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"/>
  </p:notesMasterIdLst>
  <p:sldIdLst>
    <p:sldId id="321" r:id="rId2"/>
  </p:sldIdLst>
  <p:sldSz cx="12192000" cy="6858000"/>
  <p:notesSz cx="10693400" cy="60198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3" pos="2448" userDrawn="1">
          <p15:clr>
            <a:srgbClr val="A4A3A4"/>
          </p15:clr>
        </p15:guide>
        <p15:guide id="4" pos="528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orient="horz" pos="10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trudnik Sreda" initials="SS" lastIdx="4" clrIdx="0">
    <p:extLst>
      <p:ext uri="{19B8F6BF-5375-455C-9EA6-DF929625EA0E}">
        <p15:presenceInfo xmlns:p15="http://schemas.microsoft.com/office/powerpoint/2012/main" userId="b62c9a0721ac07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828C"/>
    <a:srgbClr val="F07D00"/>
    <a:srgbClr val="2A7078"/>
    <a:srgbClr val="0B3D6E"/>
    <a:srgbClr val="EDEDED"/>
    <a:srgbClr val="EFF6FD"/>
    <a:srgbClr val="A8D4E2"/>
    <a:srgbClr val="E78103"/>
    <a:srgbClr val="007CC3"/>
    <a:srgbClr val="00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6"/>
    <p:restoredTop sz="96327"/>
  </p:normalViewPr>
  <p:slideViewPr>
    <p:cSldViewPr>
      <p:cViewPr varScale="1">
        <p:scale>
          <a:sx n="111" d="100"/>
          <a:sy n="111" d="100"/>
        </p:scale>
        <p:origin x="414" y="102"/>
      </p:cViewPr>
      <p:guideLst>
        <p:guide orient="horz" pos="3840"/>
        <p:guide pos="2448"/>
        <p:guide pos="528"/>
        <p:guide orient="horz" pos="2160"/>
        <p:guide orient="horz" pos="10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016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016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52346-B3C6-E74B-970E-B5C91D3E183D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752475"/>
            <a:ext cx="3609975" cy="2032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2897188"/>
            <a:ext cx="8553450" cy="23701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5718175"/>
            <a:ext cx="4633913" cy="3016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5718175"/>
            <a:ext cx="4632325" cy="3016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D92FB-E016-5647-9E3F-0252B8EE7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03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1684" rtl="0" eaLnBrk="1" latinLnBrk="0" hangingPunct="1">
      <a:defRPr sz="1367" b="0" i="0" kern="1200">
        <a:solidFill>
          <a:schemeClr val="tx1"/>
        </a:solidFill>
        <a:latin typeface="Geologica" pitchFamily="2" charset="0"/>
        <a:ea typeface="+mn-ea"/>
        <a:cs typeface="+mn-cs"/>
      </a:defRPr>
    </a:lvl1pPr>
    <a:lvl2pPr marL="520842" algn="l" defTabSz="1041684" rtl="0" eaLnBrk="1" latinLnBrk="0" hangingPunct="1">
      <a:defRPr sz="1367" b="0" i="0" kern="1200">
        <a:solidFill>
          <a:schemeClr val="tx1"/>
        </a:solidFill>
        <a:latin typeface="Geologica" pitchFamily="2" charset="0"/>
        <a:ea typeface="+mn-ea"/>
        <a:cs typeface="+mn-cs"/>
      </a:defRPr>
    </a:lvl2pPr>
    <a:lvl3pPr marL="1041684" algn="l" defTabSz="1041684" rtl="0" eaLnBrk="1" latinLnBrk="0" hangingPunct="1">
      <a:defRPr sz="1367" b="0" i="0" kern="1200">
        <a:solidFill>
          <a:schemeClr val="tx1"/>
        </a:solidFill>
        <a:latin typeface="Geologica" pitchFamily="2" charset="0"/>
        <a:ea typeface="+mn-ea"/>
        <a:cs typeface="+mn-cs"/>
      </a:defRPr>
    </a:lvl3pPr>
    <a:lvl4pPr marL="1562527" algn="l" defTabSz="1041684" rtl="0" eaLnBrk="1" latinLnBrk="0" hangingPunct="1">
      <a:defRPr sz="1367" b="0" i="0" kern="1200">
        <a:solidFill>
          <a:schemeClr val="tx1"/>
        </a:solidFill>
        <a:latin typeface="Geologica" pitchFamily="2" charset="0"/>
        <a:ea typeface="+mn-ea"/>
        <a:cs typeface="+mn-cs"/>
      </a:defRPr>
    </a:lvl4pPr>
    <a:lvl5pPr marL="2083369" algn="l" defTabSz="1041684" rtl="0" eaLnBrk="1" latinLnBrk="0" hangingPunct="1">
      <a:defRPr sz="1367" b="0" i="0" kern="1200">
        <a:solidFill>
          <a:schemeClr val="tx1"/>
        </a:solidFill>
        <a:latin typeface="Geologica" pitchFamily="2" charset="0"/>
        <a:ea typeface="+mn-ea"/>
        <a:cs typeface="+mn-cs"/>
      </a:defRPr>
    </a:lvl5pPr>
    <a:lvl6pPr marL="2604211" algn="l" defTabSz="1041684" rtl="0" eaLnBrk="1" latinLnBrk="0" hangingPunct="1">
      <a:defRPr sz="1367" kern="1200">
        <a:solidFill>
          <a:schemeClr val="tx1"/>
        </a:solidFill>
        <a:latin typeface="+mn-lt"/>
        <a:ea typeface="+mn-ea"/>
        <a:cs typeface="+mn-cs"/>
      </a:defRPr>
    </a:lvl6pPr>
    <a:lvl7pPr marL="3125053" algn="l" defTabSz="1041684" rtl="0" eaLnBrk="1" latinLnBrk="0" hangingPunct="1">
      <a:defRPr sz="1367" kern="1200">
        <a:solidFill>
          <a:schemeClr val="tx1"/>
        </a:solidFill>
        <a:latin typeface="+mn-lt"/>
        <a:ea typeface="+mn-ea"/>
        <a:cs typeface="+mn-cs"/>
      </a:defRPr>
    </a:lvl7pPr>
    <a:lvl8pPr marL="3645896" algn="l" defTabSz="1041684" rtl="0" eaLnBrk="1" latinLnBrk="0" hangingPunct="1">
      <a:defRPr sz="1367" kern="1200">
        <a:solidFill>
          <a:schemeClr val="tx1"/>
        </a:solidFill>
        <a:latin typeface="+mn-lt"/>
        <a:ea typeface="+mn-ea"/>
        <a:cs typeface="+mn-cs"/>
      </a:defRPr>
    </a:lvl8pPr>
    <a:lvl9pPr marL="4166738" algn="l" defTabSz="1041684" rtl="0" eaLnBrk="1" latinLnBrk="0" hangingPunct="1">
      <a:defRPr sz="13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D92FB-E016-5647-9E3F-0252B8EE707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28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90646"/>
            <a:ext cx="7187792" cy="482119"/>
          </a:xfrm>
        </p:spPr>
        <p:txBody>
          <a:bodyPr lIns="0" tIns="0" rIns="0" bIns="0"/>
          <a:lstStyle>
            <a:lvl1pPr>
              <a:defRPr sz="3135" b="0" i="0">
                <a:solidFill>
                  <a:srgbClr val="008BD2"/>
                </a:solidFill>
                <a:latin typeface="Geologica Medium" pitchFamily="2" charset="0"/>
                <a:cs typeface="Geologica Medium" pitchFamily="2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45443"/>
          </a:xfrm>
        </p:spPr>
        <p:txBody>
          <a:bodyPr lIns="0" tIns="0" rIns="0" bIns="0"/>
          <a:lstStyle>
            <a:lvl1pPr>
              <a:defRPr sz="1596" b="0" i="0">
                <a:latin typeface="Geologica" pitchFamily="2" charset="0"/>
              </a:defRPr>
            </a:lvl1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6525" y="172353"/>
            <a:ext cx="7187792" cy="482440"/>
          </a:xfrm>
        </p:spPr>
        <p:txBody>
          <a:bodyPr lIns="0" tIns="0" rIns="0" bIns="0"/>
          <a:lstStyle>
            <a:lvl1pPr>
              <a:defRPr sz="3135" b="0" i="0">
                <a:solidFill>
                  <a:srgbClr val="008BD2"/>
                </a:solidFill>
                <a:latin typeface="Geologica" pitchFamily="2" charset="0"/>
                <a:cs typeface="Geologica" pitchFamily="2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06296" y="1690873"/>
            <a:ext cx="4855805" cy="298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38" b="0" i="0">
                <a:solidFill>
                  <a:schemeClr val="bg1"/>
                </a:solidFill>
                <a:latin typeface="Geologica" pitchFamily="2" charset="0"/>
                <a:cs typeface="Geologica" pitchFamily="2" charset="0"/>
              </a:defRPr>
            </a:lvl1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738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52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29" userDrawn="1">
          <p15:clr>
            <a:srgbClr val="FBAE40"/>
          </p15:clr>
        </p15:guide>
        <p15:guide id="2" pos="915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39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538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06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6525" y="172353"/>
            <a:ext cx="7187792" cy="4231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rgbClr val="008BD2"/>
                </a:solidFill>
                <a:latin typeface="Geologica Thin"/>
                <a:cs typeface="Geologica Thin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1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6" r:id="rId3"/>
    <p:sldLayoutId id="2147483670" r:id="rId4"/>
    <p:sldLayoutId id="2147483668" r:id="rId5"/>
    <p:sldLayoutId id="2147483671" r:id="rId6"/>
    <p:sldLayoutId id="2147483672" r:id="rId7"/>
  </p:sldLayoutIdLst>
  <p:hf hdr="0" dt="0"/>
  <p:txStyles>
    <p:titleStyle>
      <a:lvl1pPr>
        <a:defRPr b="0" i="0">
          <a:latin typeface="Geologica Medium" pitchFamily="2" charset="0"/>
          <a:ea typeface="+mj-ea"/>
          <a:cs typeface="+mj-cs"/>
        </a:defRPr>
      </a:lvl1pPr>
    </p:titleStyle>
    <p:bodyStyle>
      <a:lvl1pPr marL="0">
        <a:defRPr b="0" i="0">
          <a:latin typeface="Geologica" pitchFamily="2" charset="0"/>
          <a:ea typeface="+mn-ea"/>
          <a:cs typeface="+mn-cs"/>
        </a:defRPr>
      </a:lvl1pPr>
      <a:lvl2pPr marL="521207">
        <a:defRPr>
          <a:latin typeface="+mn-lt"/>
          <a:ea typeface="+mn-ea"/>
          <a:cs typeface="+mn-cs"/>
        </a:defRPr>
      </a:lvl2pPr>
      <a:lvl3pPr marL="1042414">
        <a:defRPr>
          <a:latin typeface="+mn-lt"/>
          <a:ea typeface="+mn-ea"/>
          <a:cs typeface="+mn-cs"/>
        </a:defRPr>
      </a:lvl3pPr>
      <a:lvl4pPr marL="1563620">
        <a:defRPr>
          <a:latin typeface="+mn-lt"/>
          <a:ea typeface="+mn-ea"/>
          <a:cs typeface="+mn-cs"/>
        </a:defRPr>
      </a:lvl4pPr>
      <a:lvl5pPr marL="2084827">
        <a:defRPr>
          <a:latin typeface="+mn-lt"/>
          <a:ea typeface="+mn-ea"/>
          <a:cs typeface="+mn-cs"/>
        </a:defRPr>
      </a:lvl5pPr>
      <a:lvl6pPr marL="2606034">
        <a:defRPr>
          <a:latin typeface="+mn-lt"/>
          <a:ea typeface="+mn-ea"/>
          <a:cs typeface="+mn-cs"/>
        </a:defRPr>
      </a:lvl6pPr>
      <a:lvl7pPr marL="3127241">
        <a:defRPr>
          <a:latin typeface="+mn-lt"/>
          <a:ea typeface="+mn-ea"/>
          <a:cs typeface="+mn-cs"/>
        </a:defRPr>
      </a:lvl7pPr>
      <a:lvl8pPr marL="3648447">
        <a:defRPr>
          <a:latin typeface="+mn-lt"/>
          <a:ea typeface="+mn-ea"/>
          <a:cs typeface="+mn-cs"/>
        </a:defRPr>
      </a:lvl8pPr>
      <a:lvl9pPr marL="416965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21207">
        <a:defRPr>
          <a:latin typeface="+mn-lt"/>
          <a:ea typeface="+mn-ea"/>
          <a:cs typeface="+mn-cs"/>
        </a:defRPr>
      </a:lvl2pPr>
      <a:lvl3pPr marL="1042414">
        <a:defRPr>
          <a:latin typeface="+mn-lt"/>
          <a:ea typeface="+mn-ea"/>
          <a:cs typeface="+mn-cs"/>
        </a:defRPr>
      </a:lvl3pPr>
      <a:lvl4pPr marL="1563620">
        <a:defRPr>
          <a:latin typeface="+mn-lt"/>
          <a:ea typeface="+mn-ea"/>
          <a:cs typeface="+mn-cs"/>
        </a:defRPr>
      </a:lvl4pPr>
      <a:lvl5pPr marL="2084827">
        <a:defRPr>
          <a:latin typeface="+mn-lt"/>
          <a:ea typeface="+mn-ea"/>
          <a:cs typeface="+mn-cs"/>
        </a:defRPr>
      </a:lvl5pPr>
      <a:lvl6pPr marL="2606034">
        <a:defRPr>
          <a:latin typeface="+mn-lt"/>
          <a:ea typeface="+mn-ea"/>
          <a:cs typeface="+mn-cs"/>
        </a:defRPr>
      </a:lvl6pPr>
      <a:lvl7pPr marL="3127241">
        <a:defRPr>
          <a:latin typeface="+mn-lt"/>
          <a:ea typeface="+mn-ea"/>
          <a:cs typeface="+mn-cs"/>
        </a:defRPr>
      </a:lvl7pPr>
      <a:lvl8pPr marL="3648447">
        <a:defRPr>
          <a:latin typeface="+mn-lt"/>
          <a:ea typeface="+mn-ea"/>
          <a:cs typeface="+mn-cs"/>
        </a:defRPr>
      </a:lvl8pPr>
      <a:lvl9pPr marL="416965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microsoft.com/office/2007/relationships/hdphoto" Target="../media/hdphoto1.wdp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093111" y="1857588"/>
            <a:ext cx="3962401" cy="1915180"/>
          </a:xfrm>
          <a:prstGeom prst="roundRect">
            <a:avLst/>
          </a:pr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олилиния 12"/>
          <p:cNvSpPr/>
          <p:nvPr/>
        </p:nvSpPr>
        <p:spPr>
          <a:xfrm>
            <a:off x="-1" y="3"/>
            <a:ext cx="8305801" cy="990598"/>
          </a:xfrm>
          <a:custGeom>
            <a:avLst/>
            <a:gdLst>
              <a:gd name="connsiteX0" fmla="*/ 0 w 8325377"/>
              <a:gd name="connsiteY0" fmla="*/ 0 h 1401743"/>
              <a:gd name="connsiteX1" fmla="*/ 8325377 w 8325377"/>
              <a:gd name="connsiteY1" fmla="*/ 0 h 1401743"/>
              <a:gd name="connsiteX2" fmla="*/ 8325377 w 8325377"/>
              <a:gd name="connsiteY2" fmla="*/ 706391 h 1401743"/>
              <a:gd name="connsiteX3" fmla="*/ 8311251 w 8325377"/>
              <a:gd name="connsiteY3" fmla="*/ 846520 h 1401743"/>
              <a:gd name="connsiteX4" fmla="*/ 7630015 w 8325377"/>
              <a:gd name="connsiteY4" fmla="*/ 1401743 h 1401743"/>
              <a:gd name="connsiteX5" fmla="*/ 0 w 8325377"/>
              <a:gd name="connsiteY5" fmla="*/ 1401743 h 1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5377" h="1401743">
                <a:moveTo>
                  <a:pt x="0" y="0"/>
                </a:moveTo>
                <a:lnTo>
                  <a:pt x="8325377" y="0"/>
                </a:lnTo>
                <a:lnTo>
                  <a:pt x="8325377" y="706391"/>
                </a:lnTo>
                <a:lnTo>
                  <a:pt x="8311251" y="846520"/>
                </a:lnTo>
                <a:cubicBezTo>
                  <a:pt x="8246411" y="1163385"/>
                  <a:pt x="7966048" y="1401743"/>
                  <a:pt x="7630015" y="1401743"/>
                </a:cubicBezTo>
                <a:lnTo>
                  <a:pt x="0" y="1401743"/>
                </a:lnTo>
                <a:close/>
              </a:path>
            </a:pathLst>
          </a:cu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6" y="177694"/>
            <a:ext cx="533400" cy="65083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6DA7AA0-6CFC-424D-AA3F-A7A9912653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03055"/>
            <a:ext cx="1848055" cy="36655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05ABF25-C902-4A5B-BAAB-0D1F536C9D39}"/>
              </a:ext>
            </a:extLst>
          </p:cNvPr>
          <p:cNvSpPr txBox="1"/>
          <p:nvPr/>
        </p:nvSpPr>
        <p:spPr>
          <a:xfrm>
            <a:off x="5975711" y="1600200"/>
            <a:ext cx="184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800" b="1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6C388F83-6EC9-4A9A-9C02-EC542220F0F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941" y="1118316"/>
            <a:ext cx="2513753" cy="1675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8F12019A-8A69-4A61-8D7D-363B9104E0E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786" y="4114800"/>
            <a:ext cx="2799309" cy="2229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4" name="Рисунок 5">
            <a:extLst>
              <a:ext uri="{FF2B5EF4-FFF2-40B4-BE49-F238E27FC236}">
                <a16:creationId xmlns:a16="http://schemas.microsoft.com/office/drawing/2014/main" id="{94656665-0CAB-4822-BBBF-7BE197F78BC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815" y="4070130"/>
            <a:ext cx="2893112" cy="2229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0" name="Рисунок 4">
            <a:extLst>
              <a:ext uri="{FF2B5EF4-FFF2-40B4-BE49-F238E27FC236}">
                <a16:creationId xmlns:a16="http://schemas.microsoft.com/office/drawing/2014/main" id="{2AE3143F-699A-42F5-A2B9-C4837E432E4F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56" y="4106934"/>
            <a:ext cx="2743200" cy="2229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1" name="Рисунок 5">
            <a:extLst>
              <a:ext uri="{FF2B5EF4-FFF2-40B4-BE49-F238E27FC236}">
                <a16:creationId xmlns:a16="http://schemas.microsoft.com/office/drawing/2014/main" id="{92A0C667-3ABE-4A0E-BBE9-DDD841DBB8C5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078" y="1125743"/>
            <a:ext cx="2398915" cy="1660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225184" y="2614448"/>
            <a:ext cx="5685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22135" y="286278"/>
            <a:ext cx="7007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ЕЖЕГОДНЫЙ ГОРОДСКОЙ ФОРУМ   «СУРГУТ.БЕЗОПАСНОСТЬ»</a:t>
            </a:r>
            <a:endParaRPr lang="ru-RU" sz="2000" b="1" dirty="0" smtClean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pic>
        <p:nvPicPr>
          <p:cNvPr id="16" name="Рисунок 15" descr="C:\Users\pivkina_ln\Desktop\Форум 2023\IMG-20230401-WA0006.jpg"/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104000"/>
                    </a14:imgEffect>
                    <a14:imgEffect>
                      <a14:brightnessContrast bright="12000" contras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310" y="1963044"/>
            <a:ext cx="3709986" cy="1704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6C388F83-6EC9-4A9A-9C02-EC542220F0FB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01" y="1125743"/>
            <a:ext cx="2518567" cy="1689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9" name="Скругленный прямоугольник 18"/>
          <p:cNvSpPr/>
          <p:nvPr/>
        </p:nvSpPr>
        <p:spPr>
          <a:xfrm>
            <a:off x="8131212" y="774355"/>
            <a:ext cx="3886200" cy="762000"/>
          </a:xfrm>
          <a:prstGeom prst="round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30 - 31 октября 2023 года</a:t>
            </a:r>
          </a:p>
          <a:p>
            <a:pPr algn="ctr"/>
            <a:r>
              <a:rPr lang="ru-RU" dirty="0" smtClean="0"/>
              <a:t>г. Сургут </a:t>
            </a:r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CF0240-B7FA-2259-0609-429AC8D3895B}"/>
              </a:ext>
            </a:extLst>
          </p:cNvPr>
          <p:cNvSpPr txBox="1"/>
          <p:nvPr/>
        </p:nvSpPr>
        <p:spPr>
          <a:xfrm>
            <a:off x="838199" y="2950320"/>
            <a:ext cx="7144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139"/>
              </a:spcAft>
            </a:pPr>
            <a:r>
              <a:rPr lang="ru-RU" b="1" dirty="0" smtClean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30</a:t>
            </a:r>
            <a:r>
              <a:rPr lang="ru-RU" b="1" dirty="0" smtClean="0">
                <a:solidFill>
                  <a:srgbClr val="05828C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</a:t>
            </a:r>
            <a:r>
              <a:rPr lang="ru-RU" b="1" dirty="0" smtClean="0">
                <a:solidFill>
                  <a:srgbClr val="05828C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экспертов, </a:t>
            </a:r>
            <a:r>
              <a:rPr lang="ru-RU" b="1" dirty="0" smtClean="0">
                <a:solidFill>
                  <a:srgbClr val="05828C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22 площадки, </a:t>
            </a:r>
            <a:r>
              <a:rPr lang="ru-RU" b="1" dirty="0" smtClean="0">
                <a:solidFill>
                  <a:srgbClr val="05828C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более 7 </a:t>
            </a:r>
            <a:r>
              <a:rPr lang="ru-RU" b="1" dirty="0" smtClean="0">
                <a:solidFill>
                  <a:srgbClr val="05828C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тысяч участников</a:t>
            </a:r>
            <a:endParaRPr lang="ru-RU" b="1" dirty="0" smtClean="0">
              <a:solidFill>
                <a:srgbClr val="05828C"/>
              </a:solidFill>
              <a:effectLst/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28E4463-479B-10CF-48FF-91E47C7D570E}"/>
              </a:ext>
            </a:extLst>
          </p:cNvPr>
          <p:cNvSpPr/>
          <p:nvPr/>
        </p:nvSpPr>
        <p:spPr>
          <a:xfrm rot="5400000" flipH="1">
            <a:off x="3488754" y="740089"/>
            <a:ext cx="72364" cy="5373474"/>
          </a:xfrm>
          <a:prstGeom prst="actionButtonBlank">
            <a:avLst/>
          </a:pr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latin typeface="Geologica" pitchFamily="2" charset="0"/>
            </a:endParaRPr>
          </a:p>
          <a:p>
            <a:pPr algn="ctr"/>
            <a:endParaRPr lang="ru-RU" dirty="0">
              <a:latin typeface="Geologica" pitchFamily="2" charset="0"/>
            </a:endParaRPr>
          </a:p>
          <a:p>
            <a:pPr algn="ctr"/>
            <a:endParaRPr lang="ru-RU" dirty="0">
              <a:latin typeface="Geologica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5642" y="3772768"/>
            <a:ext cx="2365436" cy="2485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139"/>
              </a:spcAft>
            </a:pPr>
            <a:r>
              <a:rPr lang="ru-RU" sz="1600" b="1" dirty="0" smtClean="0">
                <a:solidFill>
                  <a:srgbClr val="F07D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В РАМКАХ ФОРУМА </a:t>
            </a:r>
          </a:p>
          <a:p>
            <a:pPr algn="l">
              <a:spcAft>
                <a:spcPts val="1139"/>
              </a:spcAft>
            </a:pPr>
            <a:r>
              <a:rPr lang="ru-RU" sz="1400" b="1" dirty="0" smtClean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-</a:t>
            </a:r>
            <a:r>
              <a:rPr lang="ru-RU" sz="1400" b="1" dirty="0" smtClean="0">
                <a:solidFill>
                  <a:srgbClr val="F07D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</a:t>
            </a:r>
            <a:r>
              <a:rPr lang="ru-RU" sz="1400" b="1" dirty="0" smtClean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ДЕЛОВАЯ ИГРА В СФЕРЕ МЕЖНАЦИОНАЛЬНЫХ ОТНОШЕНИЙ</a:t>
            </a:r>
          </a:p>
          <a:p>
            <a:pPr algn="l">
              <a:spcAft>
                <a:spcPts val="1139"/>
              </a:spcAft>
            </a:pPr>
            <a:r>
              <a:rPr lang="ru-RU" sz="1400" b="1" dirty="0" smtClean="0">
                <a:solidFill>
                  <a:srgbClr val="05828C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- 3 ЭКСКУРСИОННЫХ ПРОГРАММЫ</a:t>
            </a:r>
          </a:p>
          <a:p>
            <a:pPr algn="l">
              <a:spcAft>
                <a:spcPts val="1139"/>
              </a:spcAft>
            </a:pPr>
            <a:r>
              <a:rPr lang="ru-RU" sz="1400" b="1" dirty="0" smtClean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- ПРОВЕДЕНИЕ КОНКУРСА СРЕДИ ПОДПИСЧИКОВ «БЕЗОПАСНЫЙ СУРГУТ»</a:t>
            </a:r>
            <a:r>
              <a:rPr lang="ru-RU" sz="1400" b="1" dirty="0" smtClean="0">
                <a:solidFill>
                  <a:srgbClr val="05828C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2507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7063</TotalTime>
  <Words>49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Calibri</vt:lpstr>
      <vt:lpstr>Geologica</vt:lpstr>
      <vt:lpstr>Geologica Medium</vt:lpstr>
      <vt:lpstr>Geologica Thin</vt:lpstr>
      <vt:lpstr>Inter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MALAYA_RODINA_Presentation_03</dc:title>
  <dc:creator>Гришко Дмитрий Владимирович</dc:creator>
  <cp:lastModifiedBy>Давыдова Татьяна Юрьевна</cp:lastModifiedBy>
  <cp:revision>669</cp:revision>
  <dcterms:created xsi:type="dcterms:W3CDTF">2024-12-24T07:49:59Z</dcterms:created>
  <dcterms:modified xsi:type="dcterms:W3CDTF">2026-02-10T14:01:57Z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2024-11-20T00:00:00Z</vt:filetime>
  </property>
  <property fmtid="{D5CDD505-2E9C-101B-9397-08002B2CF9AE}" pid="3" name="Creator">
    <vt:lpwstr>Adobe Illustrator 26.0 (Windows)</vt:lpwstr>
  </property>
  <property fmtid="{D5CDD505-2E9C-101B-9397-08002B2CF9AE}" pid="4" name="LastSaved">
    <vt:filetime>2024-12-24T00:00:00Z</vt:filetime>
  </property>
  <property fmtid="{D5CDD505-2E9C-101B-9397-08002B2CF9AE}" pid="5" name="Producer">
    <vt:lpwstr>Adobe PDF library 16.03</vt:lpwstr>
  </property>
</Properties>
</file>