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"/>
  </p:notesMasterIdLst>
  <p:sldIdLst>
    <p:sldId id="321" r:id="rId2"/>
  </p:sldIdLst>
  <p:sldSz cx="12192000" cy="6858000"/>
  <p:notesSz cx="10693400" cy="601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3" pos="2448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rudnik Sreda" initials="SS" lastIdx="4" clrIdx="0">
    <p:extLst>
      <p:ext uri="{19B8F6BF-5375-455C-9EA6-DF929625EA0E}">
        <p15:presenceInfo xmlns:p15="http://schemas.microsoft.com/office/powerpoint/2012/main" userId="b62c9a0721ac0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28C"/>
    <a:srgbClr val="F07D00"/>
    <a:srgbClr val="2A7078"/>
    <a:srgbClr val="0B3D6E"/>
    <a:srgbClr val="EDEDED"/>
    <a:srgbClr val="EFF6FD"/>
    <a:srgbClr val="A8D4E2"/>
    <a:srgbClr val="E78103"/>
    <a:srgbClr val="007CC3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6395" autoAdjust="0"/>
  </p:normalViewPr>
  <p:slideViewPr>
    <p:cSldViewPr>
      <p:cViewPr varScale="1">
        <p:scale>
          <a:sx n="111" d="100"/>
          <a:sy n="111" d="100"/>
        </p:scale>
        <p:origin x="414" y="102"/>
      </p:cViewPr>
      <p:guideLst>
        <p:guide orient="horz" pos="3840"/>
        <p:guide pos="2448"/>
        <p:guide pos="528"/>
        <p:guide orient="horz" pos="2160"/>
        <p:guide orient="horz"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346-B3C6-E74B-970E-B5C91D3E18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52475"/>
            <a:ext cx="3609975" cy="203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7188"/>
            <a:ext cx="8553450" cy="2370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817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817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92FB-E016-5647-9E3F-0252B8EE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1pPr>
    <a:lvl2pPr marL="520842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2pPr>
    <a:lvl3pPr marL="1041684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3pPr>
    <a:lvl4pPr marL="1562527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4pPr>
    <a:lvl5pPr marL="2083369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5pPr>
    <a:lvl6pPr marL="2604211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6pPr>
    <a:lvl7pPr marL="3125053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7pPr>
    <a:lvl8pPr marL="3645896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8pPr>
    <a:lvl9pPr marL="4166738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90646"/>
            <a:ext cx="7187792" cy="482119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 Medium" pitchFamily="2" charset="0"/>
                <a:cs typeface="Geologica Medium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45443"/>
          </a:xfrm>
        </p:spPr>
        <p:txBody>
          <a:bodyPr lIns="0" tIns="0" rIns="0" bIns="0"/>
          <a:lstStyle>
            <a:lvl1pPr>
              <a:defRPr sz="1596" b="0" i="0">
                <a:latin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82440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6296" y="1690873"/>
            <a:ext cx="4855805" cy="298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38" b="0" i="0">
                <a:solidFill>
                  <a:schemeClr val="bg1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9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3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6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8BD2"/>
                </a:solidFill>
                <a:latin typeface="Geologica Thin"/>
                <a:cs typeface="Geologica Thi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70" r:id="rId4"/>
    <p:sldLayoutId id="2147483668" r:id="rId5"/>
    <p:sldLayoutId id="2147483671" r:id="rId6"/>
    <p:sldLayoutId id="2147483672" r:id="rId7"/>
  </p:sldLayoutIdLst>
  <p:hf hdr="0" dt="0"/>
  <p:txStyles>
    <p:titleStyle>
      <a:lvl1pPr>
        <a:defRPr b="0" i="0">
          <a:latin typeface="Geologica Medium" pitchFamily="2" charset="0"/>
          <a:ea typeface="+mj-ea"/>
          <a:cs typeface="+mj-cs"/>
        </a:defRPr>
      </a:lvl1pPr>
    </p:titleStyle>
    <p:bodyStyle>
      <a:lvl1pPr marL="0">
        <a:defRPr b="0" i="0">
          <a:latin typeface="Geologica" pitchFamily="2" charset="0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5ABF25-C902-4A5B-BAAB-0D1F536C9D39}"/>
              </a:ext>
            </a:extLst>
          </p:cNvPr>
          <p:cNvSpPr txBox="1"/>
          <p:nvPr/>
        </p:nvSpPr>
        <p:spPr>
          <a:xfrm>
            <a:off x="5975711" y="1600200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C388F83-6EC9-4A9A-9C02-EC542220F0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9" y="1124012"/>
            <a:ext cx="2534351" cy="1675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F12019A-8A69-4A61-8D7D-363B9104E0E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35" y="4106935"/>
            <a:ext cx="2799309" cy="2229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Рисунок 5">
            <a:extLst>
              <a:ext uri="{FF2B5EF4-FFF2-40B4-BE49-F238E27FC236}">
                <a16:creationId xmlns:a16="http://schemas.microsoft.com/office/drawing/2014/main" id="{94656665-0CAB-4822-BBBF-7BE197F78BC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92" y="4106935"/>
            <a:ext cx="3108774" cy="220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Рисунок 4">
            <a:extLst>
              <a:ext uri="{FF2B5EF4-FFF2-40B4-BE49-F238E27FC236}">
                <a16:creationId xmlns:a16="http://schemas.microsoft.com/office/drawing/2014/main" id="{2AE3143F-699A-42F5-A2B9-C4837E432E4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514" y="4086020"/>
            <a:ext cx="2743200" cy="22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Рисунок 5">
            <a:extLst>
              <a:ext uri="{FF2B5EF4-FFF2-40B4-BE49-F238E27FC236}">
                <a16:creationId xmlns:a16="http://schemas.microsoft.com/office/drawing/2014/main" id="{92A0C667-3ABE-4A0E-BBE9-DDD841DBB8C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07" y="1143051"/>
            <a:ext cx="2460756" cy="1665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25184" y="2614448"/>
            <a:ext cx="5685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2135" y="286278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ЕЖЕГОДНЫЙ ГОРОДСКОЙ ФОРУМ   «СУРГУТ.БЕЗОПАСНОСТЬ»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5812" y="837150"/>
            <a:ext cx="3124200" cy="2935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6C388F83-6EC9-4A9A-9C02-EC542220F0F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45" y="1136133"/>
            <a:ext cx="2518567" cy="167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CF0240-B7FA-2259-0609-429AC8D3895B}"/>
              </a:ext>
            </a:extLst>
          </p:cNvPr>
          <p:cNvSpPr txBox="1"/>
          <p:nvPr/>
        </p:nvSpPr>
        <p:spPr>
          <a:xfrm>
            <a:off x="838199" y="2950320"/>
            <a:ext cx="714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</a:t>
            </a:r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0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экспертов, 21 площадка, более </a:t>
            </a:r>
            <a:r>
              <a:rPr lang="ru-RU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тысяч участников</a:t>
            </a: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28E4463-479B-10CF-48FF-91E47C7D570E}"/>
              </a:ext>
            </a:extLst>
          </p:cNvPr>
          <p:cNvSpPr/>
          <p:nvPr/>
        </p:nvSpPr>
        <p:spPr>
          <a:xfrm rot="5400000" flipH="1">
            <a:off x="3488754" y="740089"/>
            <a:ext cx="72364" cy="5373474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Geologica" pitchFamily="2" charset="0"/>
            </a:endParaRPr>
          </a:p>
          <a:p>
            <a:pPr algn="ctr"/>
            <a:endParaRPr lang="ru-RU" dirty="0">
              <a:latin typeface="Geologica" pitchFamily="2" charset="0"/>
            </a:endParaRPr>
          </a:p>
          <a:p>
            <a:pPr algn="ctr"/>
            <a:endParaRPr lang="ru-RU" dirty="0">
              <a:latin typeface="Geologica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849" y="3537025"/>
            <a:ext cx="2763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sz="16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 РАМКАХ ФОРУМА </a:t>
            </a:r>
          </a:p>
          <a:p>
            <a:pPr algn="l">
              <a:spcAft>
                <a:spcPts val="1139"/>
              </a:spcAft>
            </a:pP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СЕМИНАРЫ, ЛЕКЦИИ</a:t>
            </a:r>
          </a:p>
          <a:p>
            <a:pPr algn="l">
              <a:spcAft>
                <a:spcPts val="1139"/>
              </a:spcAft>
            </a:pP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ОБЩЕГОРОДСКОЕ РОДИТЕЛЬСКОЕ СОБРАНИЕ</a:t>
            </a:r>
          </a:p>
          <a:p>
            <a:pPr algn="l">
              <a:spcAft>
                <a:spcPts val="1139"/>
              </a:spcAft>
            </a:pP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ВЫЕЗДНЫЕ ВСТРЕЧИ СО СТУДЕНТАМИ </a:t>
            </a:r>
            <a:r>
              <a:rPr lang="ru-RU" sz="1200" b="1" dirty="0" err="1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</a:t>
            </a: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, </a:t>
            </a:r>
            <a:r>
              <a:rPr lang="ru-RU" sz="1200" b="1" dirty="0" err="1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СурГП</a:t>
            </a: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и СПК</a:t>
            </a:r>
          </a:p>
          <a:p>
            <a:pPr algn="l">
              <a:spcAft>
                <a:spcPts val="1139"/>
              </a:spcAft>
            </a:pP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- 2 ДЕЛОВЫЕ ИГРЫ </a:t>
            </a:r>
          </a:p>
          <a:p>
            <a:pPr algn="l">
              <a:spcAft>
                <a:spcPts val="1139"/>
              </a:spcAft>
            </a:pP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- 2 </a:t>
            </a:r>
            <a:r>
              <a:rPr lang="ru-RU" sz="12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ЭКСКУРСИОННЫЕ ПРОГРАММЫ</a:t>
            </a:r>
          </a:p>
          <a:p>
            <a:pPr algn="l">
              <a:spcAft>
                <a:spcPts val="1139"/>
              </a:spcAft>
            </a:pP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ПРОВЕДЕНИЕ КОНКУРСА СРЕДИ ПОДПИСЧИКОВ «БЕЗОПАСНЫЙ СУРГУТ»</a:t>
            </a:r>
            <a:r>
              <a:rPr lang="ru-RU" sz="12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250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7145</TotalTime>
  <Words>55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Geologica</vt:lpstr>
      <vt:lpstr>Geologica Medium</vt:lpstr>
      <vt:lpstr>Geologica Thin</vt:lpstr>
      <vt:lpstr>Inter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MALAYA_RODINA_Presentation_03</dc:title>
  <dc:creator>Гришко Дмитрий Владимирович</dc:creator>
  <cp:lastModifiedBy>Давыдова Татьяна Юрьевна</cp:lastModifiedBy>
  <cp:revision>678</cp:revision>
  <dcterms:created xsi:type="dcterms:W3CDTF">2024-12-24T07:49:59Z</dcterms:created>
  <dcterms:modified xsi:type="dcterms:W3CDTF">2026-02-12T08:13:27Z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16.03</vt:lpwstr>
  </property>
</Properties>
</file>