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7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9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1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1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7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6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68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3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7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8FF1-7D9E-4410-BD84-8DF9236CDF6A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BAD5D-33A9-4738-ACCE-C9EB96C2E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986" y="149446"/>
            <a:ext cx="8801099" cy="6374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6878" y="149446"/>
            <a:ext cx="2807676" cy="5671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01.03.2023 скармливание свиньям пищевых отходов ЗАПРЕЩЕНО!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Приказу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Минсельхоза России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06.09.2022 № 583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 внесении изменений </a:t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приказы Минсельхоза России от 21.11.2020 № 621 </a:t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 28.01.2021 №37) возможность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скармливания свиньям пищевых отходов, подвергнутых термической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обработке (проварке </a:t>
            </a:r>
            <a:b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течении не менее 30 минут после закипания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запрещена.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94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Сабитова Эльвира Фирдависовна</dc:creator>
  <cp:lastModifiedBy>Tiunov</cp:lastModifiedBy>
  <cp:revision>5</cp:revision>
  <cp:lastPrinted>2023-03-20T05:04:24Z</cp:lastPrinted>
  <dcterms:created xsi:type="dcterms:W3CDTF">2022-10-27T06:01:03Z</dcterms:created>
  <dcterms:modified xsi:type="dcterms:W3CDTF">2023-03-20T05:05:43Z</dcterms:modified>
</cp:coreProperties>
</file>