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3"/>
  </p:notesMasterIdLst>
  <p:sldIdLst>
    <p:sldId id="256" r:id="rId2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1356" y="144"/>
      </p:cViewPr>
      <p:guideLst>
        <p:guide orient="horz" pos="2160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284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0" y="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AD1F6-5588-4D8D-BCAD-0C0E382CB708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A968A-566C-4B5F-B623-50929CDFD2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569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20" y="685804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3" y="3843873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7">
                <a:solidFill>
                  <a:schemeClr val="tx1"/>
                </a:solidFill>
              </a:defRPr>
            </a:lvl1pPr>
            <a:lvl2pPr marL="4572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3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80" y="91551"/>
            <a:ext cx="6080653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33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41" y="32283"/>
            <a:ext cx="4852987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35" y="609607"/>
            <a:ext cx="4343400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53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8" y="533401"/>
            <a:ext cx="10818813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3" indent="0">
              <a:buNone/>
              <a:defRPr sz="1600"/>
            </a:lvl2pPr>
            <a:lvl3pPr marL="914405" indent="0">
              <a:buNone/>
              <a:defRPr sz="1600"/>
            </a:lvl3pPr>
            <a:lvl4pPr marL="1371608" indent="0">
              <a:buNone/>
              <a:defRPr sz="1600"/>
            </a:lvl4pPr>
            <a:lvl5pPr marL="1828809" indent="0">
              <a:buNone/>
              <a:defRPr sz="1600"/>
            </a:lvl5pPr>
            <a:lvl6pPr marL="2286012" indent="0">
              <a:buNone/>
              <a:defRPr sz="1600"/>
            </a:lvl6pPr>
            <a:lvl7pPr marL="2743214" indent="0">
              <a:buNone/>
              <a:defRPr sz="1600"/>
            </a:lvl7pPr>
            <a:lvl8pPr marL="3200417" indent="0">
              <a:buNone/>
              <a:defRPr sz="1600"/>
            </a:lvl8pPr>
            <a:lvl9pPr marL="3657621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3843867"/>
            <a:ext cx="8304213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3" indent="0">
              <a:buFontTx/>
              <a:buNone/>
              <a:defRPr/>
            </a:lvl2pPr>
            <a:lvl3pPr marL="914405" indent="0">
              <a:buFontTx/>
              <a:buNone/>
              <a:defRPr/>
            </a:lvl3pPr>
            <a:lvl4pPr marL="1371608" indent="0">
              <a:buFontTx/>
              <a:buNone/>
              <a:defRPr/>
            </a:lvl4pPr>
            <a:lvl5pPr marL="1828809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04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21" y="4114801"/>
            <a:ext cx="8535987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017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6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5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3" indent="0">
              <a:buFontTx/>
              <a:buNone/>
              <a:defRPr/>
            </a:lvl2pPr>
            <a:lvl3pPr marL="914405" indent="0">
              <a:buFontTx/>
              <a:buNone/>
              <a:defRPr/>
            </a:lvl3pPr>
            <a:lvl4pPr marL="1371608" indent="0">
              <a:buFontTx/>
              <a:buNone/>
              <a:defRPr/>
            </a:lvl4pPr>
            <a:lvl5pPr marL="1828809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5" y="4301073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3" y="8122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3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781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5" y="3429001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21" y="5132981"/>
            <a:ext cx="8535987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342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6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5" y="3928534"/>
            <a:ext cx="8534400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5" y="4978401"/>
            <a:ext cx="8534400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3" y="8122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3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7046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5" y="3928535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5" y="4766738"/>
            <a:ext cx="8534400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719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032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21" y="685801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685801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33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64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5" y="2006601"/>
            <a:ext cx="8534400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5" y="4495801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864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6" y="685805"/>
            <a:ext cx="4937653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5" y="685801"/>
            <a:ext cx="4934480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40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1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3" indent="0">
              <a:buNone/>
              <a:defRPr sz="2000" b="1"/>
            </a:lvl2pPr>
            <a:lvl3pPr marL="914405" indent="0">
              <a:buNone/>
              <a:defRPr sz="1800" b="1"/>
            </a:lvl3pPr>
            <a:lvl4pPr marL="1371608" indent="0">
              <a:buNone/>
              <a:defRPr sz="1600" b="1"/>
            </a:lvl4pPr>
            <a:lvl5pPr marL="1828809" indent="0">
              <a:buNone/>
              <a:defRPr sz="1600" b="1"/>
            </a:lvl5pPr>
            <a:lvl6pPr marL="2286012" indent="0">
              <a:buNone/>
              <a:defRPr sz="1600" b="1"/>
            </a:lvl6pPr>
            <a:lvl7pPr marL="2743214" indent="0">
              <a:buNone/>
              <a:defRPr sz="1600" b="1"/>
            </a:lvl7pPr>
            <a:lvl8pPr marL="3200417" indent="0">
              <a:buNone/>
              <a:defRPr sz="1600" b="1"/>
            </a:lvl8pPr>
            <a:lvl9pPr marL="365762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6" y="1270529"/>
            <a:ext cx="4937653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76" y="685800"/>
            <a:ext cx="466513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3" indent="0">
              <a:buNone/>
              <a:defRPr sz="2000" b="1"/>
            </a:lvl2pPr>
            <a:lvl3pPr marL="914405" indent="0">
              <a:buNone/>
              <a:defRPr sz="1800" b="1"/>
            </a:lvl3pPr>
            <a:lvl4pPr marL="1371608" indent="0">
              <a:buNone/>
              <a:defRPr sz="1600" b="1"/>
            </a:lvl4pPr>
            <a:lvl5pPr marL="1828809" indent="0">
              <a:buNone/>
              <a:defRPr sz="1600" b="1"/>
            </a:lvl5pPr>
            <a:lvl6pPr marL="2286012" indent="0">
              <a:buNone/>
              <a:defRPr sz="1600" b="1"/>
            </a:lvl6pPr>
            <a:lvl7pPr marL="2743214" indent="0">
              <a:buNone/>
              <a:defRPr sz="1600" b="1"/>
            </a:lvl7pPr>
            <a:lvl8pPr marL="3200417" indent="0">
              <a:buNone/>
              <a:defRPr sz="1600" b="1"/>
            </a:lvl8pPr>
            <a:lvl9pPr marL="365762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56" y="1262062"/>
            <a:ext cx="4929187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45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86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10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3" y="685801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685801"/>
            <a:ext cx="5943600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3" y="2209805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3" indent="0">
              <a:buNone/>
              <a:defRPr sz="1333"/>
            </a:lvl2pPr>
            <a:lvl3pPr marL="914405" indent="0">
              <a:buNone/>
              <a:defRPr sz="1333"/>
            </a:lvl3pPr>
            <a:lvl4pPr marL="1371608" indent="0">
              <a:buNone/>
              <a:defRPr sz="1333"/>
            </a:lvl4pPr>
            <a:lvl5pPr marL="1828809" indent="0">
              <a:buNone/>
              <a:defRPr sz="1333"/>
            </a:lvl5pPr>
            <a:lvl6pPr marL="2286012" indent="0">
              <a:buNone/>
              <a:defRPr sz="1333"/>
            </a:lvl6pPr>
            <a:lvl7pPr marL="2743214" indent="0">
              <a:buNone/>
              <a:defRPr sz="1333"/>
            </a:lvl7pPr>
            <a:lvl8pPr marL="3200417" indent="0">
              <a:buNone/>
              <a:defRPr sz="1333"/>
            </a:lvl8pPr>
            <a:lvl9pPr marL="3657621" indent="0">
              <a:buNone/>
              <a:defRPr sz="13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204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21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24" y="914401"/>
            <a:ext cx="3280973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3" indent="0">
              <a:buNone/>
              <a:defRPr sz="1600"/>
            </a:lvl2pPr>
            <a:lvl3pPr marL="914405" indent="0">
              <a:buNone/>
              <a:defRPr sz="1600"/>
            </a:lvl3pPr>
            <a:lvl4pPr marL="1371608" indent="0">
              <a:buNone/>
              <a:defRPr sz="1600"/>
            </a:lvl4pPr>
            <a:lvl5pPr marL="1828809" indent="0">
              <a:buNone/>
              <a:defRPr sz="1600"/>
            </a:lvl5pPr>
            <a:lvl6pPr marL="2286012" indent="0">
              <a:buNone/>
              <a:defRPr sz="1600"/>
            </a:lvl6pPr>
            <a:lvl7pPr marL="2743214" indent="0">
              <a:buNone/>
              <a:defRPr sz="1600"/>
            </a:lvl7pPr>
            <a:lvl8pPr marL="3200417" indent="0">
              <a:buNone/>
              <a:defRPr sz="1600"/>
            </a:lvl8pPr>
            <a:lvl9pPr marL="3657621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6" y="2777067"/>
            <a:ext cx="6021387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3" indent="0">
              <a:buNone/>
              <a:defRPr sz="1333"/>
            </a:lvl2pPr>
            <a:lvl3pPr marL="914405" indent="0">
              <a:buNone/>
              <a:defRPr sz="1333"/>
            </a:lvl3pPr>
            <a:lvl4pPr marL="1371608" indent="0">
              <a:buNone/>
              <a:defRPr sz="1333"/>
            </a:lvl4pPr>
            <a:lvl5pPr marL="1828809" indent="0">
              <a:buNone/>
              <a:defRPr sz="1333"/>
            </a:lvl5pPr>
            <a:lvl6pPr marL="2286012" indent="0">
              <a:buNone/>
              <a:defRPr sz="1333"/>
            </a:lvl6pPr>
            <a:lvl7pPr marL="2743214" indent="0">
              <a:buNone/>
              <a:defRPr sz="1333"/>
            </a:lvl7pPr>
            <a:lvl8pPr marL="3200417" indent="0">
              <a:buNone/>
              <a:defRPr sz="1333"/>
            </a:lvl8pPr>
            <a:lvl9pPr marL="3657621" indent="0">
              <a:buNone/>
              <a:defRPr sz="13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628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83" y="2963339"/>
            <a:ext cx="2981853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5" y="4487337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5" y="685805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21" y="6172206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33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8953DC3-1224-4421-A94B-A3CC6F7F45D1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20" y="6172206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333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2" y="5578481"/>
            <a:ext cx="1142241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DE146ED-DBD1-4745-8939-4BC88F8CC2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4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3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49" indent="-285749" algn="l" defTabSz="457203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2" indent="-285749" algn="l" defTabSz="457203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3" indent="-285749" algn="l" defTabSz="457203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61" indent="-171454" algn="l" defTabSz="457203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63" indent="-171454" algn="l" defTabSz="457203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14" indent="-228601" algn="l" defTabSz="457203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16" indent="-228601" algn="l" defTabSz="457203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18" indent="-228601" algn="l" defTabSz="457203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20" indent="-228601" algn="l" defTabSz="457203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4572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5" algn="l" defTabSz="4572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8" algn="l" defTabSz="4572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9" algn="l" defTabSz="4572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2" algn="l" defTabSz="4572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4" algn="l" defTabSz="4572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17" algn="l" defTabSz="4572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1" algn="l" defTabSz="45720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la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700" y="133348"/>
            <a:ext cx="1661993" cy="6503707"/>
          </a:xfrm>
        </p:spPr>
        <p:txBody>
          <a:bodyPr vert="vert27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Противодействие коррупции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0703" y="133358"/>
            <a:ext cx="10334627" cy="6581773"/>
          </a:xfrm>
          <a:ln w="28575">
            <a:solidFill>
              <a:srgbClr val="C00000"/>
            </a:solidFill>
          </a:ln>
        </p:spPr>
        <p:txBody>
          <a:bodyPr vert="vert270">
            <a:noAutofit/>
          </a:bodyPr>
          <a:lstStyle/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соответствии с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от 25.12.2008 № 273-ФЗ «О противодействии коррупции» </a:t>
            </a:r>
            <a:r>
              <a:rPr lang="ru-RU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злоупотребление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лицами.</a:t>
            </a:r>
          </a:p>
          <a:p>
            <a:pPr algn="just"/>
            <a:r>
              <a:rPr lang="ru-RU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ВЗЯТКА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вещи, даваемые должностному лицу как подкуп, как оплата преступных, караемых законом действий.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ОСТАНОВИТЬ КОРРУПЦИЮ, СООБЩИВ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телефонам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9" indent="-342909"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ЕДДС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Телефон доверия Администрации города по фактам коррупционной направленности –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(3462) 44-20-15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9" indent="-342909"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доверия в Ханты-Мансийском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автономном округе – Югре: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8-800-101-86-00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9" indent="-342909"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внутренних дел России </a:t>
            </a:r>
            <a:r>
              <a:rPr lang="ru-RU" sz="24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Сургуту –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(3462)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76-13-14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доверия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8(3467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39-83-00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9" indent="-342909"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Сургутская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городская прокуратура –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(3462)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21-99-00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659750" y="960391"/>
            <a:ext cx="2592773" cy="18569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712938" y="4196397"/>
            <a:ext cx="2543173" cy="18002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3938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Другая 1">
      <a:dk1>
        <a:srgbClr val="B29C93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117</TotalTime>
  <Words>180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Times New Roman</vt:lpstr>
      <vt:lpstr>Wingdings</vt:lpstr>
      <vt:lpstr>Wingdings 3</vt:lpstr>
      <vt:lpstr>Сектор</vt:lpstr>
      <vt:lpstr>Противодействие коррупции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Исаева Ирина Сергеевна</dc:creator>
  <cp:lastModifiedBy>Исаева Ирина Сергеевна</cp:lastModifiedBy>
  <cp:revision>16</cp:revision>
  <cp:lastPrinted>2025-11-24T06:54:08Z</cp:lastPrinted>
  <dcterms:created xsi:type="dcterms:W3CDTF">2025-11-24T05:05:50Z</dcterms:created>
  <dcterms:modified xsi:type="dcterms:W3CDTF">2025-11-24T07:15:28Z</dcterms:modified>
</cp:coreProperties>
</file>