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3CFF8-43A8-4E8D-AC43-2F9AA588200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0B810-E1F7-49A6-AF07-5371E7F0A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1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0B810-E1F7-49A6-AF07-5371E7F0A57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46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6865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9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30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9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51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75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91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1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4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5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92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FDF3D09D-4627-4E2A-9474-81DC3359F9AD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2134A6F-AC42-471F-B7FE-9B08762B6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0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417" y="0"/>
            <a:ext cx="6078582" cy="69363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6113417" cy="693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290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48</TotalTime>
  <Words>1</Words>
  <Application>Microsoft Office PowerPoint</Application>
  <PresentationFormat>Широкоэкранный</PresentationFormat>
  <Paragraphs>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Wingdings 2</vt:lpstr>
      <vt:lpstr>View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Окно 53</dc:creator>
  <cp:lastModifiedBy>Окно 53</cp:lastModifiedBy>
  <cp:revision>3</cp:revision>
  <cp:lastPrinted>2023-08-03T06:28:21Z</cp:lastPrinted>
  <dcterms:created xsi:type="dcterms:W3CDTF">2023-08-03T05:41:57Z</dcterms:created>
  <dcterms:modified xsi:type="dcterms:W3CDTF">2023-08-03T06:30:16Z</dcterms:modified>
</cp:coreProperties>
</file>