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54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Roboto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1470" y="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svg"/><Relationship Id="rId7" Type="http://schemas.openxmlformats.org/officeDocument/2006/relationships/hyperlink" Target="mailto:call-center.miudol.r9967@tax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image" Target="../media/image4.sv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65056" y="1352600"/>
            <a:ext cx="58518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С</a:t>
            </a:r>
            <a:r>
              <a:rPr lang="en-US" sz="1800" b="1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all-</a:t>
            </a:r>
            <a:r>
              <a:rPr lang="ru-RU" sz="1800" b="1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центр об информировании о площадке реструктуризации долга</a:t>
            </a:r>
            <a:endParaRPr lang="ru-RU" sz="1800" b="1" dirty="0">
              <a:solidFill>
                <a:srgbClr val="57565A">
                  <a:lumMod val="75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6470" y="8821734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160748" y="89026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812555" y="9321398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6DB74D-FEE4-402F-6523-8120891A1FEC}"/>
              </a:ext>
            </a:extLst>
          </p:cNvPr>
          <p:cNvSpPr txBox="1"/>
          <p:nvPr/>
        </p:nvSpPr>
        <p:spPr>
          <a:xfrm>
            <a:off x="564096" y="2360712"/>
            <a:ext cx="6001853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 31.07.2023 функционирует </a:t>
            </a:r>
            <a:r>
              <a:rPr lang="en-US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call</a:t>
            </a: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-центр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для получения информации по вопросам оказания мер поддержки (отсрочки/рассрочки в соответствии с гл. 9 Налогового кодекса Российской Федерации, мировые соглашения, отлагательные меры</a:t>
            </a: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). 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Режим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работы </a:t>
            </a:r>
            <a:r>
              <a:rPr lang="ru-RU" sz="1400" dirty="0" err="1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call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-центра: </a:t>
            </a:r>
            <a:endParaRPr lang="ru-RU" sz="1400" dirty="0" smtClean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понедельник-пятница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 09:00 до 18:00 по московскому времени, за исключением праздничных и нерабочих дней.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Налогоплательщикам </a:t>
            </a: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необходимо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обращаться: </a:t>
            </a:r>
            <a:endParaRPr lang="ru-RU" sz="1400" dirty="0" smtClean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 единому номеру </a:t>
            </a:r>
            <a:r>
              <a:rPr lang="ru-RU" sz="1400" dirty="0" err="1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call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-центра – 8 (499)-673-90-04 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электронному адресу – </a:t>
            </a:r>
            <a:r>
              <a:rPr lang="ru-RU" sz="14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  <a:hlinkClick r:id="rId7"/>
              </a:rPr>
              <a:t>call-center.miudol.r9967@tax.gov.ru</a:t>
            </a: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 lvl="0" defTabSz="1760969">
              <a:spcAft>
                <a:spcPts val="1200"/>
              </a:spcAft>
              <a:buSzPct val="120000"/>
              <a:defRPr/>
            </a:pP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Узнать подробную информацию можно по </a:t>
            </a:r>
            <a:r>
              <a:rPr lang="en-US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QR-</a:t>
            </a:r>
            <a:r>
              <a:rPr lang="ru-RU" sz="14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коду, размещенному внизу данной страницы. </a:t>
            </a:r>
          </a:p>
        </p:txBody>
      </p:sp>
      <p:pic>
        <p:nvPicPr>
          <p:cNvPr id="10" name="Рисунок 9" descr="http://qrcoder.ru/code/?https%3A%2F%2Fwww.nalog.gov.ru%2Frn86%2Ftaxation%2Frecrut_dolg%2F&amp;4&amp;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165004</TotalTime>
  <Words>103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Чащина Ольга Андреевна</cp:lastModifiedBy>
  <cp:revision>1947</cp:revision>
  <cp:lastPrinted>2023-08-07T05:23:46Z</cp:lastPrinted>
  <dcterms:created xsi:type="dcterms:W3CDTF">2014-10-08T23:03:32Z</dcterms:created>
  <dcterms:modified xsi:type="dcterms:W3CDTF">2023-08-14T06:41:34Z</dcterms:modified>
</cp:coreProperties>
</file>