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0" r:id="rId1"/>
  </p:sldMasterIdLst>
  <p:notesMasterIdLst>
    <p:notesMasterId r:id="rId7"/>
  </p:notesMasterIdLst>
  <p:handoutMasterIdLst>
    <p:handoutMasterId r:id="rId8"/>
  </p:handoutMasterIdLst>
  <p:sldIdLst>
    <p:sldId id="1739" r:id="rId2"/>
    <p:sldId id="1740" r:id="rId3"/>
    <p:sldId id="1741" r:id="rId4"/>
    <p:sldId id="1742" r:id="rId5"/>
    <p:sldId id="1743" r:id="rId6"/>
  </p:sldIdLst>
  <p:sldSz cx="6858000" cy="9906000" type="A4"/>
  <p:notesSz cx="6797675" cy="9928225"/>
  <p:embeddedFontLst>
    <p:embeddedFont>
      <p:font typeface="Golos Text" pitchFamily="34" charset="0"/>
      <p:bold r:id="rId9"/>
    </p:embeddedFont>
    <p:embeddedFont>
      <p:font typeface="Calibri" pitchFamily="34" charset="0"/>
      <p:regular r:id="rId10"/>
      <p:bold r:id="rId11"/>
      <p:italic r:id="rId12"/>
      <p:boldItalic r:id="rId13"/>
    </p:embeddedFont>
  </p:embeddedFont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268" userDrawn="1">
          <p15:clr>
            <a:srgbClr val="A4A3A4"/>
          </p15:clr>
        </p15:guide>
        <p15:guide id="2" pos="2241" userDrawn="1">
          <p15:clr>
            <a:srgbClr val="A4A3A4"/>
          </p15:clr>
        </p15:guide>
        <p15:guide id="3" orient="horz" pos="1580" userDrawn="1">
          <p15:clr>
            <a:srgbClr val="A4A3A4"/>
          </p15:clr>
        </p15:guide>
        <p15:guide id="4" pos="3346" userDrawn="1">
          <p15:clr>
            <a:srgbClr val="A4A3A4"/>
          </p15:clr>
        </p15:guide>
      </p15:sldGuideLst>
    </p:ext>
    <p:ext uri="{2D200454-40CA-4A62-9FC3-DE9A4176ACB9}">
      <p15:notesGuideLst xmlns=""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D3535"/>
    <a:srgbClr val="F1450F"/>
    <a:srgbClr val="24ABC2"/>
    <a:srgbClr val="36C3DA"/>
    <a:srgbClr val="25C6FF"/>
    <a:srgbClr val="E46C0A"/>
    <a:srgbClr val="2778BB"/>
    <a:srgbClr val="2D88D3"/>
    <a:srgbClr val="93CD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1C7B25-8693-4DF4-B4F7-FD27CE877676}" v="3" dt="2022-02-15T10:55:01.7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6357" autoAdjust="0"/>
  </p:normalViewPr>
  <p:slideViewPr>
    <p:cSldViewPr snapToObjects="1">
      <p:cViewPr>
        <p:scale>
          <a:sx n="69" d="100"/>
          <a:sy n="69" d="100"/>
        </p:scale>
        <p:origin x="-3534" y="-480"/>
      </p:cViewPr>
      <p:guideLst>
        <p:guide orient="horz" pos="2268"/>
        <p:guide orient="horz" pos="1580"/>
        <p:guide pos="2241"/>
        <p:guide pos="3346"/>
      </p:guideLst>
    </p:cSldViewPr>
  </p:slideViewPr>
  <p:notesTextViewPr>
    <p:cViewPr>
      <p:scale>
        <a:sx n="1" d="1"/>
        <a:sy n="1" d="1"/>
      </p:scale>
      <p:origin x="0" y="0"/>
    </p:cViewPr>
  </p:notesTextViewPr>
  <p:sorterViewPr>
    <p:cViewPr>
      <p:scale>
        <a:sx n="33" d="100"/>
        <a:sy n="33" d="100"/>
      </p:scale>
      <p:origin x="0" y="-35172"/>
    </p:cViewPr>
  </p:sorterViewPr>
  <p:notesViewPr>
    <p:cSldViewPr snapToObjects="1">
      <p:cViewPr varScale="1">
        <p:scale>
          <a:sx n="87" d="100"/>
          <a:sy n="87" d="100"/>
        </p:scale>
        <p:origin x="3840" y="90"/>
      </p:cViewPr>
      <p:guideLst>
        <p:guide orient="horz" pos="3127"/>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2.fntdata"/><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mlet Markarian" userId="4926d2b407f31d77" providerId="LiveId" clId="{A7FBF087-A8EE-43B0-B29E-CDCB9287EAE6}"/>
    <pc:docChg chg="undo redo custSel addSld delSld modSld">
      <pc:chgData name="Hamlet Markarian" userId="4926d2b407f31d77" providerId="LiveId" clId="{A7FBF087-A8EE-43B0-B29E-CDCB9287EAE6}" dt="2021-02-09T13:25:48.087" v="2493" actId="20577"/>
      <pc:docMkLst>
        <pc:docMk/>
      </pc:docMkLst>
      <pc:sldChg chg="addSp delSp modSp mod modAnim">
        <pc:chgData name="Hamlet Markarian" userId="4926d2b407f31d77" providerId="LiveId" clId="{A7FBF087-A8EE-43B0-B29E-CDCB9287EAE6}" dt="2021-02-08T20:54:40.832" v="1024" actId="14100"/>
        <pc:sldMkLst>
          <pc:docMk/>
          <pc:sldMk cId="1488022321" sldId="1336"/>
        </pc:sldMkLst>
        <pc:spChg chg="mod">
          <ac:chgData name="Hamlet Markarian" userId="4926d2b407f31d77" providerId="LiveId" clId="{A7FBF087-A8EE-43B0-B29E-CDCB9287EAE6}" dt="2021-02-08T20:45:42.900" v="302" actId="14100"/>
          <ac:spMkLst>
            <pc:docMk/>
            <pc:sldMk cId="1488022321" sldId="1336"/>
            <ac:spMk id="3" creationId="{00000000-0000-0000-0000-000000000000}"/>
          </ac:spMkLst>
        </pc:spChg>
        <pc:spChg chg="add mod ord">
          <ac:chgData name="Hamlet Markarian" userId="4926d2b407f31d77" providerId="LiveId" clId="{A7FBF087-A8EE-43B0-B29E-CDCB9287EAE6}" dt="2021-02-08T20:51:34.176" v="439" actId="14100"/>
          <ac:spMkLst>
            <pc:docMk/>
            <pc:sldMk cId="1488022321" sldId="1336"/>
            <ac:spMk id="5" creationId="{F06878CA-62C6-4BF4-988E-BE35A283D0E3}"/>
          </ac:spMkLst>
        </pc:spChg>
        <pc:spChg chg="del mod topLvl">
          <ac:chgData name="Hamlet Markarian" userId="4926d2b407f31d77" providerId="LiveId" clId="{A7FBF087-A8EE-43B0-B29E-CDCB9287EAE6}" dt="2021-02-08T20:28:53.737" v="61" actId="478"/>
          <ac:spMkLst>
            <pc:docMk/>
            <pc:sldMk cId="1488022321" sldId="1336"/>
            <ac:spMk id="6" creationId="{CF8FDCC8-2E0C-4F8D-A184-911E3452319B}"/>
          </ac:spMkLst>
        </pc:spChg>
        <pc:spChg chg="mod ord">
          <ac:chgData name="Hamlet Markarian" userId="4926d2b407f31d77" providerId="LiveId" clId="{A7FBF087-A8EE-43B0-B29E-CDCB9287EAE6}" dt="2021-02-08T20:50:59.503" v="401" actId="167"/>
          <ac:spMkLst>
            <pc:docMk/>
            <pc:sldMk cId="1488022321" sldId="1336"/>
            <ac:spMk id="8" creationId="{A3D43B73-2B0A-4CDF-8104-3D3F930D4D40}"/>
          </ac:spMkLst>
        </pc:spChg>
        <pc:spChg chg="del mod topLvl">
          <ac:chgData name="Hamlet Markarian" userId="4926d2b407f31d77" providerId="LiveId" clId="{A7FBF087-A8EE-43B0-B29E-CDCB9287EAE6}" dt="2021-02-08T20:41:51.752" v="247" actId="478"/>
          <ac:spMkLst>
            <pc:docMk/>
            <pc:sldMk cId="1488022321" sldId="1336"/>
            <ac:spMk id="9" creationId="{72D80CA6-42A1-41E5-91CA-EAE3101D13FF}"/>
          </ac:spMkLst>
        </pc:spChg>
        <pc:spChg chg="add del mod">
          <ac:chgData name="Hamlet Markarian" userId="4926d2b407f31d77" providerId="LiveId" clId="{A7FBF087-A8EE-43B0-B29E-CDCB9287EAE6}" dt="2021-02-08T20:41:51.752" v="247" actId="478"/>
          <ac:spMkLst>
            <pc:docMk/>
            <pc:sldMk cId="1488022321" sldId="1336"/>
            <ac:spMk id="10" creationId="{0C399AB9-773B-4065-BA62-67E97DFDFFAB}"/>
          </ac:spMkLst>
        </pc:spChg>
        <pc:spChg chg="del mod topLvl">
          <ac:chgData name="Hamlet Markarian" userId="4926d2b407f31d77" providerId="LiveId" clId="{A7FBF087-A8EE-43B0-B29E-CDCB9287EAE6}" dt="2021-02-08T20:41:51.752" v="247" actId="478"/>
          <ac:spMkLst>
            <pc:docMk/>
            <pc:sldMk cId="1488022321" sldId="1336"/>
            <ac:spMk id="13" creationId="{D40196A8-E4EE-474D-9C1F-F26D42CF0937}"/>
          </ac:spMkLst>
        </pc:spChg>
        <pc:spChg chg="mod">
          <ac:chgData name="Hamlet Markarian" userId="4926d2b407f31d77" providerId="LiveId" clId="{A7FBF087-A8EE-43B0-B29E-CDCB9287EAE6}" dt="2021-02-08T20:47:59.459" v="317" actId="207"/>
          <ac:spMkLst>
            <pc:docMk/>
            <pc:sldMk cId="1488022321" sldId="1336"/>
            <ac:spMk id="14" creationId="{8C0A38DE-7E13-4312-9AFA-866AA71C4C95}"/>
          </ac:spMkLst>
        </pc:spChg>
        <pc:spChg chg="mod">
          <ac:chgData name="Hamlet Markarian" userId="4926d2b407f31d77" providerId="LiveId" clId="{A7FBF087-A8EE-43B0-B29E-CDCB9287EAE6}" dt="2021-02-08T20:42:53.172" v="265" actId="165"/>
          <ac:spMkLst>
            <pc:docMk/>
            <pc:sldMk cId="1488022321" sldId="1336"/>
            <ac:spMk id="17" creationId="{1F0100F9-AB90-4406-93AC-445EBF9DF278}"/>
          </ac:spMkLst>
        </pc:spChg>
        <pc:spChg chg="add mod ord">
          <ac:chgData name="Hamlet Markarian" userId="4926d2b407f31d77" providerId="LiveId" clId="{A7FBF087-A8EE-43B0-B29E-CDCB9287EAE6}" dt="2021-02-08T20:48:07.263" v="318" actId="14100"/>
          <ac:spMkLst>
            <pc:docMk/>
            <pc:sldMk cId="1488022321" sldId="1336"/>
            <ac:spMk id="18" creationId="{4FFD13E8-1771-4148-96C8-2933CCDC0D9C}"/>
          </ac:spMkLst>
        </pc:spChg>
        <pc:spChg chg="mod">
          <ac:chgData name="Hamlet Markarian" userId="4926d2b407f31d77" providerId="LiveId" clId="{A7FBF087-A8EE-43B0-B29E-CDCB9287EAE6}" dt="2021-02-08T20:42:53.172" v="265" actId="165"/>
          <ac:spMkLst>
            <pc:docMk/>
            <pc:sldMk cId="1488022321" sldId="1336"/>
            <ac:spMk id="19" creationId="{B307B983-2AF1-4E7E-AFB8-E177320E3C72}"/>
          </ac:spMkLst>
        </pc:spChg>
        <pc:spChg chg="mod">
          <ac:chgData name="Hamlet Markarian" userId="4926d2b407f31d77" providerId="LiveId" clId="{A7FBF087-A8EE-43B0-B29E-CDCB9287EAE6}" dt="2021-02-08T20:42:53.172" v="265" actId="165"/>
          <ac:spMkLst>
            <pc:docMk/>
            <pc:sldMk cId="1488022321" sldId="1336"/>
            <ac:spMk id="20" creationId="{20AB4924-1505-4132-A418-3CE7F49241E9}"/>
          </ac:spMkLst>
        </pc:spChg>
        <pc:spChg chg="mod">
          <ac:chgData name="Hamlet Markarian" userId="4926d2b407f31d77" providerId="LiveId" clId="{A7FBF087-A8EE-43B0-B29E-CDCB9287EAE6}" dt="2021-02-08T20:42:53.172" v="265" actId="165"/>
          <ac:spMkLst>
            <pc:docMk/>
            <pc:sldMk cId="1488022321" sldId="1336"/>
            <ac:spMk id="21" creationId="{5CC94CCE-6BAA-498E-B794-99AB325B5C7F}"/>
          </ac:spMkLst>
        </pc:spChg>
        <pc:spChg chg="mod">
          <ac:chgData name="Hamlet Markarian" userId="4926d2b407f31d77" providerId="LiveId" clId="{A7FBF087-A8EE-43B0-B29E-CDCB9287EAE6}" dt="2021-02-08T20:42:53.172" v="265" actId="165"/>
          <ac:spMkLst>
            <pc:docMk/>
            <pc:sldMk cId="1488022321" sldId="1336"/>
            <ac:spMk id="22" creationId="{A0A7D851-DDA2-43FE-A53F-F398947F7067}"/>
          </ac:spMkLst>
        </pc:spChg>
        <pc:spChg chg="mod">
          <ac:chgData name="Hamlet Markarian" userId="4926d2b407f31d77" providerId="LiveId" clId="{A7FBF087-A8EE-43B0-B29E-CDCB9287EAE6}" dt="2021-02-08T20:42:53.172" v="265" actId="165"/>
          <ac:spMkLst>
            <pc:docMk/>
            <pc:sldMk cId="1488022321" sldId="1336"/>
            <ac:spMk id="23" creationId="{A35261F6-1ECF-45E5-BA56-1768D1AB5607}"/>
          </ac:spMkLst>
        </pc:spChg>
        <pc:spChg chg="mod">
          <ac:chgData name="Hamlet Markarian" userId="4926d2b407f31d77" providerId="LiveId" clId="{A7FBF087-A8EE-43B0-B29E-CDCB9287EAE6}" dt="2021-02-08T20:42:53.172" v="265" actId="165"/>
          <ac:spMkLst>
            <pc:docMk/>
            <pc:sldMk cId="1488022321" sldId="1336"/>
            <ac:spMk id="24" creationId="{66AD095B-C11C-4AB8-B555-32EF4DD84656}"/>
          </ac:spMkLst>
        </pc:spChg>
        <pc:spChg chg="mod">
          <ac:chgData name="Hamlet Markarian" userId="4926d2b407f31d77" providerId="LiveId" clId="{A7FBF087-A8EE-43B0-B29E-CDCB9287EAE6}" dt="2021-02-08T20:42:53.172" v="265" actId="165"/>
          <ac:spMkLst>
            <pc:docMk/>
            <pc:sldMk cId="1488022321" sldId="1336"/>
            <ac:spMk id="25" creationId="{993ED387-A891-4849-B901-EA56BABAF8FE}"/>
          </ac:spMkLst>
        </pc:spChg>
        <pc:spChg chg="mod">
          <ac:chgData name="Hamlet Markarian" userId="4926d2b407f31d77" providerId="LiveId" clId="{A7FBF087-A8EE-43B0-B29E-CDCB9287EAE6}" dt="2021-02-08T20:42:53.172" v="265" actId="165"/>
          <ac:spMkLst>
            <pc:docMk/>
            <pc:sldMk cId="1488022321" sldId="1336"/>
            <ac:spMk id="26" creationId="{AD21E4B0-3023-459F-B02F-4497FDF6A713}"/>
          </ac:spMkLst>
        </pc:spChg>
        <pc:spChg chg="mod">
          <ac:chgData name="Hamlet Markarian" userId="4926d2b407f31d77" providerId="LiveId" clId="{A7FBF087-A8EE-43B0-B29E-CDCB9287EAE6}" dt="2021-02-08T20:42:53.172" v="265" actId="165"/>
          <ac:spMkLst>
            <pc:docMk/>
            <pc:sldMk cId="1488022321" sldId="1336"/>
            <ac:spMk id="27" creationId="{619D8522-F732-4A12-8E95-7568C0C4B872}"/>
          </ac:spMkLst>
        </pc:spChg>
        <pc:spChg chg="mod">
          <ac:chgData name="Hamlet Markarian" userId="4926d2b407f31d77" providerId="LiveId" clId="{A7FBF087-A8EE-43B0-B29E-CDCB9287EAE6}" dt="2021-02-08T20:42:53.172" v="265" actId="165"/>
          <ac:spMkLst>
            <pc:docMk/>
            <pc:sldMk cId="1488022321" sldId="1336"/>
            <ac:spMk id="28" creationId="{5D905B7C-D354-4F39-B384-4CE2E8EAF93B}"/>
          </ac:spMkLst>
        </pc:spChg>
        <pc:spChg chg="mod">
          <ac:chgData name="Hamlet Markarian" userId="4926d2b407f31d77" providerId="LiveId" clId="{A7FBF087-A8EE-43B0-B29E-CDCB9287EAE6}" dt="2021-02-08T20:42:53.172" v="265" actId="165"/>
          <ac:spMkLst>
            <pc:docMk/>
            <pc:sldMk cId="1488022321" sldId="1336"/>
            <ac:spMk id="29" creationId="{CE086C09-F0FC-428F-85CE-FD4CFB79B9C1}"/>
          </ac:spMkLst>
        </pc:spChg>
        <pc:spChg chg="mod">
          <ac:chgData name="Hamlet Markarian" userId="4926d2b407f31d77" providerId="LiveId" clId="{A7FBF087-A8EE-43B0-B29E-CDCB9287EAE6}" dt="2021-02-08T20:42:53.172" v="265" actId="165"/>
          <ac:spMkLst>
            <pc:docMk/>
            <pc:sldMk cId="1488022321" sldId="1336"/>
            <ac:spMk id="30" creationId="{6A987B84-E853-4B8E-9426-E773D7B2F7F2}"/>
          </ac:spMkLst>
        </pc:spChg>
        <pc:spChg chg="mod">
          <ac:chgData name="Hamlet Markarian" userId="4926d2b407f31d77" providerId="LiveId" clId="{A7FBF087-A8EE-43B0-B29E-CDCB9287EAE6}" dt="2021-02-08T20:42:53.172" v="265" actId="165"/>
          <ac:spMkLst>
            <pc:docMk/>
            <pc:sldMk cId="1488022321" sldId="1336"/>
            <ac:spMk id="31" creationId="{D69B7A4D-9758-4699-B810-3DBB3BD35DD1}"/>
          </ac:spMkLst>
        </pc:spChg>
        <pc:spChg chg="mod">
          <ac:chgData name="Hamlet Markarian" userId="4926d2b407f31d77" providerId="LiveId" clId="{A7FBF087-A8EE-43B0-B29E-CDCB9287EAE6}" dt="2021-02-08T20:42:53.172" v="265" actId="165"/>
          <ac:spMkLst>
            <pc:docMk/>
            <pc:sldMk cId="1488022321" sldId="1336"/>
            <ac:spMk id="32" creationId="{680F1BFB-665D-4A98-9DBB-8B943636EE1F}"/>
          </ac:spMkLst>
        </pc:spChg>
        <pc:spChg chg="mod">
          <ac:chgData name="Hamlet Markarian" userId="4926d2b407f31d77" providerId="LiveId" clId="{A7FBF087-A8EE-43B0-B29E-CDCB9287EAE6}" dt="2021-02-08T20:42:53.172" v="265" actId="165"/>
          <ac:spMkLst>
            <pc:docMk/>
            <pc:sldMk cId="1488022321" sldId="1336"/>
            <ac:spMk id="33" creationId="{CD02C280-9846-4BCA-AD71-B3ECA3E7ECBB}"/>
          </ac:spMkLst>
        </pc:spChg>
        <pc:spChg chg="mod">
          <ac:chgData name="Hamlet Markarian" userId="4926d2b407f31d77" providerId="LiveId" clId="{A7FBF087-A8EE-43B0-B29E-CDCB9287EAE6}" dt="2021-02-08T20:42:53.172" v="265" actId="165"/>
          <ac:spMkLst>
            <pc:docMk/>
            <pc:sldMk cId="1488022321" sldId="1336"/>
            <ac:spMk id="34" creationId="{9D63020F-0A52-40A1-9EAD-3BC4F04005BB}"/>
          </ac:spMkLst>
        </pc:spChg>
        <pc:spChg chg="mod">
          <ac:chgData name="Hamlet Markarian" userId="4926d2b407f31d77" providerId="LiveId" clId="{A7FBF087-A8EE-43B0-B29E-CDCB9287EAE6}" dt="2021-02-08T20:42:53.172" v="265" actId="165"/>
          <ac:spMkLst>
            <pc:docMk/>
            <pc:sldMk cId="1488022321" sldId="1336"/>
            <ac:spMk id="35" creationId="{C0284B2D-C060-4C92-8145-A2EFDFC13B48}"/>
          </ac:spMkLst>
        </pc:spChg>
        <pc:spChg chg="mod">
          <ac:chgData name="Hamlet Markarian" userId="4926d2b407f31d77" providerId="LiveId" clId="{A7FBF087-A8EE-43B0-B29E-CDCB9287EAE6}" dt="2021-02-08T20:42:53.172" v="265" actId="165"/>
          <ac:spMkLst>
            <pc:docMk/>
            <pc:sldMk cId="1488022321" sldId="1336"/>
            <ac:spMk id="37" creationId="{E4169285-7522-4F73-B387-FD9069BA9DFA}"/>
          </ac:spMkLst>
        </pc:spChg>
        <pc:spChg chg="mod">
          <ac:chgData name="Hamlet Markarian" userId="4926d2b407f31d77" providerId="LiveId" clId="{A7FBF087-A8EE-43B0-B29E-CDCB9287EAE6}" dt="2021-02-08T20:42:53.172" v="265" actId="165"/>
          <ac:spMkLst>
            <pc:docMk/>
            <pc:sldMk cId="1488022321" sldId="1336"/>
            <ac:spMk id="38" creationId="{C4FADEB8-3B52-49D0-B7AE-EE203CF2F3F5}"/>
          </ac:spMkLst>
        </pc:spChg>
        <pc:spChg chg="mod">
          <ac:chgData name="Hamlet Markarian" userId="4926d2b407f31d77" providerId="LiveId" clId="{A7FBF087-A8EE-43B0-B29E-CDCB9287EAE6}" dt="2021-02-08T20:42:53.172" v="265" actId="165"/>
          <ac:spMkLst>
            <pc:docMk/>
            <pc:sldMk cId="1488022321" sldId="1336"/>
            <ac:spMk id="39" creationId="{F4F6EEB8-5FFE-4A43-9B58-E5FA3DAA3B43}"/>
          </ac:spMkLst>
        </pc:spChg>
        <pc:spChg chg="mod">
          <ac:chgData name="Hamlet Markarian" userId="4926d2b407f31d77" providerId="LiveId" clId="{A7FBF087-A8EE-43B0-B29E-CDCB9287EAE6}" dt="2021-02-08T20:42:53.172" v="265" actId="165"/>
          <ac:spMkLst>
            <pc:docMk/>
            <pc:sldMk cId="1488022321" sldId="1336"/>
            <ac:spMk id="41" creationId="{A2DDBC8B-9074-40EE-A448-093A61E2D334}"/>
          </ac:spMkLst>
        </pc:spChg>
        <pc:spChg chg="mod">
          <ac:chgData name="Hamlet Markarian" userId="4926d2b407f31d77" providerId="LiveId" clId="{A7FBF087-A8EE-43B0-B29E-CDCB9287EAE6}" dt="2021-02-08T20:42:53.172" v="265" actId="165"/>
          <ac:spMkLst>
            <pc:docMk/>
            <pc:sldMk cId="1488022321" sldId="1336"/>
            <ac:spMk id="42" creationId="{7284399B-CB3F-4074-A599-1C4D8054DCC3}"/>
          </ac:spMkLst>
        </pc:spChg>
        <pc:spChg chg="mod">
          <ac:chgData name="Hamlet Markarian" userId="4926d2b407f31d77" providerId="LiveId" clId="{A7FBF087-A8EE-43B0-B29E-CDCB9287EAE6}" dt="2021-02-08T20:42:53.172" v="265" actId="165"/>
          <ac:spMkLst>
            <pc:docMk/>
            <pc:sldMk cId="1488022321" sldId="1336"/>
            <ac:spMk id="43" creationId="{1A7FC288-B654-4A18-A0C9-A1B305ED8219}"/>
          </ac:spMkLst>
        </pc:spChg>
        <pc:spChg chg="mod">
          <ac:chgData name="Hamlet Markarian" userId="4926d2b407f31d77" providerId="LiveId" clId="{A7FBF087-A8EE-43B0-B29E-CDCB9287EAE6}" dt="2021-02-08T20:42:53.172" v="265" actId="165"/>
          <ac:spMkLst>
            <pc:docMk/>
            <pc:sldMk cId="1488022321" sldId="1336"/>
            <ac:spMk id="45" creationId="{ED426C04-FB15-4EB0-A73B-FC5E40DC1C23}"/>
          </ac:spMkLst>
        </pc:spChg>
        <pc:spChg chg="mod">
          <ac:chgData name="Hamlet Markarian" userId="4926d2b407f31d77" providerId="LiveId" clId="{A7FBF087-A8EE-43B0-B29E-CDCB9287EAE6}" dt="2021-02-08T20:42:53.172" v="265" actId="165"/>
          <ac:spMkLst>
            <pc:docMk/>
            <pc:sldMk cId="1488022321" sldId="1336"/>
            <ac:spMk id="46" creationId="{C0384F4A-C836-4420-BB8C-B85933006308}"/>
          </ac:spMkLst>
        </pc:spChg>
        <pc:spChg chg="mod">
          <ac:chgData name="Hamlet Markarian" userId="4926d2b407f31d77" providerId="LiveId" clId="{A7FBF087-A8EE-43B0-B29E-CDCB9287EAE6}" dt="2021-02-08T20:42:53.172" v="265" actId="165"/>
          <ac:spMkLst>
            <pc:docMk/>
            <pc:sldMk cId="1488022321" sldId="1336"/>
            <ac:spMk id="47" creationId="{7183F221-103C-42A3-97D7-AA20A3A5D3F8}"/>
          </ac:spMkLst>
        </pc:spChg>
        <pc:spChg chg="mod">
          <ac:chgData name="Hamlet Markarian" userId="4926d2b407f31d77" providerId="LiveId" clId="{A7FBF087-A8EE-43B0-B29E-CDCB9287EAE6}" dt="2021-02-08T20:42:53.172" v="265" actId="165"/>
          <ac:spMkLst>
            <pc:docMk/>
            <pc:sldMk cId="1488022321" sldId="1336"/>
            <ac:spMk id="49" creationId="{9C207251-6641-408E-B9D3-A009897508A2}"/>
          </ac:spMkLst>
        </pc:spChg>
        <pc:spChg chg="mod">
          <ac:chgData name="Hamlet Markarian" userId="4926d2b407f31d77" providerId="LiveId" clId="{A7FBF087-A8EE-43B0-B29E-CDCB9287EAE6}" dt="2021-02-08T20:42:53.172" v="265" actId="165"/>
          <ac:spMkLst>
            <pc:docMk/>
            <pc:sldMk cId="1488022321" sldId="1336"/>
            <ac:spMk id="50" creationId="{D71C30E6-909B-4760-A546-BF0844ACB08A}"/>
          </ac:spMkLst>
        </pc:spChg>
        <pc:spChg chg="mod">
          <ac:chgData name="Hamlet Markarian" userId="4926d2b407f31d77" providerId="LiveId" clId="{A7FBF087-A8EE-43B0-B29E-CDCB9287EAE6}" dt="2021-02-08T20:42:53.172" v="265" actId="165"/>
          <ac:spMkLst>
            <pc:docMk/>
            <pc:sldMk cId="1488022321" sldId="1336"/>
            <ac:spMk id="51" creationId="{139434AB-28B9-4DD9-9BC9-38715A142724}"/>
          </ac:spMkLst>
        </pc:spChg>
        <pc:spChg chg="mod topLvl">
          <ac:chgData name="Hamlet Markarian" userId="4926d2b407f31d77" providerId="LiveId" clId="{A7FBF087-A8EE-43B0-B29E-CDCB9287EAE6}" dt="2021-02-08T20:52:15.817" v="440" actId="164"/>
          <ac:spMkLst>
            <pc:docMk/>
            <pc:sldMk cId="1488022321" sldId="1336"/>
            <ac:spMk id="54" creationId="{DD93D204-EA78-48CA-9656-6394A2C42C75}"/>
          </ac:spMkLst>
        </pc:spChg>
        <pc:spChg chg="mod topLvl">
          <ac:chgData name="Hamlet Markarian" userId="4926d2b407f31d77" providerId="LiveId" clId="{A7FBF087-A8EE-43B0-B29E-CDCB9287EAE6}" dt="2021-02-08T20:52:15.817" v="440" actId="164"/>
          <ac:spMkLst>
            <pc:docMk/>
            <pc:sldMk cId="1488022321" sldId="1336"/>
            <ac:spMk id="55" creationId="{264F29CE-A623-4AD5-AD33-74D3199E7BD1}"/>
          </ac:spMkLst>
        </pc:spChg>
        <pc:spChg chg="mod topLvl">
          <ac:chgData name="Hamlet Markarian" userId="4926d2b407f31d77" providerId="LiveId" clId="{A7FBF087-A8EE-43B0-B29E-CDCB9287EAE6}" dt="2021-02-08T20:52:15.817" v="440" actId="164"/>
          <ac:spMkLst>
            <pc:docMk/>
            <pc:sldMk cId="1488022321" sldId="1336"/>
            <ac:spMk id="56" creationId="{62AA7D9D-860E-45DD-A44D-C5CC0579E9B2}"/>
          </ac:spMkLst>
        </pc:spChg>
        <pc:spChg chg="mod topLvl">
          <ac:chgData name="Hamlet Markarian" userId="4926d2b407f31d77" providerId="LiveId" clId="{A7FBF087-A8EE-43B0-B29E-CDCB9287EAE6}" dt="2021-02-08T20:52:15.817" v="440" actId="164"/>
          <ac:spMkLst>
            <pc:docMk/>
            <pc:sldMk cId="1488022321" sldId="1336"/>
            <ac:spMk id="57" creationId="{8128419C-4BB1-44BF-A27C-24AAB246F282}"/>
          </ac:spMkLst>
        </pc:spChg>
        <pc:spChg chg="mod topLvl">
          <ac:chgData name="Hamlet Markarian" userId="4926d2b407f31d77" providerId="LiveId" clId="{A7FBF087-A8EE-43B0-B29E-CDCB9287EAE6}" dt="2021-02-08T20:52:15.817" v="440" actId="164"/>
          <ac:spMkLst>
            <pc:docMk/>
            <pc:sldMk cId="1488022321" sldId="1336"/>
            <ac:spMk id="58" creationId="{5A99DD56-5A30-4A76-8FA3-3AE511AFAA29}"/>
          </ac:spMkLst>
        </pc:spChg>
        <pc:spChg chg="mod topLvl">
          <ac:chgData name="Hamlet Markarian" userId="4926d2b407f31d77" providerId="LiveId" clId="{A7FBF087-A8EE-43B0-B29E-CDCB9287EAE6}" dt="2021-02-08T20:52:15.817" v="440" actId="164"/>
          <ac:spMkLst>
            <pc:docMk/>
            <pc:sldMk cId="1488022321" sldId="1336"/>
            <ac:spMk id="59" creationId="{C0242CA6-DD44-4AFC-8F78-9B9FB515AFD3}"/>
          </ac:spMkLst>
        </pc:spChg>
        <pc:spChg chg="mod topLvl">
          <ac:chgData name="Hamlet Markarian" userId="4926d2b407f31d77" providerId="LiveId" clId="{A7FBF087-A8EE-43B0-B29E-CDCB9287EAE6}" dt="2021-02-08T20:52:15.817" v="440" actId="164"/>
          <ac:spMkLst>
            <pc:docMk/>
            <pc:sldMk cId="1488022321" sldId="1336"/>
            <ac:spMk id="60" creationId="{9E5F445D-C7B1-4150-B478-1618527BB277}"/>
          </ac:spMkLst>
        </pc:spChg>
        <pc:spChg chg="mod topLvl">
          <ac:chgData name="Hamlet Markarian" userId="4926d2b407f31d77" providerId="LiveId" clId="{A7FBF087-A8EE-43B0-B29E-CDCB9287EAE6}" dt="2021-02-08T20:52:15.817" v="440" actId="164"/>
          <ac:spMkLst>
            <pc:docMk/>
            <pc:sldMk cId="1488022321" sldId="1336"/>
            <ac:spMk id="61" creationId="{FC2D9DA2-3F76-4D2D-B461-BFFF35AC9125}"/>
          </ac:spMkLst>
        </pc:spChg>
        <pc:spChg chg="mod topLvl">
          <ac:chgData name="Hamlet Markarian" userId="4926d2b407f31d77" providerId="LiveId" clId="{A7FBF087-A8EE-43B0-B29E-CDCB9287EAE6}" dt="2021-02-08T20:52:15.817" v="440" actId="164"/>
          <ac:spMkLst>
            <pc:docMk/>
            <pc:sldMk cId="1488022321" sldId="1336"/>
            <ac:spMk id="62" creationId="{797B0F0B-CF51-446F-9A19-63C1ED3EACD1}"/>
          </ac:spMkLst>
        </pc:spChg>
        <pc:spChg chg="mod topLvl">
          <ac:chgData name="Hamlet Markarian" userId="4926d2b407f31d77" providerId="LiveId" clId="{A7FBF087-A8EE-43B0-B29E-CDCB9287EAE6}" dt="2021-02-08T20:52:15.817" v="440" actId="164"/>
          <ac:spMkLst>
            <pc:docMk/>
            <pc:sldMk cId="1488022321" sldId="1336"/>
            <ac:spMk id="63" creationId="{AAD9E24F-9B80-43B4-AB8B-2F562EABD3C1}"/>
          </ac:spMkLst>
        </pc:spChg>
        <pc:spChg chg="mod topLvl">
          <ac:chgData name="Hamlet Markarian" userId="4926d2b407f31d77" providerId="LiveId" clId="{A7FBF087-A8EE-43B0-B29E-CDCB9287EAE6}" dt="2021-02-08T20:52:15.817" v="440" actId="164"/>
          <ac:spMkLst>
            <pc:docMk/>
            <pc:sldMk cId="1488022321" sldId="1336"/>
            <ac:spMk id="64" creationId="{A72E5935-5783-4F7B-AEA4-B254E1DB1F96}"/>
          </ac:spMkLst>
        </pc:spChg>
        <pc:spChg chg="mod topLvl">
          <ac:chgData name="Hamlet Markarian" userId="4926d2b407f31d77" providerId="LiveId" clId="{A7FBF087-A8EE-43B0-B29E-CDCB9287EAE6}" dt="2021-02-08T20:52:15.817" v="440" actId="164"/>
          <ac:spMkLst>
            <pc:docMk/>
            <pc:sldMk cId="1488022321" sldId="1336"/>
            <ac:spMk id="66" creationId="{234ADE5C-DDB0-49C5-8232-DAF990F9B6F5}"/>
          </ac:spMkLst>
        </pc:spChg>
        <pc:spChg chg="mod topLvl">
          <ac:chgData name="Hamlet Markarian" userId="4926d2b407f31d77" providerId="LiveId" clId="{A7FBF087-A8EE-43B0-B29E-CDCB9287EAE6}" dt="2021-02-08T20:52:15.817" v="440" actId="164"/>
          <ac:spMkLst>
            <pc:docMk/>
            <pc:sldMk cId="1488022321" sldId="1336"/>
            <ac:spMk id="67" creationId="{9E72F399-A8C8-4C8C-836A-DDF26906A7B5}"/>
          </ac:spMkLst>
        </pc:spChg>
        <pc:spChg chg="mod topLvl">
          <ac:chgData name="Hamlet Markarian" userId="4926d2b407f31d77" providerId="LiveId" clId="{A7FBF087-A8EE-43B0-B29E-CDCB9287EAE6}" dt="2021-02-08T20:52:15.817" v="440" actId="164"/>
          <ac:spMkLst>
            <pc:docMk/>
            <pc:sldMk cId="1488022321" sldId="1336"/>
            <ac:spMk id="68" creationId="{257BBB33-218D-4112-8DB3-6F8BF539C9F6}"/>
          </ac:spMkLst>
        </pc:spChg>
        <pc:spChg chg="mod topLvl">
          <ac:chgData name="Hamlet Markarian" userId="4926d2b407f31d77" providerId="LiveId" clId="{A7FBF087-A8EE-43B0-B29E-CDCB9287EAE6}" dt="2021-02-08T20:52:15.817" v="440" actId="164"/>
          <ac:spMkLst>
            <pc:docMk/>
            <pc:sldMk cId="1488022321" sldId="1336"/>
            <ac:spMk id="69" creationId="{7BDA892C-BD47-4C69-91B9-250C71EC4620}"/>
          </ac:spMkLst>
        </pc:spChg>
        <pc:spChg chg="mod topLvl">
          <ac:chgData name="Hamlet Markarian" userId="4926d2b407f31d77" providerId="LiveId" clId="{A7FBF087-A8EE-43B0-B29E-CDCB9287EAE6}" dt="2021-02-08T20:52:15.817" v="440" actId="164"/>
          <ac:spMkLst>
            <pc:docMk/>
            <pc:sldMk cId="1488022321" sldId="1336"/>
            <ac:spMk id="70" creationId="{1E5AF7D3-34BA-4884-9C31-6CDB9A8F906C}"/>
          </ac:spMkLst>
        </pc:spChg>
        <pc:spChg chg="mod topLvl">
          <ac:chgData name="Hamlet Markarian" userId="4926d2b407f31d77" providerId="LiveId" clId="{A7FBF087-A8EE-43B0-B29E-CDCB9287EAE6}" dt="2021-02-08T20:52:15.817" v="440" actId="164"/>
          <ac:spMkLst>
            <pc:docMk/>
            <pc:sldMk cId="1488022321" sldId="1336"/>
            <ac:spMk id="71" creationId="{663FA616-B586-4F2D-AAE3-FAB91D1D48EB}"/>
          </ac:spMkLst>
        </pc:spChg>
        <pc:spChg chg="mod topLvl">
          <ac:chgData name="Hamlet Markarian" userId="4926d2b407f31d77" providerId="LiveId" clId="{A7FBF087-A8EE-43B0-B29E-CDCB9287EAE6}" dt="2021-02-08T20:52:15.817" v="440" actId="164"/>
          <ac:spMkLst>
            <pc:docMk/>
            <pc:sldMk cId="1488022321" sldId="1336"/>
            <ac:spMk id="72" creationId="{97253FEB-6369-481A-8363-925E31475EBA}"/>
          </ac:spMkLst>
        </pc:spChg>
        <pc:spChg chg="mod topLvl">
          <ac:chgData name="Hamlet Markarian" userId="4926d2b407f31d77" providerId="LiveId" clId="{A7FBF087-A8EE-43B0-B29E-CDCB9287EAE6}" dt="2021-02-08T20:52:15.817" v="440" actId="164"/>
          <ac:spMkLst>
            <pc:docMk/>
            <pc:sldMk cId="1488022321" sldId="1336"/>
            <ac:spMk id="73" creationId="{6727AA43-5C8E-44BA-A186-309706A28DE3}"/>
          </ac:spMkLst>
        </pc:spChg>
        <pc:spChg chg="mod topLvl">
          <ac:chgData name="Hamlet Markarian" userId="4926d2b407f31d77" providerId="LiveId" clId="{A7FBF087-A8EE-43B0-B29E-CDCB9287EAE6}" dt="2021-02-08T20:52:15.817" v="440" actId="164"/>
          <ac:spMkLst>
            <pc:docMk/>
            <pc:sldMk cId="1488022321" sldId="1336"/>
            <ac:spMk id="74" creationId="{E021954D-193A-4180-8BE7-3B8A1771914F}"/>
          </ac:spMkLst>
        </pc:spChg>
        <pc:spChg chg="mod topLvl">
          <ac:chgData name="Hamlet Markarian" userId="4926d2b407f31d77" providerId="LiveId" clId="{A7FBF087-A8EE-43B0-B29E-CDCB9287EAE6}" dt="2021-02-08T20:52:15.817" v="440" actId="164"/>
          <ac:spMkLst>
            <pc:docMk/>
            <pc:sldMk cId="1488022321" sldId="1336"/>
            <ac:spMk id="75" creationId="{D3E34457-406A-48B3-B5FB-EC1FD145A4F0}"/>
          </ac:spMkLst>
        </pc:spChg>
        <pc:spChg chg="del mod">
          <ac:chgData name="Hamlet Markarian" userId="4926d2b407f31d77" providerId="LiveId" clId="{A7FBF087-A8EE-43B0-B29E-CDCB9287EAE6}" dt="2021-02-08T20:44:36.735" v="291" actId="478"/>
          <ac:spMkLst>
            <pc:docMk/>
            <pc:sldMk cId="1488022321" sldId="1336"/>
            <ac:spMk id="76" creationId="{BC941357-0373-43C9-BA85-E7BD2EE9F7E9}"/>
          </ac:spMkLst>
        </pc:spChg>
        <pc:spChg chg="mod topLvl">
          <ac:chgData name="Hamlet Markarian" userId="4926d2b407f31d77" providerId="LiveId" clId="{A7FBF087-A8EE-43B0-B29E-CDCB9287EAE6}" dt="2021-02-08T20:52:15.817" v="440" actId="164"/>
          <ac:spMkLst>
            <pc:docMk/>
            <pc:sldMk cId="1488022321" sldId="1336"/>
            <ac:spMk id="77" creationId="{3D9353BF-0EC4-4154-A675-001136776E86}"/>
          </ac:spMkLst>
        </pc:spChg>
        <pc:spChg chg="del mod topLvl">
          <ac:chgData name="Hamlet Markarian" userId="4926d2b407f31d77" providerId="LiveId" clId="{A7FBF087-A8EE-43B0-B29E-CDCB9287EAE6}" dt="2021-02-08T20:41:51.752" v="247" actId="478"/>
          <ac:spMkLst>
            <pc:docMk/>
            <pc:sldMk cId="1488022321" sldId="1336"/>
            <ac:spMk id="78" creationId="{1C155D63-63F1-4135-A5DD-ED6F71AA1455}"/>
          </ac:spMkLst>
        </pc:spChg>
        <pc:spChg chg="mod topLvl">
          <ac:chgData name="Hamlet Markarian" userId="4926d2b407f31d77" providerId="LiveId" clId="{A7FBF087-A8EE-43B0-B29E-CDCB9287EAE6}" dt="2021-02-08T20:52:15.817" v="440" actId="164"/>
          <ac:spMkLst>
            <pc:docMk/>
            <pc:sldMk cId="1488022321" sldId="1336"/>
            <ac:spMk id="79" creationId="{9C204A6C-BA29-4BFB-A5D9-669687A19C93}"/>
          </ac:spMkLst>
        </pc:spChg>
        <pc:spChg chg="mod topLvl">
          <ac:chgData name="Hamlet Markarian" userId="4926d2b407f31d77" providerId="LiveId" clId="{A7FBF087-A8EE-43B0-B29E-CDCB9287EAE6}" dt="2021-02-08T20:52:15.817" v="440" actId="164"/>
          <ac:spMkLst>
            <pc:docMk/>
            <pc:sldMk cId="1488022321" sldId="1336"/>
            <ac:spMk id="80" creationId="{4933535E-53B2-4813-B4A7-0E74A5DD01F5}"/>
          </ac:spMkLst>
        </pc:spChg>
        <pc:spChg chg="mod topLvl">
          <ac:chgData name="Hamlet Markarian" userId="4926d2b407f31d77" providerId="LiveId" clId="{A7FBF087-A8EE-43B0-B29E-CDCB9287EAE6}" dt="2021-02-08T20:52:15.817" v="440" actId="164"/>
          <ac:spMkLst>
            <pc:docMk/>
            <pc:sldMk cId="1488022321" sldId="1336"/>
            <ac:spMk id="81" creationId="{C1B7C4BA-8587-4326-B4D1-B227D52D7DFA}"/>
          </ac:spMkLst>
        </pc:spChg>
        <pc:spChg chg="mod topLvl">
          <ac:chgData name="Hamlet Markarian" userId="4926d2b407f31d77" providerId="LiveId" clId="{A7FBF087-A8EE-43B0-B29E-CDCB9287EAE6}" dt="2021-02-08T20:52:15.817" v="440" actId="164"/>
          <ac:spMkLst>
            <pc:docMk/>
            <pc:sldMk cId="1488022321" sldId="1336"/>
            <ac:spMk id="82" creationId="{04850809-0F04-4DA2-8B9C-99607234E463}"/>
          </ac:spMkLst>
        </pc:spChg>
        <pc:spChg chg="del mod topLvl">
          <ac:chgData name="Hamlet Markarian" userId="4926d2b407f31d77" providerId="LiveId" clId="{A7FBF087-A8EE-43B0-B29E-CDCB9287EAE6}" dt="2021-02-08T20:44:32.884" v="290" actId="478"/>
          <ac:spMkLst>
            <pc:docMk/>
            <pc:sldMk cId="1488022321" sldId="1336"/>
            <ac:spMk id="83" creationId="{177F5E4B-9D4C-4559-A6E3-CE92FEAEAD18}"/>
          </ac:spMkLst>
        </pc:spChg>
        <pc:spChg chg="mod topLvl">
          <ac:chgData name="Hamlet Markarian" userId="4926d2b407f31d77" providerId="LiveId" clId="{A7FBF087-A8EE-43B0-B29E-CDCB9287EAE6}" dt="2021-02-08T20:52:15.817" v="440" actId="164"/>
          <ac:spMkLst>
            <pc:docMk/>
            <pc:sldMk cId="1488022321" sldId="1336"/>
            <ac:spMk id="84" creationId="{65CCD46E-E1E7-4B72-8356-618B4299CCE6}"/>
          </ac:spMkLst>
        </pc:spChg>
        <pc:spChg chg="mod">
          <ac:chgData name="Hamlet Markarian" userId="4926d2b407f31d77" providerId="LiveId" clId="{A7FBF087-A8EE-43B0-B29E-CDCB9287EAE6}" dt="2021-02-08T20:47:09.814" v="310" actId="165"/>
          <ac:spMkLst>
            <pc:docMk/>
            <pc:sldMk cId="1488022321" sldId="1336"/>
            <ac:spMk id="86" creationId="{8CDDDAD9-3157-49D1-8A4E-1493ED0ACB22}"/>
          </ac:spMkLst>
        </pc:spChg>
        <pc:spChg chg="mod">
          <ac:chgData name="Hamlet Markarian" userId="4926d2b407f31d77" providerId="LiveId" clId="{A7FBF087-A8EE-43B0-B29E-CDCB9287EAE6}" dt="2021-02-08T20:47:09.814" v="310" actId="165"/>
          <ac:spMkLst>
            <pc:docMk/>
            <pc:sldMk cId="1488022321" sldId="1336"/>
            <ac:spMk id="87" creationId="{D566BD78-4F42-4208-B456-13F1F0D80CF3}"/>
          </ac:spMkLst>
        </pc:spChg>
        <pc:spChg chg="mod">
          <ac:chgData name="Hamlet Markarian" userId="4926d2b407f31d77" providerId="LiveId" clId="{A7FBF087-A8EE-43B0-B29E-CDCB9287EAE6}" dt="2021-02-08T20:47:09.814" v="310" actId="165"/>
          <ac:spMkLst>
            <pc:docMk/>
            <pc:sldMk cId="1488022321" sldId="1336"/>
            <ac:spMk id="88" creationId="{CCCD1523-D76B-4CFA-A478-8428EBFE0C39}"/>
          </ac:spMkLst>
        </pc:spChg>
        <pc:spChg chg="mod">
          <ac:chgData name="Hamlet Markarian" userId="4926d2b407f31d77" providerId="LiveId" clId="{A7FBF087-A8EE-43B0-B29E-CDCB9287EAE6}" dt="2021-02-08T20:47:09.814" v="310" actId="165"/>
          <ac:spMkLst>
            <pc:docMk/>
            <pc:sldMk cId="1488022321" sldId="1336"/>
            <ac:spMk id="90" creationId="{9A66AE3A-25EB-46EE-98F0-B050DD8306C2}"/>
          </ac:spMkLst>
        </pc:spChg>
        <pc:spChg chg="mod">
          <ac:chgData name="Hamlet Markarian" userId="4926d2b407f31d77" providerId="LiveId" clId="{A7FBF087-A8EE-43B0-B29E-CDCB9287EAE6}" dt="2021-02-08T20:47:09.814" v="310" actId="165"/>
          <ac:spMkLst>
            <pc:docMk/>
            <pc:sldMk cId="1488022321" sldId="1336"/>
            <ac:spMk id="91" creationId="{B05AB9AD-8F1E-4CA4-82EC-B1E5B30F406F}"/>
          </ac:spMkLst>
        </pc:spChg>
        <pc:spChg chg="mod">
          <ac:chgData name="Hamlet Markarian" userId="4926d2b407f31d77" providerId="LiveId" clId="{A7FBF087-A8EE-43B0-B29E-CDCB9287EAE6}" dt="2021-02-08T20:47:09.814" v="310" actId="165"/>
          <ac:spMkLst>
            <pc:docMk/>
            <pc:sldMk cId="1488022321" sldId="1336"/>
            <ac:spMk id="92" creationId="{41E95B14-E670-49B6-AE3E-45BB8C8A060C}"/>
          </ac:spMkLst>
        </pc:spChg>
        <pc:spChg chg="mod">
          <ac:chgData name="Hamlet Markarian" userId="4926d2b407f31d77" providerId="LiveId" clId="{A7FBF087-A8EE-43B0-B29E-CDCB9287EAE6}" dt="2021-02-08T20:47:09.814" v="310" actId="165"/>
          <ac:spMkLst>
            <pc:docMk/>
            <pc:sldMk cId="1488022321" sldId="1336"/>
            <ac:spMk id="93" creationId="{91E7E01F-5F17-499A-A1F3-A75F2019236D}"/>
          </ac:spMkLst>
        </pc:spChg>
        <pc:spChg chg="mod">
          <ac:chgData name="Hamlet Markarian" userId="4926d2b407f31d77" providerId="LiveId" clId="{A7FBF087-A8EE-43B0-B29E-CDCB9287EAE6}" dt="2021-02-08T20:47:09.814" v="310" actId="165"/>
          <ac:spMkLst>
            <pc:docMk/>
            <pc:sldMk cId="1488022321" sldId="1336"/>
            <ac:spMk id="94" creationId="{7FBC7BC0-7745-4D56-AA2C-2818705B32EB}"/>
          </ac:spMkLst>
        </pc:spChg>
        <pc:spChg chg="mod">
          <ac:chgData name="Hamlet Markarian" userId="4926d2b407f31d77" providerId="LiveId" clId="{A7FBF087-A8EE-43B0-B29E-CDCB9287EAE6}" dt="2021-02-08T20:47:09.814" v="310" actId="165"/>
          <ac:spMkLst>
            <pc:docMk/>
            <pc:sldMk cId="1488022321" sldId="1336"/>
            <ac:spMk id="96" creationId="{B26717CE-B571-4147-9432-8AC385C518D3}"/>
          </ac:spMkLst>
        </pc:spChg>
        <pc:spChg chg="mod">
          <ac:chgData name="Hamlet Markarian" userId="4926d2b407f31d77" providerId="LiveId" clId="{A7FBF087-A8EE-43B0-B29E-CDCB9287EAE6}" dt="2021-02-08T20:47:09.814" v="310" actId="165"/>
          <ac:spMkLst>
            <pc:docMk/>
            <pc:sldMk cId="1488022321" sldId="1336"/>
            <ac:spMk id="97" creationId="{658BC05E-4BD6-4CEE-BEE2-EF89511467A3}"/>
          </ac:spMkLst>
        </pc:spChg>
        <pc:spChg chg="mod">
          <ac:chgData name="Hamlet Markarian" userId="4926d2b407f31d77" providerId="LiveId" clId="{A7FBF087-A8EE-43B0-B29E-CDCB9287EAE6}" dt="2021-02-08T20:47:09.814" v="310" actId="165"/>
          <ac:spMkLst>
            <pc:docMk/>
            <pc:sldMk cId="1488022321" sldId="1336"/>
            <ac:spMk id="98" creationId="{154F3233-C9E8-4192-9D0E-3D6B209DAA4A}"/>
          </ac:spMkLst>
        </pc:spChg>
        <pc:spChg chg="mod">
          <ac:chgData name="Hamlet Markarian" userId="4926d2b407f31d77" providerId="LiveId" clId="{A7FBF087-A8EE-43B0-B29E-CDCB9287EAE6}" dt="2021-02-08T20:47:09.814" v="310" actId="165"/>
          <ac:spMkLst>
            <pc:docMk/>
            <pc:sldMk cId="1488022321" sldId="1336"/>
            <ac:spMk id="99" creationId="{EE35740F-DFAF-468C-9086-B262BEFD39A0}"/>
          </ac:spMkLst>
        </pc:spChg>
        <pc:spChg chg="mod">
          <ac:chgData name="Hamlet Markarian" userId="4926d2b407f31d77" providerId="LiveId" clId="{A7FBF087-A8EE-43B0-B29E-CDCB9287EAE6}" dt="2021-02-08T20:47:09.814" v="310" actId="165"/>
          <ac:spMkLst>
            <pc:docMk/>
            <pc:sldMk cId="1488022321" sldId="1336"/>
            <ac:spMk id="100" creationId="{232AA22E-619B-41DC-9779-EB90439CFAE6}"/>
          </ac:spMkLst>
        </pc:spChg>
        <pc:spChg chg="mod">
          <ac:chgData name="Hamlet Markarian" userId="4926d2b407f31d77" providerId="LiveId" clId="{A7FBF087-A8EE-43B0-B29E-CDCB9287EAE6}" dt="2021-02-08T20:47:09.814" v="310" actId="165"/>
          <ac:spMkLst>
            <pc:docMk/>
            <pc:sldMk cId="1488022321" sldId="1336"/>
            <ac:spMk id="102" creationId="{04D240AD-0F4C-478C-866C-80E403E4E770}"/>
          </ac:spMkLst>
        </pc:spChg>
        <pc:spChg chg="mod">
          <ac:chgData name="Hamlet Markarian" userId="4926d2b407f31d77" providerId="LiveId" clId="{A7FBF087-A8EE-43B0-B29E-CDCB9287EAE6}" dt="2021-02-08T20:47:09.814" v="310" actId="165"/>
          <ac:spMkLst>
            <pc:docMk/>
            <pc:sldMk cId="1488022321" sldId="1336"/>
            <ac:spMk id="103" creationId="{990333BF-89DD-4BB9-8017-3A02B4DA5860}"/>
          </ac:spMkLst>
        </pc:spChg>
        <pc:spChg chg="mod">
          <ac:chgData name="Hamlet Markarian" userId="4926d2b407f31d77" providerId="LiveId" clId="{A7FBF087-A8EE-43B0-B29E-CDCB9287EAE6}" dt="2021-02-08T20:47:09.814" v="310" actId="165"/>
          <ac:spMkLst>
            <pc:docMk/>
            <pc:sldMk cId="1488022321" sldId="1336"/>
            <ac:spMk id="104" creationId="{9E7A9C47-688F-4961-B355-EF6E0025370D}"/>
          </ac:spMkLst>
        </pc:spChg>
        <pc:spChg chg="mod">
          <ac:chgData name="Hamlet Markarian" userId="4926d2b407f31d77" providerId="LiveId" clId="{A7FBF087-A8EE-43B0-B29E-CDCB9287EAE6}" dt="2021-02-08T20:47:09.814" v="310" actId="165"/>
          <ac:spMkLst>
            <pc:docMk/>
            <pc:sldMk cId="1488022321" sldId="1336"/>
            <ac:spMk id="105" creationId="{C909345B-18F1-4F80-A323-BBB6D265B257}"/>
          </ac:spMkLst>
        </pc:spChg>
        <pc:spChg chg="mod">
          <ac:chgData name="Hamlet Markarian" userId="4926d2b407f31d77" providerId="LiveId" clId="{A7FBF087-A8EE-43B0-B29E-CDCB9287EAE6}" dt="2021-02-08T20:47:09.814" v="310" actId="165"/>
          <ac:spMkLst>
            <pc:docMk/>
            <pc:sldMk cId="1488022321" sldId="1336"/>
            <ac:spMk id="106" creationId="{5AE622D0-A0E5-4C2D-A18C-B2A7AF345625}"/>
          </ac:spMkLst>
        </pc:spChg>
        <pc:spChg chg="mod">
          <ac:chgData name="Hamlet Markarian" userId="4926d2b407f31d77" providerId="LiveId" clId="{A7FBF087-A8EE-43B0-B29E-CDCB9287EAE6}" dt="2021-02-08T20:47:09.814" v="310" actId="165"/>
          <ac:spMkLst>
            <pc:docMk/>
            <pc:sldMk cId="1488022321" sldId="1336"/>
            <ac:spMk id="107" creationId="{8AFF2C3C-265F-403B-B147-E0AA56535920}"/>
          </ac:spMkLst>
        </pc:spChg>
        <pc:spChg chg="mod">
          <ac:chgData name="Hamlet Markarian" userId="4926d2b407f31d77" providerId="LiveId" clId="{A7FBF087-A8EE-43B0-B29E-CDCB9287EAE6}" dt="2021-02-08T20:47:09.814" v="310" actId="165"/>
          <ac:spMkLst>
            <pc:docMk/>
            <pc:sldMk cId="1488022321" sldId="1336"/>
            <ac:spMk id="109" creationId="{135CB822-32BA-4397-824A-B19CDED46D3A}"/>
          </ac:spMkLst>
        </pc:spChg>
        <pc:spChg chg="mod">
          <ac:chgData name="Hamlet Markarian" userId="4926d2b407f31d77" providerId="LiveId" clId="{A7FBF087-A8EE-43B0-B29E-CDCB9287EAE6}" dt="2021-02-08T20:47:09.814" v="310" actId="165"/>
          <ac:spMkLst>
            <pc:docMk/>
            <pc:sldMk cId="1488022321" sldId="1336"/>
            <ac:spMk id="110" creationId="{BEE27A46-BE71-48FB-9F89-4C4DC19A4F6E}"/>
          </ac:spMkLst>
        </pc:spChg>
        <pc:spChg chg="mod">
          <ac:chgData name="Hamlet Markarian" userId="4926d2b407f31d77" providerId="LiveId" clId="{A7FBF087-A8EE-43B0-B29E-CDCB9287EAE6}" dt="2021-02-08T20:47:09.814" v="310" actId="165"/>
          <ac:spMkLst>
            <pc:docMk/>
            <pc:sldMk cId="1488022321" sldId="1336"/>
            <ac:spMk id="111" creationId="{0EC943AE-2DC4-4453-889C-E38FE0F9B71A}"/>
          </ac:spMkLst>
        </pc:spChg>
        <pc:spChg chg="mod">
          <ac:chgData name="Hamlet Markarian" userId="4926d2b407f31d77" providerId="LiveId" clId="{A7FBF087-A8EE-43B0-B29E-CDCB9287EAE6}" dt="2021-02-08T20:47:09.814" v="310" actId="165"/>
          <ac:spMkLst>
            <pc:docMk/>
            <pc:sldMk cId="1488022321" sldId="1336"/>
            <ac:spMk id="112" creationId="{52601895-0AD6-4A95-A085-ECEDFF420366}"/>
          </ac:spMkLst>
        </pc:spChg>
        <pc:spChg chg="mod">
          <ac:chgData name="Hamlet Markarian" userId="4926d2b407f31d77" providerId="LiveId" clId="{A7FBF087-A8EE-43B0-B29E-CDCB9287EAE6}" dt="2021-02-08T20:47:09.814" v="310" actId="165"/>
          <ac:spMkLst>
            <pc:docMk/>
            <pc:sldMk cId="1488022321" sldId="1336"/>
            <ac:spMk id="113" creationId="{5760FD4A-1099-438E-8639-105B8307D47C}"/>
          </ac:spMkLst>
        </pc:spChg>
        <pc:spChg chg="mod">
          <ac:chgData name="Hamlet Markarian" userId="4926d2b407f31d77" providerId="LiveId" clId="{A7FBF087-A8EE-43B0-B29E-CDCB9287EAE6}" dt="2021-02-08T20:47:09.814" v="310" actId="165"/>
          <ac:spMkLst>
            <pc:docMk/>
            <pc:sldMk cId="1488022321" sldId="1336"/>
            <ac:spMk id="114" creationId="{887C3D80-44A4-4B5F-B5F2-9264A1CACAF4}"/>
          </ac:spMkLst>
        </pc:spChg>
        <pc:spChg chg="del mod topLvl">
          <ac:chgData name="Hamlet Markarian" userId="4926d2b407f31d77" providerId="LiveId" clId="{A7FBF087-A8EE-43B0-B29E-CDCB9287EAE6}" dt="2021-02-08T20:44:11.468" v="282" actId="478"/>
          <ac:spMkLst>
            <pc:docMk/>
            <pc:sldMk cId="1488022321" sldId="1336"/>
            <ac:spMk id="115" creationId="{79890B1E-27E7-41C8-B74B-8E500EEF8BD7}"/>
          </ac:spMkLst>
        </pc:spChg>
        <pc:spChg chg="mod topLvl">
          <ac:chgData name="Hamlet Markarian" userId="4926d2b407f31d77" providerId="LiveId" clId="{A7FBF087-A8EE-43B0-B29E-CDCB9287EAE6}" dt="2021-02-08T20:52:15.817" v="440" actId="164"/>
          <ac:spMkLst>
            <pc:docMk/>
            <pc:sldMk cId="1488022321" sldId="1336"/>
            <ac:spMk id="116" creationId="{52E39AEF-8F3C-4136-BCC6-3087165E6C79}"/>
          </ac:spMkLst>
        </pc:spChg>
        <pc:spChg chg="mod topLvl">
          <ac:chgData name="Hamlet Markarian" userId="4926d2b407f31d77" providerId="LiveId" clId="{A7FBF087-A8EE-43B0-B29E-CDCB9287EAE6}" dt="2021-02-08T20:52:15.817" v="440" actId="164"/>
          <ac:spMkLst>
            <pc:docMk/>
            <pc:sldMk cId="1488022321" sldId="1336"/>
            <ac:spMk id="117" creationId="{92F485FB-4AE5-4B4D-89C5-AD87CA292AE1}"/>
          </ac:spMkLst>
        </pc:spChg>
        <pc:spChg chg="mod topLvl">
          <ac:chgData name="Hamlet Markarian" userId="4926d2b407f31d77" providerId="LiveId" clId="{A7FBF087-A8EE-43B0-B29E-CDCB9287EAE6}" dt="2021-02-08T20:52:15.817" v="440" actId="164"/>
          <ac:spMkLst>
            <pc:docMk/>
            <pc:sldMk cId="1488022321" sldId="1336"/>
            <ac:spMk id="118" creationId="{50716ECF-5A9C-4B1A-B0C2-0BC900297A73}"/>
          </ac:spMkLst>
        </pc:spChg>
        <pc:spChg chg="add mod">
          <ac:chgData name="Hamlet Markarian" userId="4926d2b407f31d77" providerId="LiveId" clId="{A7FBF087-A8EE-43B0-B29E-CDCB9287EAE6}" dt="2021-02-08T20:54:40.832" v="1024" actId="14100"/>
          <ac:spMkLst>
            <pc:docMk/>
            <pc:sldMk cId="1488022321" sldId="1336"/>
            <ac:spMk id="121" creationId="{6395E92F-EC2D-4BC7-973F-969F38B7F3A3}"/>
          </ac:spMkLst>
        </pc:spChg>
        <pc:spChg chg="add mod ord">
          <ac:chgData name="Hamlet Markarian" userId="4926d2b407f31d77" providerId="LiveId" clId="{A7FBF087-A8EE-43B0-B29E-CDCB9287EAE6}" dt="2021-02-08T20:48:44.390" v="331" actId="167"/>
          <ac:spMkLst>
            <pc:docMk/>
            <pc:sldMk cId="1488022321" sldId="1336"/>
            <ac:spMk id="127" creationId="{094E3DE1-C178-4788-82F9-A92879984E4B}"/>
          </ac:spMkLst>
        </pc:spChg>
        <pc:spChg chg="add mod ord">
          <ac:chgData name="Hamlet Markarian" userId="4926d2b407f31d77" providerId="LiveId" clId="{A7FBF087-A8EE-43B0-B29E-CDCB9287EAE6}" dt="2021-02-08T20:48:55.336" v="332" actId="1076"/>
          <ac:spMkLst>
            <pc:docMk/>
            <pc:sldMk cId="1488022321" sldId="1336"/>
            <ac:spMk id="128" creationId="{7EDD9039-E04C-40C2-BF13-2D1D9AFE6EC9}"/>
          </ac:spMkLst>
        </pc:spChg>
        <pc:spChg chg="add del mod ord">
          <ac:chgData name="Hamlet Markarian" userId="4926d2b407f31d77" providerId="LiveId" clId="{A7FBF087-A8EE-43B0-B29E-CDCB9287EAE6}" dt="2021-02-08T20:51:20.284" v="437" actId="478"/>
          <ac:spMkLst>
            <pc:docMk/>
            <pc:sldMk cId="1488022321" sldId="1336"/>
            <ac:spMk id="129" creationId="{2585CA5C-953A-4348-A78E-086678DA4D42}"/>
          </ac:spMkLst>
        </pc:spChg>
        <pc:spChg chg="add del mod ord">
          <ac:chgData name="Hamlet Markarian" userId="4926d2b407f31d77" providerId="LiveId" clId="{A7FBF087-A8EE-43B0-B29E-CDCB9287EAE6}" dt="2021-02-08T20:51:21.748" v="438" actId="478"/>
          <ac:spMkLst>
            <pc:docMk/>
            <pc:sldMk cId="1488022321" sldId="1336"/>
            <ac:spMk id="130" creationId="{814E6B5D-42F0-4B23-99C1-EF74CB8C558D}"/>
          </ac:spMkLst>
        </pc:spChg>
        <pc:spChg chg="del mod topLvl">
          <ac:chgData name="Hamlet Markarian" userId="4926d2b407f31d77" providerId="LiveId" clId="{A7FBF087-A8EE-43B0-B29E-CDCB9287EAE6}" dt="2021-02-08T20:41:51.752" v="247" actId="478"/>
          <ac:spMkLst>
            <pc:docMk/>
            <pc:sldMk cId="1488022321" sldId="1336"/>
            <ac:spMk id="143" creationId="{20EFDDAC-4F4B-42B7-8900-7B6D1C98C90F}"/>
          </ac:spMkLst>
        </pc:spChg>
        <pc:spChg chg="del mod topLvl">
          <ac:chgData name="Hamlet Markarian" userId="4926d2b407f31d77" providerId="LiveId" clId="{A7FBF087-A8EE-43B0-B29E-CDCB9287EAE6}" dt="2021-02-08T20:41:51.752" v="247" actId="478"/>
          <ac:spMkLst>
            <pc:docMk/>
            <pc:sldMk cId="1488022321" sldId="1336"/>
            <ac:spMk id="178" creationId="{E692A1AB-BA1E-444D-9E4D-D03201CB97D2}"/>
          </ac:spMkLst>
        </pc:spChg>
        <pc:spChg chg="mod">
          <ac:chgData name="Hamlet Markarian" userId="4926d2b407f31d77" providerId="LiveId" clId="{A7FBF087-A8EE-43B0-B29E-CDCB9287EAE6}" dt="2021-02-08T20:37:53.204" v="231" actId="207"/>
          <ac:spMkLst>
            <pc:docMk/>
            <pc:sldMk cId="1488022321" sldId="1336"/>
            <ac:spMk id="182" creationId="{67F59D4B-5FCF-4C7A-93D2-C2C61C5AD5F1}"/>
          </ac:spMkLst>
        </pc:spChg>
        <pc:spChg chg="mod">
          <ac:chgData name="Hamlet Markarian" userId="4926d2b407f31d77" providerId="LiveId" clId="{A7FBF087-A8EE-43B0-B29E-CDCB9287EAE6}" dt="2021-02-08T20:37:56.688" v="233" actId="207"/>
          <ac:spMkLst>
            <pc:docMk/>
            <pc:sldMk cId="1488022321" sldId="1336"/>
            <ac:spMk id="183" creationId="{77FC1FB2-AA54-47DF-A058-F8C243B617BA}"/>
          </ac:spMkLst>
        </pc:spChg>
        <pc:spChg chg="mod">
          <ac:chgData name="Hamlet Markarian" userId="4926d2b407f31d77" providerId="LiveId" clId="{A7FBF087-A8EE-43B0-B29E-CDCB9287EAE6}" dt="2021-02-08T20:38:00.968" v="235" actId="207"/>
          <ac:spMkLst>
            <pc:docMk/>
            <pc:sldMk cId="1488022321" sldId="1336"/>
            <ac:spMk id="184" creationId="{5ACD32C7-BAEC-4B7E-94A7-7CA13E3A4C18}"/>
          </ac:spMkLst>
        </pc:spChg>
        <pc:grpChg chg="add del mod">
          <ac:chgData name="Hamlet Markarian" userId="4926d2b407f31d77" providerId="LiveId" clId="{A7FBF087-A8EE-43B0-B29E-CDCB9287EAE6}" dt="2021-02-08T20:38:51.257" v="237" actId="165"/>
          <ac:grpSpMkLst>
            <pc:docMk/>
            <pc:sldMk cId="1488022321" sldId="1336"/>
            <ac:grpSpMk id="2" creationId="{560E25A4-F825-4CD8-9714-7217C1727C9F}"/>
          </ac:grpSpMkLst>
        </pc:grpChg>
        <pc:grpChg chg="add mod">
          <ac:chgData name="Hamlet Markarian" userId="4926d2b407f31d77" providerId="LiveId" clId="{A7FBF087-A8EE-43B0-B29E-CDCB9287EAE6}" dt="2021-02-08T20:40:03.578" v="243" actId="338"/>
          <ac:grpSpMkLst>
            <pc:docMk/>
            <pc:sldMk cId="1488022321" sldId="1336"/>
            <ac:grpSpMk id="11" creationId="{D18EF56B-F81D-4675-A5F0-275E7432B1D2}"/>
          </ac:grpSpMkLst>
        </pc:grpChg>
        <pc:grpChg chg="del mod">
          <ac:chgData name="Hamlet Markarian" userId="4926d2b407f31d77" providerId="LiveId" clId="{A7FBF087-A8EE-43B0-B29E-CDCB9287EAE6}" dt="2021-02-08T20:42:53.172" v="265" actId="165"/>
          <ac:grpSpMkLst>
            <pc:docMk/>
            <pc:sldMk cId="1488022321" sldId="1336"/>
            <ac:grpSpMk id="15" creationId="{C35A762B-CE6C-4537-940B-45CD2CC3D90B}"/>
          </ac:grpSpMkLst>
        </pc:grpChg>
        <pc:grpChg chg="del mod topLvl">
          <ac:chgData name="Hamlet Markarian" userId="4926d2b407f31d77" providerId="LiveId" clId="{A7FBF087-A8EE-43B0-B29E-CDCB9287EAE6}" dt="2021-02-08T20:44:14.874" v="284" actId="478"/>
          <ac:grpSpMkLst>
            <pc:docMk/>
            <pc:sldMk cId="1488022321" sldId="1336"/>
            <ac:grpSpMk id="16" creationId="{C35A762B-CE6C-4537-940B-45CD2CC3D90B}"/>
          </ac:grpSpMkLst>
        </pc:grpChg>
        <pc:grpChg chg="del mod topLvl">
          <ac:chgData name="Hamlet Markarian" userId="4926d2b407f31d77" providerId="LiveId" clId="{A7FBF087-A8EE-43B0-B29E-CDCB9287EAE6}" dt="2021-02-08T20:43:00.019" v="267" actId="478"/>
          <ac:grpSpMkLst>
            <pc:docMk/>
            <pc:sldMk cId="1488022321" sldId="1336"/>
            <ac:grpSpMk id="36" creationId="{C35A762B-CE6C-4537-940B-45CD2CC3D90B}"/>
          </ac:grpSpMkLst>
        </pc:grpChg>
        <pc:grpChg chg="mod">
          <ac:chgData name="Hamlet Markarian" userId="4926d2b407f31d77" providerId="LiveId" clId="{A7FBF087-A8EE-43B0-B29E-CDCB9287EAE6}" dt="2021-02-08T20:42:53.172" v="265" actId="165"/>
          <ac:grpSpMkLst>
            <pc:docMk/>
            <pc:sldMk cId="1488022321" sldId="1336"/>
            <ac:grpSpMk id="40" creationId="{C35A762B-CE6C-4537-940B-45CD2CC3D90B}"/>
          </ac:grpSpMkLst>
        </pc:grpChg>
        <pc:grpChg chg="del mod topLvl">
          <ac:chgData name="Hamlet Markarian" userId="4926d2b407f31d77" providerId="LiveId" clId="{A7FBF087-A8EE-43B0-B29E-CDCB9287EAE6}" dt="2021-02-08T20:42:57.949" v="266" actId="478"/>
          <ac:grpSpMkLst>
            <pc:docMk/>
            <pc:sldMk cId="1488022321" sldId="1336"/>
            <ac:grpSpMk id="44" creationId="{C35A762B-CE6C-4537-940B-45CD2CC3D90B}"/>
          </ac:grpSpMkLst>
        </pc:grpChg>
        <pc:grpChg chg="mod">
          <ac:chgData name="Hamlet Markarian" userId="4926d2b407f31d77" providerId="LiveId" clId="{A7FBF087-A8EE-43B0-B29E-CDCB9287EAE6}" dt="2021-02-08T20:42:53.172" v="265" actId="165"/>
          <ac:grpSpMkLst>
            <pc:docMk/>
            <pc:sldMk cId="1488022321" sldId="1336"/>
            <ac:grpSpMk id="48" creationId="{C35A762B-CE6C-4537-940B-45CD2CC3D90B}"/>
          </ac:grpSpMkLst>
        </pc:grpChg>
        <pc:grpChg chg="del mod topLvl">
          <ac:chgData name="Hamlet Markarian" userId="4926d2b407f31d77" providerId="LiveId" clId="{A7FBF087-A8EE-43B0-B29E-CDCB9287EAE6}" dt="2021-02-08T20:44:03.265" v="279" actId="165"/>
          <ac:grpSpMkLst>
            <pc:docMk/>
            <pc:sldMk cId="1488022321" sldId="1336"/>
            <ac:grpSpMk id="52" creationId="{C35A762B-CE6C-4537-940B-45CD2CC3D90B}"/>
          </ac:grpSpMkLst>
        </pc:grpChg>
        <pc:grpChg chg="del mod topLvl">
          <ac:chgData name="Hamlet Markarian" userId="4926d2b407f31d77" providerId="LiveId" clId="{A7FBF087-A8EE-43B0-B29E-CDCB9287EAE6}" dt="2021-02-08T20:47:14.855" v="311" actId="165"/>
          <ac:grpSpMkLst>
            <pc:docMk/>
            <pc:sldMk cId="1488022321" sldId="1336"/>
            <ac:grpSpMk id="53" creationId="{C35A762B-CE6C-4537-940B-45CD2CC3D90B}"/>
          </ac:grpSpMkLst>
        </pc:grpChg>
        <pc:grpChg chg="del mod topLvl">
          <ac:chgData name="Hamlet Markarian" userId="4926d2b407f31d77" providerId="LiveId" clId="{A7FBF087-A8EE-43B0-B29E-CDCB9287EAE6}" dt="2021-02-08T20:47:22.908" v="312" actId="165"/>
          <ac:grpSpMkLst>
            <pc:docMk/>
            <pc:sldMk cId="1488022321" sldId="1336"/>
            <ac:grpSpMk id="65" creationId="{C35A762B-CE6C-4537-940B-45CD2CC3D90B}"/>
          </ac:grpSpMkLst>
        </pc:grpChg>
        <pc:grpChg chg="mod topLvl">
          <ac:chgData name="Hamlet Markarian" userId="4926d2b407f31d77" providerId="LiveId" clId="{A7FBF087-A8EE-43B0-B29E-CDCB9287EAE6}" dt="2021-02-08T20:52:15.817" v="440" actId="164"/>
          <ac:grpSpMkLst>
            <pc:docMk/>
            <pc:sldMk cId="1488022321" sldId="1336"/>
            <ac:grpSpMk id="85"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89"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95"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101" creationId="{C35A762B-CE6C-4537-940B-45CD2CC3D90B}"/>
          </ac:grpSpMkLst>
        </pc:grpChg>
        <pc:grpChg chg="mod">
          <ac:chgData name="Hamlet Markarian" userId="4926d2b407f31d77" providerId="LiveId" clId="{A7FBF087-A8EE-43B0-B29E-CDCB9287EAE6}" dt="2021-02-08T20:47:09.814" v="310" actId="165"/>
          <ac:grpSpMkLst>
            <pc:docMk/>
            <pc:sldMk cId="1488022321" sldId="1336"/>
            <ac:grpSpMk id="108" creationId="{C35A762B-CE6C-4537-940B-45CD2CC3D90B}"/>
          </ac:grpSpMkLst>
        </pc:grpChg>
        <pc:grpChg chg="add del mod">
          <ac:chgData name="Hamlet Markarian" userId="4926d2b407f31d77" providerId="LiveId" clId="{A7FBF087-A8EE-43B0-B29E-CDCB9287EAE6}" dt="2021-02-08T20:47:09.814" v="310" actId="165"/>
          <ac:grpSpMkLst>
            <pc:docMk/>
            <pc:sldMk cId="1488022321" sldId="1336"/>
            <ac:grpSpMk id="119" creationId="{40F56433-2EF0-4AA9-A714-04562433F6ED}"/>
          </ac:grpSpMkLst>
        </pc:grpChg>
        <pc:grpChg chg="add mod">
          <ac:chgData name="Hamlet Markarian" userId="4926d2b407f31d77" providerId="LiveId" clId="{A7FBF087-A8EE-43B0-B29E-CDCB9287EAE6}" dt="2021-02-08T20:54:21.432" v="1022" actId="12788"/>
          <ac:grpSpMkLst>
            <pc:docMk/>
            <pc:sldMk cId="1488022321" sldId="1336"/>
            <ac:grpSpMk id="120" creationId="{226E2510-F494-43B9-8A0D-76981D8A08DE}"/>
          </ac:grpSpMkLst>
        </pc:grpChg>
        <pc:grpChg chg="del mod">
          <ac:chgData name="Hamlet Markarian" userId="4926d2b407f31d77" providerId="LiveId" clId="{A7FBF087-A8EE-43B0-B29E-CDCB9287EAE6}" dt="2021-02-08T20:28:50.403" v="60" actId="165"/>
          <ac:grpSpMkLst>
            <pc:docMk/>
            <pc:sldMk cId="1488022321" sldId="1336"/>
            <ac:grpSpMk id="179" creationId="{31016B39-4C66-4394-8CA2-512B67184D7F}"/>
          </ac:grpSpMkLst>
        </pc:grpChg>
        <pc:picChg chg="add del mod">
          <ac:chgData name="Hamlet Markarian" userId="4926d2b407f31d77" providerId="LiveId" clId="{A7FBF087-A8EE-43B0-B29E-CDCB9287EAE6}" dt="2021-02-08T20:34:25.817" v="82" actId="478"/>
          <ac:picMkLst>
            <pc:docMk/>
            <pc:sldMk cId="1488022321" sldId="1336"/>
            <ac:picMk id="4" creationId="{A9CE893B-87E7-4DAA-A121-49B882037518}"/>
          </ac:picMkLst>
        </pc:picChg>
        <pc:picChg chg="mod">
          <ac:chgData name="Hamlet Markarian" userId="4926d2b407f31d77" providerId="LiveId" clId="{A7FBF087-A8EE-43B0-B29E-CDCB9287EAE6}" dt="2021-02-08T20:49:17.584" v="333" actId="1076"/>
          <ac:picMkLst>
            <pc:docMk/>
            <pc:sldMk cId="1488022321" sldId="1336"/>
            <ac:picMk id="7" creationId="{1190B5BC-289C-480A-9F4B-8A49BF1CA8AF}"/>
          </ac:picMkLst>
        </pc:picChg>
        <pc:picChg chg="add del mod">
          <ac:chgData name="Hamlet Markarian" userId="4926d2b407f31d77" providerId="LiveId" clId="{A7FBF087-A8EE-43B0-B29E-CDCB9287EAE6}" dt="2021-02-08T20:42:49.887" v="264" actId="27803"/>
          <ac:picMkLst>
            <pc:docMk/>
            <pc:sldMk cId="1488022321" sldId="1336"/>
            <ac:picMk id="12" creationId="{C35A762B-CE6C-4537-940B-45CD2CC3D90B}"/>
          </ac:picMkLst>
        </pc:picChg>
        <pc:picChg chg="mod ord">
          <ac:chgData name="Hamlet Markarian" userId="4926d2b407f31d77" providerId="LiveId" clId="{A7FBF087-A8EE-43B0-B29E-CDCB9287EAE6}" dt="2021-02-08T20:27:58.248" v="45" actId="1076"/>
          <ac:picMkLst>
            <pc:docMk/>
            <pc:sldMk cId="1488022321" sldId="1336"/>
            <ac:picMk id="177" creationId="{95EE748C-105B-4AF9-8EA3-4A46A5E5C425}"/>
          </ac:picMkLst>
        </pc:picChg>
      </pc:sldChg>
      <pc:sldChg chg="addSp delSp modSp add mod">
        <pc:chgData name="Hamlet Markarian" userId="4926d2b407f31d77" providerId="LiveId" clId="{A7FBF087-A8EE-43B0-B29E-CDCB9287EAE6}" dt="2021-02-09T12:13:08.119" v="2201" actId="207"/>
        <pc:sldMkLst>
          <pc:docMk/>
          <pc:sldMk cId="160959922" sldId="1617"/>
        </pc:sldMkLst>
        <pc:spChg chg="mod">
          <ac:chgData name="Hamlet Markarian" userId="4926d2b407f31d77" providerId="LiveId" clId="{A7FBF087-A8EE-43B0-B29E-CDCB9287EAE6}" dt="2021-02-08T21:28:03.473" v="1461" actId="20577"/>
          <ac:spMkLst>
            <pc:docMk/>
            <pc:sldMk cId="160959922" sldId="1617"/>
            <ac:spMk id="16" creationId="{51A55428-D23F-4777-96FE-D91E0B26310D}"/>
          </ac:spMkLst>
        </pc:spChg>
        <pc:spChg chg="del">
          <ac:chgData name="Hamlet Markarian" userId="4926d2b407f31d77" providerId="LiveId" clId="{A7FBF087-A8EE-43B0-B29E-CDCB9287EAE6}" dt="2021-02-08T21:27:00.229" v="1456" actId="478"/>
          <ac:spMkLst>
            <pc:docMk/>
            <pc:sldMk cId="160959922" sldId="1617"/>
            <ac:spMk id="21" creationId="{3953C67A-371B-425E-8C5E-D4A0BB098424}"/>
          </ac:spMkLst>
        </pc:spChg>
        <pc:spChg chg="del">
          <ac:chgData name="Hamlet Markarian" userId="4926d2b407f31d77" providerId="LiveId" clId="{A7FBF087-A8EE-43B0-B29E-CDCB9287EAE6}" dt="2021-02-08T21:27:00.229" v="1456" actId="478"/>
          <ac:spMkLst>
            <pc:docMk/>
            <pc:sldMk cId="160959922" sldId="1617"/>
            <ac:spMk id="23" creationId="{16ADD608-0EC4-4237-972B-2086287B9F38}"/>
          </ac:spMkLst>
        </pc:spChg>
        <pc:spChg chg="del">
          <ac:chgData name="Hamlet Markarian" userId="4926d2b407f31d77" providerId="LiveId" clId="{A7FBF087-A8EE-43B0-B29E-CDCB9287EAE6}" dt="2021-02-08T21:27:00.229" v="1456" actId="478"/>
          <ac:spMkLst>
            <pc:docMk/>
            <pc:sldMk cId="160959922" sldId="1617"/>
            <ac:spMk id="24" creationId="{1629D90D-256B-4BFB-AD9C-130D66B833F9}"/>
          </ac:spMkLst>
        </pc:spChg>
        <pc:spChg chg="del">
          <ac:chgData name="Hamlet Markarian" userId="4926d2b407f31d77" providerId="LiveId" clId="{A7FBF087-A8EE-43B0-B29E-CDCB9287EAE6}" dt="2021-02-08T21:27:00.229" v="1456" actId="478"/>
          <ac:spMkLst>
            <pc:docMk/>
            <pc:sldMk cId="160959922" sldId="1617"/>
            <ac:spMk id="28" creationId="{C27B797D-B34A-43CF-9528-1D0D2588EE04}"/>
          </ac:spMkLst>
        </pc:spChg>
        <pc:spChg chg="del">
          <ac:chgData name="Hamlet Markarian" userId="4926d2b407f31d77" providerId="LiveId" clId="{A7FBF087-A8EE-43B0-B29E-CDCB9287EAE6}" dt="2021-02-08T21:27:00.229" v="1456" actId="478"/>
          <ac:spMkLst>
            <pc:docMk/>
            <pc:sldMk cId="160959922" sldId="1617"/>
            <ac:spMk id="32" creationId="{CFDB21C6-5A7A-4A40-95A2-31B38A284F88}"/>
          </ac:spMkLst>
        </pc:spChg>
        <pc:spChg chg="del">
          <ac:chgData name="Hamlet Markarian" userId="4926d2b407f31d77" providerId="LiveId" clId="{A7FBF087-A8EE-43B0-B29E-CDCB9287EAE6}" dt="2021-02-08T21:27:00.229" v="1456" actId="478"/>
          <ac:spMkLst>
            <pc:docMk/>
            <pc:sldMk cId="160959922" sldId="1617"/>
            <ac:spMk id="36" creationId="{F9EE0C1E-53F2-48FD-A1CD-549A2F3B27F8}"/>
          </ac:spMkLst>
        </pc:spChg>
        <pc:spChg chg="del">
          <ac:chgData name="Hamlet Markarian" userId="4926d2b407f31d77" providerId="LiveId" clId="{A7FBF087-A8EE-43B0-B29E-CDCB9287EAE6}" dt="2021-02-08T21:27:00.229" v="1456" actId="478"/>
          <ac:spMkLst>
            <pc:docMk/>
            <pc:sldMk cId="160959922" sldId="1617"/>
            <ac:spMk id="40" creationId="{D0631F7D-5376-41ED-8D3B-715A28821D57}"/>
          </ac:spMkLst>
        </pc:spChg>
        <pc:spChg chg="del">
          <ac:chgData name="Hamlet Markarian" userId="4926d2b407f31d77" providerId="LiveId" clId="{A7FBF087-A8EE-43B0-B29E-CDCB9287EAE6}" dt="2021-02-08T21:27:00.229" v="1456" actId="478"/>
          <ac:spMkLst>
            <pc:docMk/>
            <pc:sldMk cId="160959922" sldId="1617"/>
            <ac:spMk id="41" creationId="{256DEB48-C978-4352-ACC0-CA3E847B798E}"/>
          </ac:spMkLst>
        </pc:spChg>
        <pc:spChg chg="del">
          <ac:chgData name="Hamlet Markarian" userId="4926d2b407f31d77" providerId="LiveId" clId="{A7FBF087-A8EE-43B0-B29E-CDCB9287EAE6}" dt="2021-02-08T21:27:00.229" v="1456" actId="478"/>
          <ac:spMkLst>
            <pc:docMk/>
            <pc:sldMk cId="160959922" sldId="1617"/>
            <ac:spMk id="42" creationId="{37EE0414-F277-4E91-9BB0-E79540245A79}"/>
          </ac:spMkLst>
        </pc:spChg>
        <pc:spChg chg="del">
          <ac:chgData name="Hamlet Markarian" userId="4926d2b407f31d77" providerId="LiveId" clId="{A7FBF087-A8EE-43B0-B29E-CDCB9287EAE6}" dt="2021-02-08T21:27:00.229" v="1456" actId="478"/>
          <ac:spMkLst>
            <pc:docMk/>
            <pc:sldMk cId="160959922" sldId="1617"/>
            <ac:spMk id="43" creationId="{F287FB9B-2B30-41F2-9CEF-1384B0549048}"/>
          </ac:spMkLst>
        </pc:spChg>
        <pc:spChg chg="del">
          <ac:chgData name="Hamlet Markarian" userId="4926d2b407f31d77" providerId="LiveId" clId="{A7FBF087-A8EE-43B0-B29E-CDCB9287EAE6}" dt="2021-02-08T21:27:00.229" v="1456" actId="478"/>
          <ac:spMkLst>
            <pc:docMk/>
            <pc:sldMk cId="160959922" sldId="1617"/>
            <ac:spMk id="44" creationId="{C99E56A3-A93A-4C45-9B3F-605E02582D2F}"/>
          </ac:spMkLst>
        </pc:spChg>
        <pc:spChg chg="del">
          <ac:chgData name="Hamlet Markarian" userId="4926d2b407f31d77" providerId="LiveId" clId="{A7FBF087-A8EE-43B0-B29E-CDCB9287EAE6}" dt="2021-02-08T21:27:00.229" v="1456" actId="478"/>
          <ac:spMkLst>
            <pc:docMk/>
            <pc:sldMk cId="160959922" sldId="1617"/>
            <ac:spMk id="45" creationId="{C3D16A34-DB1B-450E-929B-4BB92743756D}"/>
          </ac:spMkLst>
        </pc:spChg>
        <pc:spChg chg="del">
          <ac:chgData name="Hamlet Markarian" userId="4926d2b407f31d77" providerId="LiveId" clId="{A7FBF087-A8EE-43B0-B29E-CDCB9287EAE6}" dt="2021-02-08T21:27:00.229" v="1456" actId="478"/>
          <ac:spMkLst>
            <pc:docMk/>
            <pc:sldMk cId="160959922" sldId="1617"/>
            <ac:spMk id="46" creationId="{9859F1C3-394E-4E63-9228-BBA652B65FE8}"/>
          </ac:spMkLst>
        </pc:spChg>
        <pc:spChg chg="add mod ord">
          <ac:chgData name="Hamlet Markarian" userId="4926d2b407f31d77" providerId="LiveId" clId="{A7FBF087-A8EE-43B0-B29E-CDCB9287EAE6}" dt="2021-02-08T21:57:31.572" v="1695" actId="167"/>
          <ac:spMkLst>
            <pc:docMk/>
            <pc:sldMk cId="160959922" sldId="1617"/>
            <ac:spMk id="112" creationId="{03B1BC6E-A890-4711-B2A1-66085A0E17EA}"/>
          </ac:spMkLst>
        </pc:spChg>
        <pc:spChg chg="del">
          <ac:chgData name="Hamlet Markarian" userId="4926d2b407f31d77" providerId="LiveId" clId="{A7FBF087-A8EE-43B0-B29E-CDCB9287EAE6}" dt="2021-02-08T21:27:00.229" v="1456" actId="478"/>
          <ac:spMkLst>
            <pc:docMk/>
            <pc:sldMk cId="160959922" sldId="1617"/>
            <ac:spMk id="132" creationId="{05629FD6-F886-4C92-B7A4-B965EA9919C9}"/>
          </ac:spMkLst>
        </pc:spChg>
        <pc:spChg chg="del mod">
          <ac:chgData name="Hamlet Markarian" userId="4926d2b407f31d77" providerId="LiveId" clId="{A7FBF087-A8EE-43B0-B29E-CDCB9287EAE6}" dt="2021-02-08T21:57:28.112" v="1693" actId="478"/>
          <ac:spMkLst>
            <pc:docMk/>
            <pc:sldMk cId="160959922" sldId="1617"/>
            <ac:spMk id="133" creationId="{62AF1BE0-2EC6-4969-A6E3-3D278F00FF5C}"/>
          </ac:spMkLst>
        </pc:spChg>
        <pc:spChg chg="mod">
          <ac:chgData name="Hamlet Markarian" userId="4926d2b407f31d77" providerId="LiveId" clId="{A7FBF087-A8EE-43B0-B29E-CDCB9287EAE6}" dt="2021-02-09T12:13:08.119" v="2201" actId="207"/>
          <ac:spMkLst>
            <pc:docMk/>
            <pc:sldMk cId="160959922" sldId="1617"/>
            <ac:spMk id="154" creationId="{693D6E78-A9C7-427F-A2A1-88DD13CD5DBE}"/>
          </ac:spMkLst>
        </pc:spChg>
        <pc:grpChg chg="del">
          <ac:chgData name="Hamlet Markarian" userId="4926d2b407f31d77" providerId="LiveId" clId="{A7FBF087-A8EE-43B0-B29E-CDCB9287EAE6}" dt="2021-02-08T21:27:00.229" v="1456" actId="478"/>
          <ac:grpSpMkLst>
            <pc:docMk/>
            <pc:sldMk cId="160959922" sldId="1617"/>
            <ac:grpSpMk id="25" creationId="{FAA6C518-7223-4CE3-A184-D949BB0EC10C}"/>
          </ac:grpSpMkLst>
        </pc:grpChg>
        <pc:grpChg chg="del">
          <ac:chgData name="Hamlet Markarian" userId="4926d2b407f31d77" providerId="LiveId" clId="{A7FBF087-A8EE-43B0-B29E-CDCB9287EAE6}" dt="2021-02-08T21:27:00.229" v="1456" actId="478"/>
          <ac:grpSpMkLst>
            <pc:docMk/>
            <pc:sldMk cId="160959922" sldId="1617"/>
            <ac:grpSpMk id="29" creationId="{F27CDD60-92D9-4869-9A70-93353E18C63D}"/>
          </ac:grpSpMkLst>
        </pc:grpChg>
        <pc:grpChg chg="del">
          <ac:chgData name="Hamlet Markarian" userId="4926d2b407f31d77" providerId="LiveId" clId="{A7FBF087-A8EE-43B0-B29E-CDCB9287EAE6}" dt="2021-02-08T21:27:00.229" v="1456" actId="478"/>
          <ac:grpSpMkLst>
            <pc:docMk/>
            <pc:sldMk cId="160959922" sldId="1617"/>
            <ac:grpSpMk id="33" creationId="{06F09891-B3E7-4E38-8A3F-F5A99F49CBA6}"/>
          </ac:grpSpMkLst>
        </pc:grpChg>
        <pc:grpChg chg="del">
          <ac:chgData name="Hamlet Markarian" userId="4926d2b407f31d77" providerId="LiveId" clId="{A7FBF087-A8EE-43B0-B29E-CDCB9287EAE6}" dt="2021-02-08T21:27:00.229" v="1456" actId="478"/>
          <ac:grpSpMkLst>
            <pc:docMk/>
            <pc:sldMk cId="160959922" sldId="1617"/>
            <ac:grpSpMk id="37" creationId="{3F772DCF-806E-4DE2-8F0D-7DA3786B19F8}"/>
          </ac:grpSpMkLst>
        </pc:grpChg>
        <pc:grpChg chg="del">
          <ac:chgData name="Hamlet Markarian" userId="4926d2b407f31d77" providerId="LiveId" clId="{A7FBF087-A8EE-43B0-B29E-CDCB9287EAE6}" dt="2021-02-08T21:27:00.229" v="1456" actId="478"/>
          <ac:grpSpMkLst>
            <pc:docMk/>
            <pc:sldMk cId="160959922" sldId="1617"/>
            <ac:grpSpMk id="129" creationId="{0F48D487-954C-4F05-BE4C-44311B3B7C2D}"/>
          </ac:grpSpMkLst>
        </pc:grpChg>
        <pc:picChg chg="del">
          <ac:chgData name="Hamlet Markarian" userId="4926d2b407f31d77" providerId="LiveId" clId="{A7FBF087-A8EE-43B0-B29E-CDCB9287EAE6}" dt="2021-02-08T21:27:00.229" v="1456" actId="478"/>
          <ac:picMkLst>
            <pc:docMk/>
            <pc:sldMk cId="160959922" sldId="1617"/>
            <ac:picMk id="5" creationId="{56AF6E81-60E7-4538-A831-BFDFC912FFE8}"/>
          </ac:picMkLst>
        </pc:picChg>
        <pc:cxnChg chg="del mod">
          <ac:chgData name="Hamlet Markarian" userId="4926d2b407f31d77" providerId="LiveId" clId="{A7FBF087-A8EE-43B0-B29E-CDCB9287EAE6}" dt="2021-02-09T12:12:58.216" v="2200" actId="478"/>
          <ac:cxnSpMkLst>
            <pc:docMk/>
            <pc:sldMk cId="160959922" sldId="1617"/>
            <ac:cxnSpMk id="9" creationId="{EAFF0240-E8FB-4EE6-9605-FC07C8324491}"/>
          </ac:cxnSpMkLst>
        </pc:cxnChg>
        <pc:cxnChg chg="del mod">
          <ac:chgData name="Hamlet Markarian" userId="4926d2b407f31d77" providerId="LiveId" clId="{A7FBF087-A8EE-43B0-B29E-CDCB9287EAE6}" dt="2021-02-08T21:27:00.229" v="1456" actId="478"/>
          <ac:cxnSpMkLst>
            <pc:docMk/>
            <pc:sldMk cId="160959922" sldId="1617"/>
            <ac:cxnSpMk id="49" creationId="{95DFC184-2EB6-4CBF-B8AA-B5CD073D9E2A}"/>
          </ac:cxnSpMkLst>
        </pc:cxnChg>
        <pc:cxnChg chg="del">
          <ac:chgData name="Hamlet Markarian" userId="4926d2b407f31d77" providerId="LiveId" clId="{A7FBF087-A8EE-43B0-B29E-CDCB9287EAE6}" dt="2021-02-08T21:27:00.229" v="1456" actId="478"/>
          <ac:cxnSpMkLst>
            <pc:docMk/>
            <pc:sldMk cId="160959922" sldId="1617"/>
            <ac:cxnSpMk id="134" creationId="{311BE781-3B50-4BA2-BDBE-C2CD28E80C8A}"/>
          </ac:cxnSpMkLst>
        </pc:cxnChg>
        <pc:cxnChg chg="del">
          <ac:chgData name="Hamlet Markarian" userId="4926d2b407f31d77" providerId="LiveId" clId="{A7FBF087-A8EE-43B0-B29E-CDCB9287EAE6}" dt="2021-02-08T21:27:00.229" v="1456" actId="478"/>
          <ac:cxnSpMkLst>
            <pc:docMk/>
            <pc:sldMk cId="160959922" sldId="1617"/>
            <ac:cxnSpMk id="135" creationId="{59830870-3FBE-46D1-BD12-377A6B977D7A}"/>
          </ac:cxnSpMkLst>
        </pc:cxnChg>
        <pc:cxnChg chg="del">
          <ac:chgData name="Hamlet Markarian" userId="4926d2b407f31d77" providerId="LiveId" clId="{A7FBF087-A8EE-43B0-B29E-CDCB9287EAE6}" dt="2021-02-08T21:27:00.229" v="1456" actId="478"/>
          <ac:cxnSpMkLst>
            <pc:docMk/>
            <pc:sldMk cId="160959922" sldId="1617"/>
            <ac:cxnSpMk id="142" creationId="{0F08E39E-2A59-44DC-8CF4-8C3C52CA85EF}"/>
          </ac:cxnSpMkLst>
        </pc:cxnChg>
        <pc:cxnChg chg="del">
          <ac:chgData name="Hamlet Markarian" userId="4926d2b407f31d77" providerId="LiveId" clId="{A7FBF087-A8EE-43B0-B29E-CDCB9287EAE6}" dt="2021-02-08T21:27:00.229" v="1456" actId="478"/>
          <ac:cxnSpMkLst>
            <pc:docMk/>
            <pc:sldMk cId="160959922" sldId="1617"/>
            <ac:cxnSpMk id="146" creationId="{5BB4FF76-BE8A-4017-8251-2D73A276D263}"/>
          </ac:cxnSpMkLst>
        </pc:cxnChg>
        <pc:cxnChg chg="del">
          <ac:chgData name="Hamlet Markarian" userId="4926d2b407f31d77" providerId="LiveId" clId="{A7FBF087-A8EE-43B0-B29E-CDCB9287EAE6}" dt="2021-02-08T21:27:00.229" v="1456" actId="478"/>
          <ac:cxnSpMkLst>
            <pc:docMk/>
            <pc:sldMk cId="160959922" sldId="1617"/>
            <ac:cxnSpMk id="147" creationId="{91A1E0CD-9EE6-4D40-801A-AE4EA897C7B4}"/>
          </ac:cxnSpMkLst>
        </pc:cxnChg>
        <pc:cxnChg chg="del">
          <ac:chgData name="Hamlet Markarian" userId="4926d2b407f31d77" providerId="LiveId" clId="{A7FBF087-A8EE-43B0-B29E-CDCB9287EAE6}" dt="2021-02-08T21:27:00.229" v="1456" actId="478"/>
          <ac:cxnSpMkLst>
            <pc:docMk/>
            <pc:sldMk cId="160959922" sldId="1617"/>
            <ac:cxnSpMk id="148" creationId="{97B85E41-0BC4-4600-AFF7-3DEEE0303151}"/>
          </ac:cxnSpMkLst>
        </pc:cxnChg>
        <pc:cxnChg chg="del">
          <ac:chgData name="Hamlet Markarian" userId="4926d2b407f31d77" providerId="LiveId" clId="{A7FBF087-A8EE-43B0-B29E-CDCB9287EAE6}" dt="2021-02-08T21:27:00.229" v="1456" actId="478"/>
          <ac:cxnSpMkLst>
            <pc:docMk/>
            <pc:sldMk cId="160959922" sldId="1617"/>
            <ac:cxnSpMk id="149" creationId="{BD86CEA5-246D-4C1D-A3B9-389E36854767}"/>
          </ac:cxnSpMkLst>
        </pc:cxnChg>
      </pc:sldChg>
    </pc:docChg>
  </pc:docChgLst>
  <pc:docChgLst>
    <pc:chgData name="Hamlet Markarian" userId="4926d2b407f31d77" providerId="LiveId" clId="{7DA92FE3-5F7A-4D05-A71B-A6C565627DC4}"/>
    <pc:docChg chg="custSel modSld">
      <pc:chgData name="Hamlet Markarian" userId="4926d2b407f31d77" providerId="LiveId" clId="{7DA92FE3-5F7A-4D05-A71B-A6C565627DC4}" dt="2021-06-09T17:48:12.869" v="154" actId="20577"/>
      <pc:docMkLst>
        <pc:docMk/>
      </pc:docMkLst>
      <pc:sldChg chg="addSp delSp modSp mod modClrScheme chgLayout">
        <pc:chgData name="Hamlet Markarian" userId="4926d2b407f31d77" providerId="LiveId" clId="{7DA92FE3-5F7A-4D05-A71B-A6C565627DC4}" dt="2021-06-09T17:48:12.869" v="154" actId="20577"/>
        <pc:sldMkLst>
          <pc:docMk/>
          <pc:sldMk cId="4205204138" sldId="1744"/>
        </pc:sldMkLst>
        <pc:spChg chg="mod">
          <ac:chgData name="Hamlet Markarian" userId="4926d2b407f31d77" providerId="LiveId" clId="{7DA92FE3-5F7A-4D05-A71B-A6C565627DC4}" dt="2021-06-09T17:39:48.833" v="47"/>
          <ac:spMkLst>
            <pc:docMk/>
            <pc:sldMk cId="4205204138" sldId="1744"/>
            <ac:spMk id="5" creationId="{BC01E833-A438-4C2A-AF28-2B402D7F80E5}"/>
          </ac:spMkLst>
        </pc:spChg>
        <pc:spChg chg="del">
          <ac:chgData name="Hamlet Markarian" userId="4926d2b407f31d77" providerId="LiveId" clId="{7DA92FE3-5F7A-4D05-A71B-A6C565627DC4}" dt="2021-06-09T17:40:19.154" v="54" actId="478"/>
          <ac:spMkLst>
            <pc:docMk/>
            <pc:sldMk cId="4205204138" sldId="1744"/>
            <ac:spMk id="26" creationId="{7D958F8C-1181-46F0-9607-CC88656B8333}"/>
          </ac:spMkLst>
        </pc:spChg>
        <pc:spChg chg="del">
          <ac:chgData name="Hamlet Markarian" userId="4926d2b407f31d77" providerId="LiveId" clId="{7DA92FE3-5F7A-4D05-A71B-A6C565627DC4}" dt="2021-06-09T17:40:19.154" v="54" actId="478"/>
          <ac:spMkLst>
            <pc:docMk/>
            <pc:sldMk cId="4205204138" sldId="1744"/>
            <ac:spMk id="28" creationId="{80A83A9F-F0FC-48D6-B7C7-8323AA2676BE}"/>
          </ac:spMkLst>
        </pc:spChg>
        <pc:spChg chg="del">
          <ac:chgData name="Hamlet Markarian" userId="4926d2b407f31d77" providerId="LiveId" clId="{7DA92FE3-5F7A-4D05-A71B-A6C565627DC4}" dt="2021-06-09T17:40:19.154" v="54" actId="478"/>
          <ac:spMkLst>
            <pc:docMk/>
            <pc:sldMk cId="4205204138" sldId="1744"/>
            <ac:spMk id="30" creationId="{30BE7892-FAB4-4C35-8B6A-FE1954E59DEE}"/>
          </ac:spMkLst>
        </pc:spChg>
        <pc:spChg chg="mod">
          <ac:chgData name="Hamlet Markarian" userId="4926d2b407f31d77" providerId="LiveId" clId="{7DA92FE3-5F7A-4D05-A71B-A6C565627DC4}" dt="2021-06-09T17:40:09.926" v="53" actId="20577"/>
          <ac:spMkLst>
            <pc:docMk/>
            <pc:sldMk cId="4205204138" sldId="1744"/>
            <ac:spMk id="32" creationId="{7FB8C0CA-2811-4D85-BE2D-ADA8471CE68E}"/>
          </ac:spMkLst>
        </pc:spChg>
        <pc:spChg chg="add mod">
          <ac:chgData name="Hamlet Markarian" userId="4926d2b407f31d77" providerId="LiveId" clId="{7DA92FE3-5F7A-4D05-A71B-A6C565627DC4}" dt="2021-06-09T17:40:39.207" v="58"/>
          <ac:spMkLst>
            <pc:docMk/>
            <pc:sldMk cId="4205204138" sldId="1744"/>
            <ac:spMk id="35" creationId="{CF1F7A5C-6F70-4481-905C-ACBC36D851FD}"/>
          </ac:spMkLst>
        </pc:spChg>
        <pc:spChg chg="del">
          <ac:chgData name="Hamlet Markarian" userId="4926d2b407f31d77" providerId="LiveId" clId="{7DA92FE3-5F7A-4D05-A71B-A6C565627DC4}" dt="2021-06-09T17:40:19.154" v="54" actId="478"/>
          <ac:spMkLst>
            <pc:docMk/>
            <pc:sldMk cId="4205204138" sldId="1744"/>
            <ac:spMk id="36" creationId="{460AF8F4-6D91-4858-BC93-1335F8C452DD}"/>
          </ac:spMkLst>
        </pc:spChg>
        <pc:spChg chg="add mod">
          <ac:chgData name="Hamlet Markarian" userId="4926d2b407f31d77" providerId="LiveId" clId="{7DA92FE3-5F7A-4D05-A71B-A6C565627DC4}" dt="2021-06-09T17:48:12.869" v="154" actId="20577"/>
          <ac:spMkLst>
            <pc:docMk/>
            <pc:sldMk cId="4205204138" sldId="1744"/>
            <ac:spMk id="37" creationId="{C2471F6D-1D4C-41DF-A625-4A698DF0FA95}"/>
          </ac:spMkLst>
        </pc:spChg>
        <pc:spChg chg="del">
          <ac:chgData name="Hamlet Markarian" userId="4926d2b407f31d77" providerId="LiveId" clId="{7DA92FE3-5F7A-4D05-A71B-A6C565627DC4}" dt="2021-06-09T17:40:19.154" v="54" actId="478"/>
          <ac:spMkLst>
            <pc:docMk/>
            <pc:sldMk cId="4205204138" sldId="1744"/>
            <ac:spMk id="38" creationId="{ACA510CE-1F25-4BD2-AC8A-685E957737A7}"/>
          </ac:spMkLst>
        </pc:spChg>
        <pc:spChg chg="add mod">
          <ac:chgData name="Hamlet Markarian" userId="4926d2b407f31d77" providerId="LiveId" clId="{7DA92FE3-5F7A-4D05-A71B-A6C565627DC4}" dt="2021-06-09T17:41:11.892" v="64" actId="948"/>
          <ac:spMkLst>
            <pc:docMk/>
            <pc:sldMk cId="4205204138" sldId="1744"/>
            <ac:spMk id="39" creationId="{1943CED7-C566-424C-A101-D6A49BD5352E}"/>
          </ac:spMkLst>
        </pc:spChg>
        <pc:spChg chg="del">
          <ac:chgData name="Hamlet Markarian" userId="4926d2b407f31d77" providerId="LiveId" clId="{7DA92FE3-5F7A-4D05-A71B-A6C565627DC4}" dt="2021-06-09T17:40:19.154" v="54" actId="478"/>
          <ac:spMkLst>
            <pc:docMk/>
            <pc:sldMk cId="4205204138" sldId="1744"/>
            <ac:spMk id="40" creationId="{69FAB30B-FDB7-49B7-BDA9-B85A04EC4C08}"/>
          </ac:spMkLst>
        </pc:spChg>
        <pc:spChg chg="add del mod">
          <ac:chgData name="Hamlet Markarian" userId="4926d2b407f31d77" providerId="LiveId" clId="{7DA92FE3-5F7A-4D05-A71B-A6C565627DC4}" dt="2021-06-09T17:41:58.002" v="76" actId="478"/>
          <ac:spMkLst>
            <pc:docMk/>
            <pc:sldMk cId="4205204138" sldId="1744"/>
            <ac:spMk id="41" creationId="{0297A08B-E18A-4BA6-9D58-3046D8EC0260}"/>
          </ac:spMkLst>
        </pc:spChg>
        <pc:spChg chg="add del mod">
          <ac:chgData name="Hamlet Markarian" userId="4926d2b407f31d77" providerId="LiveId" clId="{7DA92FE3-5F7A-4D05-A71B-A6C565627DC4}" dt="2021-06-09T17:41:44.434" v="72" actId="478"/>
          <ac:spMkLst>
            <pc:docMk/>
            <pc:sldMk cId="4205204138" sldId="1744"/>
            <ac:spMk id="43" creationId="{7CA3A0D4-AC69-45C6-A256-F57F07BF0949}"/>
          </ac:spMkLst>
        </pc:spChg>
        <pc:spChg chg="add mod">
          <ac:chgData name="Hamlet Markarian" userId="4926d2b407f31d77" providerId="LiveId" clId="{7DA92FE3-5F7A-4D05-A71B-A6C565627DC4}" dt="2021-06-09T17:42:09.166" v="79" actId="12"/>
          <ac:spMkLst>
            <pc:docMk/>
            <pc:sldMk cId="4205204138" sldId="1744"/>
            <ac:spMk id="45" creationId="{C1EADB6A-DE83-4B75-98FD-745CAE564699}"/>
          </ac:spMkLst>
        </pc:spChg>
        <pc:spChg chg="del">
          <ac:chgData name="Hamlet Markarian" userId="4926d2b407f31d77" providerId="LiveId" clId="{7DA92FE3-5F7A-4D05-A71B-A6C565627DC4}" dt="2021-06-09T17:40:19.154" v="54" actId="478"/>
          <ac:spMkLst>
            <pc:docMk/>
            <pc:sldMk cId="4205204138" sldId="1744"/>
            <ac:spMk id="46" creationId="{2F1ADEBF-40FF-4B25-8A72-ABF629292FC0}"/>
          </ac:spMkLst>
        </pc:spChg>
        <pc:spChg chg="del">
          <ac:chgData name="Hamlet Markarian" userId="4926d2b407f31d77" providerId="LiveId" clId="{7DA92FE3-5F7A-4D05-A71B-A6C565627DC4}" dt="2021-06-09T17:40:19.154" v="54" actId="478"/>
          <ac:spMkLst>
            <pc:docMk/>
            <pc:sldMk cId="4205204138" sldId="1744"/>
            <ac:spMk id="48" creationId="{E2654EE4-747E-4A27-B56B-33012DC83E31}"/>
          </ac:spMkLst>
        </pc:spChg>
        <pc:spChg chg="del">
          <ac:chgData name="Hamlet Markarian" userId="4926d2b407f31d77" providerId="LiveId" clId="{7DA92FE3-5F7A-4D05-A71B-A6C565627DC4}" dt="2021-06-09T17:40:19.154" v="54" actId="478"/>
          <ac:spMkLst>
            <pc:docMk/>
            <pc:sldMk cId="4205204138" sldId="1744"/>
            <ac:spMk id="49" creationId="{9B777717-AFE2-4144-BC03-1951CA13C0C9}"/>
          </ac:spMkLst>
        </pc:spChg>
        <pc:spChg chg="del">
          <ac:chgData name="Hamlet Markarian" userId="4926d2b407f31d77" providerId="LiveId" clId="{7DA92FE3-5F7A-4D05-A71B-A6C565627DC4}" dt="2021-06-09T17:40:19.154" v="54" actId="478"/>
          <ac:spMkLst>
            <pc:docMk/>
            <pc:sldMk cId="4205204138" sldId="1744"/>
            <ac:spMk id="52" creationId="{A9A2D430-93EE-4180-8A06-ABC5DD37FBD0}"/>
          </ac:spMkLst>
        </pc:spChg>
        <pc:spChg chg="del">
          <ac:chgData name="Hamlet Markarian" userId="4926d2b407f31d77" providerId="LiveId" clId="{7DA92FE3-5F7A-4D05-A71B-A6C565627DC4}" dt="2021-06-09T17:40:19.154" v="54" actId="478"/>
          <ac:spMkLst>
            <pc:docMk/>
            <pc:sldMk cId="4205204138" sldId="1744"/>
            <ac:spMk id="61" creationId="{DDCCED27-782C-4C4E-BE17-2AF5E94DDF18}"/>
          </ac:spMkLst>
        </pc:spChg>
        <pc:grpChg chg="del">
          <ac:chgData name="Hamlet Markarian" userId="4926d2b407f31d77" providerId="LiveId" clId="{7DA92FE3-5F7A-4D05-A71B-A6C565627DC4}" dt="2021-06-09T17:40:21.218" v="55" actId="478"/>
          <ac:grpSpMkLst>
            <pc:docMk/>
            <pc:sldMk cId="4205204138" sldId="1744"/>
            <ac:grpSpMk id="53" creationId="{D6254E4C-637B-4D0A-89F0-B41444C0FB0A}"/>
          </ac:grpSpMkLst>
        </pc:grpChg>
        <pc:picChg chg="del">
          <ac:chgData name="Hamlet Markarian" userId="4926d2b407f31d77" providerId="LiveId" clId="{7DA92FE3-5F7A-4D05-A71B-A6C565627DC4}" dt="2021-06-09T17:40:19.154" v="54" actId="478"/>
          <ac:picMkLst>
            <pc:docMk/>
            <pc:sldMk cId="4205204138" sldId="1744"/>
            <ac:picMk id="42" creationId="{D17D88D5-F0F9-4764-89BA-77BC4B44FC97}"/>
          </ac:picMkLst>
        </pc:picChg>
        <pc:picChg chg="del">
          <ac:chgData name="Hamlet Markarian" userId="4926d2b407f31d77" providerId="LiveId" clId="{7DA92FE3-5F7A-4D05-A71B-A6C565627DC4}" dt="2021-06-09T17:40:19.154" v="54" actId="478"/>
          <ac:picMkLst>
            <pc:docMk/>
            <pc:sldMk cId="4205204138" sldId="1744"/>
            <ac:picMk id="44" creationId="{9B36EF78-C25F-4608-BC8F-DE1F14266EDF}"/>
          </ac:picMkLst>
        </pc:picChg>
      </pc:sldChg>
      <pc:sldChg chg="addSp modSp">
        <pc:chgData name="Hamlet Markarian" userId="4926d2b407f31d77" providerId="LiveId" clId="{7DA92FE3-5F7A-4D05-A71B-A6C565627DC4}" dt="2021-06-09T17:47:23.830" v="150"/>
        <pc:sldMkLst>
          <pc:docMk/>
          <pc:sldMk cId="891322896" sldId="1745"/>
        </pc:sldMkLst>
        <pc:spChg chg="add mod">
          <ac:chgData name="Hamlet Markarian" userId="4926d2b407f31d77" providerId="LiveId" clId="{7DA92FE3-5F7A-4D05-A71B-A6C565627DC4}" dt="2021-06-09T17:47:23.830" v="150"/>
          <ac:spMkLst>
            <pc:docMk/>
            <pc:sldMk cId="891322896" sldId="1745"/>
            <ac:spMk id="28" creationId="{F91F81E4-F1F1-468B-A2FF-CB8EBF299B5B}"/>
          </ac:spMkLst>
        </pc:spChg>
      </pc:sldChg>
      <pc:sldChg chg="addSp modSp">
        <pc:chgData name="Hamlet Markarian" userId="4926d2b407f31d77" providerId="LiveId" clId="{7DA92FE3-5F7A-4D05-A71B-A6C565627DC4}" dt="2021-06-09T17:47:27.831" v="151"/>
        <pc:sldMkLst>
          <pc:docMk/>
          <pc:sldMk cId="3147568608" sldId="1746"/>
        </pc:sldMkLst>
        <pc:spChg chg="add mod">
          <ac:chgData name="Hamlet Markarian" userId="4926d2b407f31d77" providerId="LiveId" clId="{7DA92FE3-5F7A-4D05-A71B-A6C565627DC4}" dt="2021-06-09T17:47:27.831" v="151"/>
          <ac:spMkLst>
            <pc:docMk/>
            <pc:sldMk cId="3147568608" sldId="1746"/>
            <ac:spMk id="28" creationId="{8EA4D575-4E8C-43A5-AA0F-B039D66B2CB1}"/>
          </ac:spMkLst>
        </pc:spChg>
      </pc:sldChg>
      <pc:sldChg chg="addSp modSp mod">
        <pc:chgData name="Hamlet Markarian" userId="4926d2b407f31d77" providerId="LiveId" clId="{7DA92FE3-5F7A-4D05-A71B-A6C565627DC4}" dt="2021-06-09T17:47:07.521" v="149" actId="207"/>
        <pc:sldMkLst>
          <pc:docMk/>
          <pc:sldMk cId="1580579950" sldId="1747"/>
        </pc:sldMkLst>
        <pc:spChg chg="add mod">
          <ac:chgData name="Hamlet Markarian" userId="4926d2b407f31d77" providerId="LiveId" clId="{7DA92FE3-5F7A-4D05-A71B-A6C565627DC4}" dt="2021-06-09T17:47:07.521" v="149" actId="207"/>
          <ac:spMkLst>
            <pc:docMk/>
            <pc:sldMk cId="1580579950" sldId="1747"/>
            <ac:spMk id="28" creationId="{DC9B98F0-5405-4650-A255-5E4F7CC4A092}"/>
          </ac:spMkLst>
        </pc:spChg>
      </pc:sldChg>
      <pc:sldChg chg="addSp delSp modSp mod modClrScheme chgLayout">
        <pc:chgData name="Hamlet Markarian" userId="4926d2b407f31d77" providerId="LiveId" clId="{7DA92FE3-5F7A-4D05-A71B-A6C565627DC4}" dt="2021-06-09T17:46:37.639" v="142"/>
        <pc:sldMkLst>
          <pc:docMk/>
          <pc:sldMk cId="408170814" sldId="1749"/>
        </pc:sldMkLst>
        <pc:spChg chg="mod">
          <ac:chgData name="Hamlet Markarian" userId="4926d2b407f31d77" providerId="LiveId" clId="{7DA92FE3-5F7A-4D05-A71B-A6C565627DC4}" dt="2021-06-09T17:42:38.716" v="84"/>
          <ac:spMkLst>
            <pc:docMk/>
            <pc:sldMk cId="408170814" sldId="1749"/>
            <ac:spMk id="5" creationId="{BC01E833-A438-4C2A-AF28-2B402D7F80E5}"/>
          </ac:spMkLst>
        </pc:spChg>
        <pc:spChg chg="del">
          <ac:chgData name="Hamlet Markarian" userId="4926d2b407f31d77" providerId="LiveId" clId="{7DA92FE3-5F7A-4D05-A71B-A6C565627DC4}" dt="2021-06-09T17:42:21.283" v="80" actId="478"/>
          <ac:spMkLst>
            <pc:docMk/>
            <pc:sldMk cId="408170814" sldId="1749"/>
            <ac:spMk id="26" creationId="{7D958F8C-1181-46F0-9607-CC88656B8333}"/>
          </ac:spMkLst>
        </pc:spChg>
        <pc:spChg chg="del">
          <ac:chgData name="Hamlet Markarian" userId="4926d2b407f31d77" providerId="LiveId" clId="{7DA92FE3-5F7A-4D05-A71B-A6C565627DC4}" dt="2021-06-09T17:42:21.283" v="80" actId="478"/>
          <ac:spMkLst>
            <pc:docMk/>
            <pc:sldMk cId="408170814" sldId="1749"/>
            <ac:spMk id="28" creationId="{80A83A9F-F0FC-48D6-B7C7-8323AA2676BE}"/>
          </ac:spMkLst>
        </pc:spChg>
        <pc:spChg chg="del">
          <ac:chgData name="Hamlet Markarian" userId="4926d2b407f31d77" providerId="LiveId" clId="{7DA92FE3-5F7A-4D05-A71B-A6C565627DC4}" dt="2021-06-09T17:42:21.283" v="80" actId="478"/>
          <ac:spMkLst>
            <pc:docMk/>
            <pc:sldMk cId="408170814" sldId="1749"/>
            <ac:spMk id="30" creationId="{30BE7892-FAB4-4C35-8B6A-FE1954E59DEE}"/>
          </ac:spMkLst>
        </pc:spChg>
        <pc:spChg chg="del">
          <ac:chgData name="Hamlet Markarian" userId="4926d2b407f31d77" providerId="LiveId" clId="{7DA92FE3-5F7A-4D05-A71B-A6C565627DC4}" dt="2021-06-09T17:42:21.283" v="80" actId="478"/>
          <ac:spMkLst>
            <pc:docMk/>
            <pc:sldMk cId="408170814" sldId="1749"/>
            <ac:spMk id="31" creationId="{083925C8-84F3-438A-AD06-941FDC20F7CF}"/>
          </ac:spMkLst>
        </pc:spChg>
        <pc:spChg chg="del">
          <ac:chgData name="Hamlet Markarian" userId="4926d2b407f31d77" providerId="LiveId" clId="{7DA92FE3-5F7A-4D05-A71B-A6C565627DC4}" dt="2021-06-09T17:42:21.283" v="80" actId="478"/>
          <ac:spMkLst>
            <pc:docMk/>
            <pc:sldMk cId="408170814" sldId="1749"/>
            <ac:spMk id="33" creationId="{B7741065-0B62-4005-92FB-B0945E0A87F6}"/>
          </ac:spMkLst>
        </pc:spChg>
        <pc:spChg chg="del">
          <ac:chgData name="Hamlet Markarian" userId="4926d2b407f31d77" providerId="LiveId" clId="{7DA92FE3-5F7A-4D05-A71B-A6C565627DC4}" dt="2021-06-09T17:42:21.283" v="80" actId="478"/>
          <ac:spMkLst>
            <pc:docMk/>
            <pc:sldMk cId="408170814" sldId="1749"/>
            <ac:spMk id="36" creationId="{460AF8F4-6D91-4858-BC93-1335F8C452DD}"/>
          </ac:spMkLst>
        </pc:spChg>
        <pc:spChg chg="del">
          <ac:chgData name="Hamlet Markarian" userId="4926d2b407f31d77" providerId="LiveId" clId="{7DA92FE3-5F7A-4D05-A71B-A6C565627DC4}" dt="2021-06-09T17:42:21.283" v="80" actId="478"/>
          <ac:spMkLst>
            <pc:docMk/>
            <pc:sldMk cId="408170814" sldId="1749"/>
            <ac:spMk id="38" creationId="{ACA510CE-1F25-4BD2-AC8A-685E957737A7}"/>
          </ac:spMkLst>
        </pc:spChg>
        <pc:spChg chg="del">
          <ac:chgData name="Hamlet Markarian" userId="4926d2b407f31d77" providerId="LiveId" clId="{7DA92FE3-5F7A-4D05-A71B-A6C565627DC4}" dt="2021-06-09T17:42:21.283" v="80" actId="478"/>
          <ac:spMkLst>
            <pc:docMk/>
            <pc:sldMk cId="408170814" sldId="1749"/>
            <ac:spMk id="40" creationId="{69FAB30B-FDB7-49B7-BDA9-B85A04EC4C08}"/>
          </ac:spMkLst>
        </pc:spChg>
        <pc:spChg chg="del">
          <ac:chgData name="Hamlet Markarian" userId="4926d2b407f31d77" providerId="LiveId" clId="{7DA92FE3-5F7A-4D05-A71B-A6C565627DC4}" dt="2021-06-09T17:42:21.283" v="80" actId="478"/>
          <ac:spMkLst>
            <pc:docMk/>
            <pc:sldMk cId="408170814" sldId="1749"/>
            <ac:spMk id="46" creationId="{2F1ADEBF-40FF-4B25-8A72-ABF629292FC0}"/>
          </ac:spMkLst>
        </pc:spChg>
        <pc:spChg chg="del">
          <ac:chgData name="Hamlet Markarian" userId="4926d2b407f31d77" providerId="LiveId" clId="{7DA92FE3-5F7A-4D05-A71B-A6C565627DC4}" dt="2021-06-09T17:42:21.283" v="80" actId="478"/>
          <ac:spMkLst>
            <pc:docMk/>
            <pc:sldMk cId="408170814" sldId="1749"/>
            <ac:spMk id="48" creationId="{E2654EE4-747E-4A27-B56B-33012DC83E31}"/>
          </ac:spMkLst>
        </pc:spChg>
        <pc:spChg chg="del">
          <ac:chgData name="Hamlet Markarian" userId="4926d2b407f31d77" providerId="LiveId" clId="{7DA92FE3-5F7A-4D05-A71B-A6C565627DC4}" dt="2021-06-09T17:42:21.283" v="80" actId="478"/>
          <ac:spMkLst>
            <pc:docMk/>
            <pc:sldMk cId="408170814" sldId="1749"/>
            <ac:spMk id="49" creationId="{9B777717-AFE2-4144-BC03-1951CA13C0C9}"/>
          </ac:spMkLst>
        </pc:spChg>
        <pc:spChg chg="del">
          <ac:chgData name="Hamlet Markarian" userId="4926d2b407f31d77" providerId="LiveId" clId="{7DA92FE3-5F7A-4D05-A71B-A6C565627DC4}" dt="2021-06-09T17:42:21.283" v="80" actId="478"/>
          <ac:spMkLst>
            <pc:docMk/>
            <pc:sldMk cId="408170814" sldId="1749"/>
            <ac:spMk id="50" creationId="{6F983CD6-F76A-4267-AF2A-8DE252C401DC}"/>
          </ac:spMkLst>
        </pc:spChg>
        <pc:spChg chg="del">
          <ac:chgData name="Hamlet Markarian" userId="4926d2b407f31d77" providerId="LiveId" clId="{7DA92FE3-5F7A-4D05-A71B-A6C565627DC4}" dt="2021-06-09T17:42:21.283" v="80" actId="478"/>
          <ac:spMkLst>
            <pc:docMk/>
            <pc:sldMk cId="408170814" sldId="1749"/>
            <ac:spMk id="51" creationId="{81446CEB-3C7B-4C44-A888-3F232475A7F6}"/>
          </ac:spMkLst>
        </pc:spChg>
        <pc:spChg chg="del">
          <ac:chgData name="Hamlet Markarian" userId="4926d2b407f31d77" providerId="LiveId" clId="{7DA92FE3-5F7A-4D05-A71B-A6C565627DC4}" dt="2021-06-09T17:42:21.283" v="80" actId="478"/>
          <ac:spMkLst>
            <pc:docMk/>
            <pc:sldMk cId="408170814" sldId="1749"/>
            <ac:spMk id="52" creationId="{A9A2D430-93EE-4180-8A06-ABC5DD37FBD0}"/>
          </ac:spMkLst>
        </pc:spChg>
        <pc:spChg chg="del">
          <ac:chgData name="Hamlet Markarian" userId="4926d2b407f31d77" providerId="LiveId" clId="{7DA92FE3-5F7A-4D05-A71B-A6C565627DC4}" dt="2021-06-09T17:42:21.283" v="80" actId="478"/>
          <ac:spMkLst>
            <pc:docMk/>
            <pc:sldMk cId="408170814" sldId="1749"/>
            <ac:spMk id="53" creationId="{849F8D56-340F-4AFE-9F09-E2489DEC4BA0}"/>
          </ac:spMkLst>
        </pc:spChg>
        <pc:spChg chg="add mod">
          <ac:chgData name="Hamlet Markarian" userId="4926d2b407f31d77" providerId="LiveId" clId="{7DA92FE3-5F7A-4D05-A71B-A6C565627DC4}" dt="2021-06-09T17:43:40.039" v="109" actId="12"/>
          <ac:spMkLst>
            <pc:docMk/>
            <pc:sldMk cId="408170814" sldId="1749"/>
            <ac:spMk id="55" creationId="{4575CB21-C3C9-4470-991C-A4DFDD154CBA}"/>
          </ac:spMkLst>
        </pc:spChg>
        <pc:spChg chg="del">
          <ac:chgData name="Hamlet Markarian" userId="4926d2b407f31d77" providerId="LiveId" clId="{7DA92FE3-5F7A-4D05-A71B-A6C565627DC4}" dt="2021-06-09T17:42:21.283" v="80" actId="478"/>
          <ac:spMkLst>
            <pc:docMk/>
            <pc:sldMk cId="408170814" sldId="1749"/>
            <ac:spMk id="61" creationId="{DDCCED27-782C-4C4E-BE17-2AF5E94DDF18}"/>
          </ac:spMkLst>
        </pc:spChg>
        <pc:spChg chg="mod">
          <ac:chgData name="Hamlet Markarian" userId="4926d2b407f31d77" providerId="LiveId" clId="{7DA92FE3-5F7A-4D05-A71B-A6C565627DC4}" dt="2021-06-09T17:43:28.946" v="106" actId="14100"/>
          <ac:spMkLst>
            <pc:docMk/>
            <pc:sldMk cId="408170814" sldId="1749"/>
            <ac:spMk id="71" creationId="{E040D5CB-0F50-491F-86FE-26726D65C77C}"/>
          </ac:spMkLst>
        </pc:spChg>
        <pc:spChg chg="mod">
          <ac:chgData name="Hamlet Markarian" userId="4926d2b407f31d77" providerId="LiveId" clId="{7DA92FE3-5F7A-4D05-A71B-A6C565627DC4}" dt="2021-06-09T17:43:25.929" v="105" actId="1076"/>
          <ac:spMkLst>
            <pc:docMk/>
            <pc:sldMk cId="408170814" sldId="1749"/>
            <ac:spMk id="73" creationId="{91034AD8-119D-4955-835E-BCBD73AEFBC2}"/>
          </ac:spMkLst>
        </pc:spChg>
        <pc:spChg chg="add mod">
          <ac:chgData name="Hamlet Markarian" userId="4926d2b407f31d77" providerId="LiveId" clId="{7DA92FE3-5F7A-4D05-A71B-A6C565627DC4}" dt="2021-06-09T17:44:06.707" v="119" actId="1038"/>
          <ac:spMkLst>
            <pc:docMk/>
            <pc:sldMk cId="408170814" sldId="1749"/>
            <ac:spMk id="74" creationId="{7524C496-CBA8-4985-A3BD-5D6ADC645264}"/>
          </ac:spMkLst>
        </pc:spChg>
        <pc:spChg chg="add mod">
          <ac:chgData name="Hamlet Markarian" userId="4926d2b407f31d77" providerId="LiveId" clId="{7DA92FE3-5F7A-4D05-A71B-A6C565627DC4}" dt="2021-06-09T17:44:20.292" v="123" actId="6549"/>
          <ac:spMkLst>
            <pc:docMk/>
            <pc:sldMk cId="408170814" sldId="1749"/>
            <ac:spMk id="75" creationId="{4629FD33-DE99-4876-BBDC-C78E60C96648}"/>
          </ac:spMkLst>
        </pc:spChg>
        <pc:spChg chg="add mod">
          <ac:chgData name="Hamlet Markarian" userId="4926d2b407f31d77" providerId="LiveId" clId="{7DA92FE3-5F7A-4D05-A71B-A6C565627DC4}" dt="2021-06-09T17:44:33.768" v="127" actId="12"/>
          <ac:spMkLst>
            <pc:docMk/>
            <pc:sldMk cId="408170814" sldId="1749"/>
            <ac:spMk id="76" creationId="{1045BDD5-D496-4565-B574-238FBE94EC6B}"/>
          </ac:spMkLst>
        </pc:spChg>
        <pc:spChg chg="add del mod">
          <ac:chgData name="Hamlet Markarian" userId="4926d2b407f31d77" providerId="LiveId" clId="{7DA92FE3-5F7A-4D05-A71B-A6C565627DC4}" dt="2021-06-09T17:45:01.378" v="130" actId="478"/>
          <ac:spMkLst>
            <pc:docMk/>
            <pc:sldMk cId="408170814" sldId="1749"/>
            <ac:spMk id="77" creationId="{1FAFA890-9437-4510-AFA3-0603650380E0}"/>
          </ac:spMkLst>
        </pc:spChg>
        <pc:spChg chg="add del mod">
          <ac:chgData name="Hamlet Markarian" userId="4926d2b407f31d77" providerId="LiveId" clId="{7DA92FE3-5F7A-4D05-A71B-A6C565627DC4}" dt="2021-06-09T17:45:01.378" v="130" actId="478"/>
          <ac:spMkLst>
            <pc:docMk/>
            <pc:sldMk cId="408170814" sldId="1749"/>
            <ac:spMk id="78" creationId="{BB1D4BEE-F540-4ACB-92F1-CFC6F81D8724}"/>
          </ac:spMkLst>
        </pc:spChg>
        <pc:spChg chg="add del mod">
          <ac:chgData name="Hamlet Markarian" userId="4926d2b407f31d77" providerId="LiveId" clId="{7DA92FE3-5F7A-4D05-A71B-A6C565627DC4}" dt="2021-06-09T17:45:01.378" v="130" actId="478"/>
          <ac:spMkLst>
            <pc:docMk/>
            <pc:sldMk cId="408170814" sldId="1749"/>
            <ac:spMk id="79" creationId="{ED90ED90-E58A-46F5-891E-45D2EA2FFB5B}"/>
          </ac:spMkLst>
        </pc:spChg>
        <pc:spChg chg="add del mod">
          <ac:chgData name="Hamlet Markarian" userId="4926d2b407f31d77" providerId="LiveId" clId="{7DA92FE3-5F7A-4D05-A71B-A6C565627DC4}" dt="2021-06-09T17:45:01.378" v="130" actId="478"/>
          <ac:spMkLst>
            <pc:docMk/>
            <pc:sldMk cId="408170814" sldId="1749"/>
            <ac:spMk id="80" creationId="{FB138267-479A-4B95-83F4-069918EFFC5C}"/>
          </ac:spMkLst>
        </pc:spChg>
        <pc:spChg chg="add del mod">
          <ac:chgData name="Hamlet Markarian" userId="4926d2b407f31d77" providerId="LiveId" clId="{7DA92FE3-5F7A-4D05-A71B-A6C565627DC4}" dt="2021-06-09T17:45:01.378" v="130" actId="478"/>
          <ac:spMkLst>
            <pc:docMk/>
            <pc:sldMk cId="408170814" sldId="1749"/>
            <ac:spMk id="81" creationId="{D7E69EC6-84BF-4679-BFEE-33D8A96D5A6B}"/>
          </ac:spMkLst>
        </pc:spChg>
        <pc:spChg chg="add del mod">
          <ac:chgData name="Hamlet Markarian" userId="4926d2b407f31d77" providerId="LiveId" clId="{7DA92FE3-5F7A-4D05-A71B-A6C565627DC4}" dt="2021-06-09T17:45:01.378" v="130" actId="478"/>
          <ac:spMkLst>
            <pc:docMk/>
            <pc:sldMk cId="408170814" sldId="1749"/>
            <ac:spMk id="82" creationId="{019424E6-D18A-4009-8A68-4CBA6519B757}"/>
          </ac:spMkLst>
        </pc:spChg>
        <pc:spChg chg="add del mod">
          <ac:chgData name="Hamlet Markarian" userId="4926d2b407f31d77" providerId="LiveId" clId="{7DA92FE3-5F7A-4D05-A71B-A6C565627DC4}" dt="2021-06-09T17:45:01.378" v="130" actId="478"/>
          <ac:spMkLst>
            <pc:docMk/>
            <pc:sldMk cId="408170814" sldId="1749"/>
            <ac:spMk id="84" creationId="{D2B4A0CB-F2A7-45FF-9C85-5448F27E1E2B}"/>
          </ac:spMkLst>
        </pc:spChg>
        <pc:spChg chg="add del mod">
          <ac:chgData name="Hamlet Markarian" userId="4926d2b407f31d77" providerId="LiveId" clId="{7DA92FE3-5F7A-4D05-A71B-A6C565627DC4}" dt="2021-06-09T17:45:01.378" v="130" actId="478"/>
          <ac:spMkLst>
            <pc:docMk/>
            <pc:sldMk cId="408170814" sldId="1749"/>
            <ac:spMk id="85" creationId="{FF3DF70E-09C9-45C2-A2D3-1A5783EA494F}"/>
          </ac:spMkLst>
        </pc:spChg>
        <pc:spChg chg="add del mod">
          <ac:chgData name="Hamlet Markarian" userId="4926d2b407f31d77" providerId="LiveId" clId="{7DA92FE3-5F7A-4D05-A71B-A6C565627DC4}" dt="2021-06-09T17:45:01.378" v="130" actId="478"/>
          <ac:spMkLst>
            <pc:docMk/>
            <pc:sldMk cId="408170814" sldId="1749"/>
            <ac:spMk id="86" creationId="{5FA511DE-4D13-482E-AECD-D8329640BA44}"/>
          </ac:spMkLst>
        </pc:spChg>
        <pc:spChg chg="add del mod">
          <ac:chgData name="Hamlet Markarian" userId="4926d2b407f31d77" providerId="LiveId" clId="{7DA92FE3-5F7A-4D05-A71B-A6C565627DC4}" dt="2021-06-09T17:45:01.378" v="130" actId="478"/>
          <ac:spMkLst>
            <pc:docMk/>
            <pc:sldMk cId="408170814" sldId="1749"/>
            <ac:spMk id="87" creationId="{96C71236-3DB3-4843-B241-03C336E94726}"/>
          </ac:spMkLst>
        </pc:spChg>
        <pc:spChg chg="add del mod">
          <ac:chgData name="Hamlet Markarian" userId="4926d2b407f31d77" providerId="LiveId" clId="{7DA92FE3-5F7A-4D05-A71B-A6C565627DC4}" dt="2021-06-09T17:45:01.378" v="130" actId="478"/>
          <ac:spMkLst>
            <pc:docMk/>
            <pc:sldMk cId="408170814" sldId="1749"/>
            <ac:spMk id="88" creationId="{99AD5428-5FF3-4F25-A9D8-0CBEA1C6000A}"/>
          </ac:spMkLst>
        </pc:spChg>
        <pc:spChg chg="add mod">
          <ac:chgData name="Hamlet Markarian" userId="4926d2b407f31d77" providerId="LiveId" clId="{7DA92FE3-5F7A-4D05-A71B-A6C565627DC4}" dt="2021-06-09T17:45:37.282" v="136" actId="166"/>
          <ac:spMkLst>
            <pc:docMk/>
            <pc:sldMk cId="408170814" sldId="1749"/>
            <ac:spMk id="91" creationId="{5B6F4421-BE75-42EF-96A0-82E98D531351}"/>
          </ac:spMkLst>
        </pc:spChg>
        <pc:spChg chg="add mod">
          <ac:chgData name="Hamlet Markarian" userId="4926d2b407f31d77" providerId="LiveId" clId="{7DA92FE3-5F7A-4D05-A71B-A6C565627DC4}" dt="2021-06-09T17:45:37.282" v="136" actId="166"/>
          <ac:spMkLst>
            <pc:docMk/>
            <pc:sldMk cId="408170814" sldId="1749"/>
            <ac:spMk id="92" creationId="{3F6EF244-8010-49A4-96B9-22077F9E1E26}"/>
          </ac:spMkLst>
        </pc:spChg>
        <pc:spChg chg="add mod">
          <ac:chgData name="Hamlet Markarian" userId="4926d2b407f31d77" providerId="LiveId" clId="{7DA92FE3-5F7A-4D05-A71B-A6C565627DC4}" dt="2021-06-09T17:45:37.282" v="136" actId="166"/>
          <ac:spMkLst>
            <pc:docMk/>
            <pc:sldMk cId="408170814" sldId="1749"/>
            <ac:spMk id="93" creationId="{90290318-1609-4E36-B0F1-6C59E29DFE40}"/>
          </ac:spMkLst>
        </pc:spChg>
        <pc:spChg chg="add mod">
          <ac:chgData name="Hamlet Markarian" userId="4926d2b407f31d77" providerId="LiveId" clId="{7DA92FE3-5F7A-4D05-A71B-A6C565627DC4}" dt="2021-06-09T17:45:37.282" v="136" actId="166"/>
          <ac:spMkLst>
            <pc:docMk/>
            <pc:sldMk cId="408170814" sldId="1749"/>
            <ac:spMk id="94" creationId="{C3ECEFC2-F038-4DEF-AEA5-5894E5B0AF3C}"/>
          </ac:spMkLst>
        </pc:spChg>
        <pc:spChg chg="add mod">
          <ac:chgData name="Hamlet Markarian" userId="4926d2b407f31d77" providerId="LiveId" clId="{7DA92FE3-5F7A-4D05-A71B-A6C565627DC4}" dt="2021-06-09T17:45:37.282" v="136" actId="166"/>
          <ac:spMkLst>
            <pc:docMk/>
            <pc:sldMk cId="408170814" sldId="1749"/>
            <ac:spMk id="95" creationId="{76BA84B0-DDB9-4DA7-88B0-AF76ED2BEA9E}"/>
          </ac:spMkLst>
        </pc:spChg>
        <pc:spChg chg="add mod">
          <ac:chgData name="Hamlet Markarian" userId="4926d2b407f31d77" providerId="LiveId" clId="{7DA92FE3-5F7A-4D05-A71B-A6C565627DC4}" dt="2021-06-09T17:45:37.282" v="136" actId="166"/>
          <ac:spMkLst>
            <pc:docMk/>
            <pc:sldMk cId="408170814" sldId="1749"/>
            <ac:spMk id="96" creationId="{ED0EF184-F241-45BE-8CC3-17929278702D}"/>
          </ac:spMkLst>
        </pc:spChg>
        <pc:spChg chg="add mod">
          <ac:chgData name="Hamlet Markarian" userId="4926d2b407f31d77" providerId="LiveId" clId="{7DA92FE3-5F7A-4D05-A71B-A6C565627DC4}" dt="2021-06-09T17:45:37.282" v="136" actId="166"/>
          <ac:spMkLst>
            <pc:docMk/>
            <pc:sldMk cId="408170814" sldId="1749"/>
            <ac:spMk id="97" creationId="{9CFA1199-9840-467A-821F-B015228D3C08}"/>
          </ac:spMkLst>
        </pc:spChg>
        <pc:spChg chg="add mod">
          <ac:chgData name="Hamlet Markarian" userId="4926d2b407f31d77" providerId="LiveId" clId="{7DA92FE3-5F7A-4D05-A71B-A6C565627DC4}" dt="2021-06-09T17:45:37.282" v="136" actId="166"/>
          <ac:spMkLst>
            <pc:docMk/>
            <pc:sldMk cId="408170814" sldId="1749"/>
            <ac:spMk id="98" creationId="{640DC6F8-635A-4BD6-89D8-5E6223ACD136}"/>
          </ac:spMkLst>
        </pc:spChg>
        <pc:spChg chg="add mod">
          <ac:chgData name="Hamlet Markarian" userId="4926d2b407f31d77" providerId="LiveId" clId="{7DA92FE3-5F7A-4D05-A71B-A6C565627DC4}" dt="2021-06-09T17:45:37.282" v="136" actId="166"/>
          <ac:spMkLst>
            <pc:docMk/>
            <pc:sldMk cId="408170814" sldId="1749"/>
            <ac:spMk id="99" creationId="{AB7E0FFD-12BB-4FAD-A71D-9DFA2A34B2A5}"/>
          </ac:spMkLst>
        </pc:spChg>
        <pc:spChg chg="add mod">
          <ac:chgData name="Hamlet Markarian" userId="4926d2b407f31d77" providerId="LiveId" clId="{7DA92FE3-5F7A-4D05-A71B-A6C565627DC4}" dt="2021-06-09T17:45:37.282" v="136" actId="166"/>
          <ac:spMkLst>
            <pc:docMk/>
            <pc:sldMk cId="408170814" sldId="1749"/>
            <ac:spMk id="100" creationId="{04F025F7-A826-42AD-933E-55896DE08402}"/>
          </ac:spMkLst>
        </pc:spChg>
        <pc:spChg chg="add mod">
          <ac:chgData name="Hamlet Markarian" userId="4926d2b407f31d77" providerId="LiveId" clId="{7DA92FE3-5F7A-4D05-A71B-A6C565627DC4}" dt="2021-06-09T17:45:37.282" v="136" actId="166"/>
          <ac:spMkLst>
            <pc:docMk/>
            <pc:sldMk cId="408170814" sldId="1749"/>
            <ac:spMk id="102" creationId="{A817E14E-FA28-4D54-9571-2A8386444DEA}"/>
          </ac:spMkLst>
        </pc:spChg>
        <pc:spChg chg="add mod">
          <ac:chgData name="Hamlet Markarian" userId="4926d2b407f31d77" providerId="LiveId" clId="{7DA92FE3-5F7A-4D05-A71B-A6C565627DC4}" dt="2021-06-09T17:45:37.282" v="136" actId="166"/>
          <ac:spMkLst>
            <pc:docMk/>
            <pc:sldMk cId="408170814" sldId="1749"/>
            <ac:spMk id="103" creationId="{7A84F54C-26F8-45EF-B0FB-9A1AF877D43E}"/>
          </ac:spMkLst>
        </pc:spChg>
        <pc:spChg chg="add mod">
          <ac:chgData name="Hamlet Markarian" userId="4926d2b407f31d77" providerId="LiveId" clId="{7DA92FE3-5F7A-4D05-A71B-A6C565627DC4}" dt="2021-06-09T17:45:37.282" v="136" actId="166"/>
          <ac:spMkLst>
            <pc:docMk/>
            <pc:sldMk cId="408170814" sldId="1749"/>
            <ac:spMk id="104" creationId="{340C63B3-83F4-4848-AF44-263942768D28}"/>
          </ac:spMkLst>
        </pc:spChg>
        <pc:spChg chg="add mod">
          <ac:chgData name="Hamlet Markarian" userId="4926d2b407f31d77" providerId="LiveId" clId="{7DA92FE3-5F7A-4D05-A71B-A6C565627DC4}" dt="2021-06-09T17:45:37.282" v="136" actId="166"/>
          <ac:spMkLst>
            <pc:docMk/>
            <pc:sldMk cId="408170814" sldId="1749"/>
            <ac:spMk id="105" creationId="{E0022C8F-44DA-4498-BE76-5C8F845A5FD2}"/>
          </ac:spMkLst>
        </pc:spChg>
        <pc:spChg chg="add mod">
          <ac:chgData name="Hamlet Markarian" userId="4926d2b407f31d77" providerId="LiveId" clId="{7DA92FE3-5F7A-4D05-A71B-A6C565627DC4}" dt="2021-06-09T17:45:37.282" v="136" actId="166"/>
          <ac:spMkLst>
            <pc:docMk/>
            <pc:sldMk cId="408170814" sldId="1749"/>
            <ac:spMk id="106" creationId="{97115C25-42F0-4D03-83C2-270D4AA798EF}"/>
          </ac:spMkLst>
        </pc:spChg>
        <pc:spChg chg="add mod">
          <ac:chgData name="Hamlet Markarian" userId="4926d2b407f31d77" providerId="LiveId" clId="{7DA92FE3-5F7A-4D05-A71B-A6C565627DC4}" dt="2021-06-09T17:45:37.282" v="136" actId="166"/>
          <ac:spMkLst>
            <pc:docMk/>
            <pc:sldMk cId="408170814" sldId="1749"/>
            <ac:spMk id="107" creationId="{2CBB6058-155F-43CD-86D2-62EA16A76FE5}"/>
          </ac:spMkLst>
        </pc:spChg>
        <pc:spChg chg="add mod">
          <ac:chgData name="Hamlet Markarian" userId="4926d2b407f31d77" providerId="LiveId" clId="{7DA92FE3-5F7A-4D05-A71B-A6C565627DC4}" dt="2021-06-09T17:45:37.282" v="136" actId="166"/>
          <ac:spMkLst>
            <pc:docMk/>
            <pc:sldMk cId="408170814" sldId="1749"/>
            <ac:spMk id="109" creationId="{7261D6BF-F79A-4E8C-884D-F8E5738C1505}"/>
          </ac:spMkLst>
        </pc:spChg>
        <pc:spChg chg="add mod">
          <ac:chgData name="Hamlet Markarian" userId="4926d2b407f31d77" providerId="LiveId" clId="{7DA92FE3-5F7A-4D05-A71B-A6C565627DC4}" dt="2021-06-09T17:45:43.571" v="137" actId="14100"/>
          <ac:spMkLst>
            <pc:docMk/>
            <pc:sldMk cId="408170814" sldId="1749"/>
            <ac:spMk id="111" creationId="{1D3EA1D8-27CB-4162-BA10-93E564EBD0CD}"/>
          </ac:spMkLst>
        </pc:spChg>
        <pc:spChg chg="add del mod">
          <ac:chgData name="Hamlet Markarian" userId="4926d2b407f31d77" providerId="LiveId" clId="{7DA92FE3-5F7A-4D05-A71B-A6C565627DC4}" dt="2021-06-09T17:45:59.283" v="139" actId="478"/>
          <ac:spMkLst>
            <pc:docMk/>
            <pc:sldMk cId="408170814" sldId="1749"/>
            <ac:spMk id="112" creationId="{1D220630-F95D-448D-B91B-1F7D36D36358}"/>
          </ac:spMkLst>
        </pc:spChg>
        <pc:spChg chg="add mod">
          <ac:chgData name="Hamlet Markarian" userId="4926d2b407f31d77" providerId="LiveId" clId="{7DA92FE3-5F7A-4D05-A71B-A6C565627DC4}" dt="2021-06-09T17:46:37.639" v="142"/>
          <ac:spMkLst>
            <pc:docMk/>
            <pc:sldMk cId="408170814" sldId="1749"/>
            <ac:spMk id="113" creationId="{C59F9599-6200-4ED9-A5CA-35B9B2E177BD}"/>
          </ac:spMkLst>
        </pc:spChg>
        <pc:grpChg chg="del">
          <ac:chgData name="Hamlet Markarian" userId="4926d2b407f31d77" providerId="LiveId" clId="{7DA92FE3-5F7A-4D05-A71B-A6C565627DC4}" dt="2021-06-09T17:42:21.283" v="80" actId="478"/>
          <ac:grpSpMkLst>
            <pc:docMk/>
            <pc:sldMk cId="408170814" sldId="1749"/>
            <ac:grpSpMk id="35" creationId="{F22E6492-AC52-4876-A552-398A7E408766}"/>
          </ac:grpSpMkLst>
        </pc:grpChg>
        <pc:grpChg chg="del">
          <ac:chgData name="Hamlet Markarian" userId="4926d2b407f31d77" providerId="LiveId" clId="{7DA92FE3-5F7A-4D05-A71B-A6C565627DC4}" dt="2021-06-09T17:42:21.283" v="80" actId="478"/>
          <ac:grpSpMkLst>
            <pc:docMk/>
            <pc:sldMk cId="408170814" sldId="1749"/>
            <ac:grpSpMk id="43" creationId="{26B60158-8A49-4AF7-BB09-BD6FBA2AA66A}"/>
          </ac:grpSpMkLst>
        </pc:grpChg>
        <pc:grpChg chg="del">
          <ac:chgData name="Hamlet Markarian" userId="4926d2b407f31d77" providerId="LiveId" clId="{7DA92FE3-5F7A-4D05-A71B-A6C565627DC4}" dt="2021-06-09T17:42:21.283" v="80" actId="478"/>
          <ac:grpSpMkLst>
            <pc:docMk/>
            <pc:sldMk cId="408170814" sldId="1749"/>
            <ac:grpSpMk id="56" creationId="{6C95BE97-DFF7-46C1-B592-D92736E9D499}"/>
          </ac:grpSpMkLst>
        </pc:grpChg>
        <pc:grpChg chg="del">
          <ac:chgData name="Hamlet Markarian" userId="4926d2b407f31d77" providerId="LiveId" clId="{7DA92FE3-5F7A-4D05-A71B-A6C565627DC4}" dt="2021-06-09T17:42:23.058" v="81" actId="478"/>
          <ac:grpSpMkLst>
            <pc:docMk/>
            <pc:sldMk cId="408170814" sldId="1749"/>
            <ac:grpSpMk id="64" creationId="{95BF3B4B-E154-4DEB-B524-6478AE8544AB}"/>
          </ac:grpSpMkLst>
        </pc:grpChg>
        <pc:picChg chg="del">
          <ac:chgData name="Hamlet Markarian" userId="4926d2b407f31d77" providerId="LiveId" clId="{7DA92FE3-5F7A-4D05-A71B-A6C565627DC4}" dt="2021-06-09T17:42:21.283" v="80" actId="478"/>
          <ac:picMkLst>
            <pc:docMk/>
            <pc:sldMk cId="408170814" sldId="1749"/>
            <ac:picMk id="42" creationId="{D17D88D5-F0F9-4764-89BA-77BC4B44FC97}"/>
          </ac:picMkLst>
        </pc:picChg>
        <pc:picChg chg="del">
          <ac:chgData name="Hamlet Markarian" userId="4926d2b407f31d77" providerId="LiveId" clId="{7DA92FE3-5F7A-4D05-A71B-A6C565627DC4}" dt="2021-06-09T17:42:21.283" v="80" actId="478"/>
          <ac:picMkLst>
            <pc:docMk/>
            <pc:sldMk cId="408170814" sldId="1749"/>
            <ac:picMk id="44" creationId="{9B36EF78-C25F-4608-BC8F-DE1F14266EDF}"/>
          </ac:picMkLst>
        </pc:picChg>
        <pc:picChg chg="mod">
          <ac:chgData name="Hamlet Markarian" userId="4926d2b407f31d77" providerId="LiveId" clId="{7DA92FE3-5F7A-4D05-A71B-A6C565627DC4}" dt="2021-06-09T17:43:25.929" v="105" actId="1076"/>
          <ac:picMkLst>
            <pc:docMk/>
            <pc:sldMk cId="408170814" sldId="1749"/>
            <ac:picMk id="72" creationId="{FD0C37D8-A5AE-4629-A6A3-8CE7730F566B}"/>
          </ac:picMkLst>
        </pc:picChg>
        <pc:cxnChg chg="del">
          <ac:chgData name="Hamlet Markarian" userId="4926d2b407f31d77" providerId="LiveId" clId="{7DA92FE3-5F7A-4D05-A71B-A6C565627DC4}" dt="2021-06-09T17:42:21.283" v="80" actId="478"/>
          <ac:cxnSpMkLst>
            <pc:docMk/>
            <pc:sldMk cId="408170814" sldId="1749"/>
            <ac:cxnSpMk id="54" creationId="{5AFE3C9A-5537-4AD8-839E-5C0D04ED9045}"/>
          </ac:cxnSpMkLst>
        </pc:cxnChg>
        <pc:cxnChg chg="del">
          <ac:chgData name="Hamlet Markarian" userId="4926d2b407f31d77" providerId="LiveId" clId="{7DA92FE3-5F7A-4D05-A71B-A6C565627DC4}" dt="2021-06-09T17:42:21.283" v="80" actId="478"/>
          <ac:cxnSpMkLst>
            <pc:docMk/>
            <pc:sldMk cId="408170814" sldId="1749"/>
            <ac:cxnSpMk id="62" creationId="{BB2AF366-13EB-408B-A249-8EC19E93AB7D}"/>
          </ac:cxnSpMkLst>
        </pc:cxnChg>
        <pc:cxnChg chg="add del mod">
          <ac:chgData name="Hamlet Markarian" userId="4926d2b407f31d77" providerId="LiveId" clId="{7DA92FE3-5F7A-4D05-A71B-A6C565627DC4}" dt="2021-06-09T17:45:01.378" v="130" actId="478"/>
          <ac:cxnSpMkLst>
            <pc:docMk/>
            <pc:sldMk cId="408170814" sldId="1749"/>
            <ac:cxnSpMk id="83" creationId="{7E263E48-B400-4D79-A1E1-7C0C61264F83}"/>
          </ac:cxnSpMkLst>
        </pc:cxnChg>
        <pc:cxnChg chg="add del mod">
          <ac:chgData name="Hamlet Markarian" userId="4926d2b407f31d77" providerId="LiveId" clId="{7DA92FE3-5F7A-4D05-A71B-A6C565627DC4}" dt="2021-06-09T17:45:01.378" v="130" actId="478"/>
          <ac:cxnSpMkLst>
            <pc:docMk/>
            <pc:sldMk cId="408170814" sldId="1749"/>
            <ac:cxnSpMk id="89" creationId="{9C165E63-A552-4C35-9BB7-09B9353BA095}"/>
          </ac:cxnSpMkLst>
        </pc:cxnChg>
        <pc:cxnChg chg="add del mod">
          <ac:chgData name="Hamlet Markarian" userId="4926d2b407f31d77" providerId="LiveId" clId="{7DA92FE3-5F7A-4D05-A71B-A6C565627DC4}" dt="2021-06-09T17:45:01.378" v="130" actId="478"/>
          <ac:cxnSpMkLst>
            <pc:docMk/>
            <pc:sldMk cId="408170814" sldId="1749"/>
            <ac:cxnSpMk id="90" creationId="{973D2D68-05F6-4F0E-8B85-39EE8F80D65A}"/>
          </ac:cxnSpMkLst>
        </pc:cxnChg>
        <pc:cxnChg chg="add mod">
          <ac:chgData name="Hamlet Markarian" userId="4926d2b407f31d77" providerId="LiveId" clId="{7DA92FE3-5F7A-4D05-A71B-A6C565627DC4}" dt="2021-06-09T17:45:37.282" v="136" actId="166"/>
          <ac:cxnSpMkLst>
            <pc:docMk/>
            <pc:sldMk cId="408170814" sldId="1749"/>
            <ac:cxnSpMk id="101" creationId="{8235DC83-787C-43B3-B5FD-A94522FEA14E}"/>
          </ac:cxnSpMkLst>
        </pc:cxnChg>
        <pc:cxnChg chg="add mod">
          <ac:chgData name="Hamlet Markarian" userId="4926d2b407f31d77" providerId="LiveId" clId="{7DA92FE3-5F7A-4D05-A71B-A6C565627DC4}" dt="2021-06-09T17:45:37.282" v="136" actId="166"/>
          <ac:cxnSpMkLst>
            <pc:docMk/>
            <pc:sldMk cId="408170814" sldId="1749"/>
            <ac:cxnSpMk id="108" creationId="{53C5F170-8149-41AD-B38C-9936F639CFF1}"/>
          </ac:cxnSpMkLst>
        </pc:cxnChg>
        <pc:cxnChg chg="add mod">
          <ac:chgData name="Hamlet Markarian" userId="4926d2b407f31d77" providerId="LiveId" clId="{7DA92FE3-5F7A-4D05-A71B-A6C565627DC4}" dt="2021-06-09T17:45:37.282" v="136" actId="166"/>
          <ac:cxnSpMkLst>
            <pc:docMk/>
            <pc:sldMk cId="408170814" sldId="1749"/>
            <ac:cxnSpMk id="110" creationId="{50926AAF-F8FA-427E-B01C-25B48519DFEB}"/>
          </ac:cxnSpMkLst>
        </pc:cxnChg>
      </pc:sldChg>
      <pc:sldChg chg="addSp delSp modSp mod">
        <pc:chgData name="Hamlet Markarian" userId="4926d2b407f31d77" providerId="LiveId" clId="{7DA92FE3-5F7A-4D05-A71B-A6C565627DC4}" dt="2021-06-09T17:39:26.962" v="46" actId="478"/>
        <pc:sldMkLst>
          <pc:docMk/>
          <pc:sldMk cId="4060078467" sldId="1750"/>
        </pc:sldMkLst>
        <pc:spChg chg="del">
          <ac:chgData name="Hamlet Markarian" userId="4926d2b407f31d77" providerId="LiveId" clId="{7DA92FE3-5F7A-4D05-A71B-A6C565627DC4}" dt="2021-06-09T17:37:23.265" v="9" actId="478"/>
          <ac:spMkLst>
            <pc:docMk/>
            <pc:sldMk cId="4060078467" sldId="1750"/>
            <ac:spMk id="24" creationId="{332A474A-B875-442E-9AB5-6FF3447FA25C}"/>
          </ac:spMkLst>
        </pc:spChg>
        <pc:spChg chg="del">
          <ac:chgData name="Hamlet Markarian" userId="4926d2b407f31d77" providerId="LiveId" clId="{7DA92FE3-5F7A-4D05-A71B-A6C565627DC4}" dt="2021-06-09T17:36:51.931" v="0" actId="478"/>
          <ac:spMkLst>
            <pc:docMk/>
            <pc:sldMk cId="4060078467" sldId="1750"/>
            <ac:spMk id="26" creationId="{2C4F9A38-5C22-4492-AFF2-CEDFDBBD9E35}"/>
          </ac:spMkLst>
        </pc:spChg>
        <pc:spChg chg="del">
          <ac:chgData name="Hamlet Markarian" userId="4926d2b407f31d77" providerId="LiveId" clId="{7DA92FE3-5F7A-4D05-A71B-A6C565627DC4}" dt="2021-06-09T17:37:15.073" v="5" actId="478"/>
          <ac:spMkLst>
            <pc:docMk/>
            <pc:sldMk cId="4060078467" sldId="1750"/>
            <ac:spMk id="27" creationId="{36122A01-000C-4442-9B67-380C1C284A73}"/>
          </ac:spMkLst>
        </pc:spChg>
        <pc:spChg chg="del">
          <ac:chgData name="Hamlet Markarian" userId="4926d2b407f31d77" providerId="LiveId" clId="{7DA92FE3-5F7A-4D05-A71B-A6C565627DC4}" dt="2021-06-09T17:37:27.346" v="13" actId="478"/>
          <ac:spMkLst>
            <pc:docMk/>
            <pc:sldMk cId="4060078467" sldId="1750"/>
            <ac:spMk id="28" creationId="{A64DF146-2014-4876-B775-9941C97D0663}"/>
          </ac:spMkLst>
        </pc:spChg>
        <pc:spChg chg="del">
          <ac:chgData name="Hamlet Markarian" userId="4926d2b407f31d77" providerId="LiveId" clId="{7DA92FE3-5F7A-4D05-A71B-A6C565627DC4}" dt="2021-06-09T17:37:28.306" v="14" actId="478"/>
          <ac:spMkLst>
            <pc:docMk/>
            <pc:sldMk cId="4060078467" sldId="1750"/>
            <ac:spMk id="30" creationId="{35CC135E-8373-4183-A36B-8F05A75AB414}"/>
          </ac:spMkLst>
        </pc:spChg>
        <pc:spChg chg="del">
          <ac:chgData name="Hamlet Markarian" userId="4926d2b407f31d77" providerId="LiveId" clId="{7DA92FE3-5F7A-4D05-A71B-A6C565627DC4}" dt="2021-06-09T17:37:29.922" v="15" actId="478"/>
          <ac:spMkLst>
            <pc:docMk/>
            <pc:sldMk cId="4060078467" sldId="1750"/>
            <ac:spMk id="35" creationId="{D99DE5D4-9503-4D98-B245-8590EB381B07}"/>
          </ac:spMkLst>
        </pc:spChg>
        <pc:spChg chg="del">
          <ac:chgData name="Hamlet Markarian" userId="4926d2b407f31d77" providerId="LiveId" clId="{7DA92FE3-5F7A-4D05-A71B-A6C565627DC4}" dt="2021-06-09T17:37:25.617" v="12" actId="478"/>
          <ac:spMkLst>
            <pc:docMk/>
            <pc:sldMk cId="4060078467" sldId="1750"/>
            <ac:spMk id="36" creationId="{79A5A9A2-AE5F-4B6C-8D6F-04D1075D9CFE}"/>
          </ac:spMkLst>
        </pc:spChg>
        <pc:spChg chg="del">
          <ac:chgData name="Hamlet Markarian" userId="4926d2b407f31d77" providerId="LiveId" clId="{7DA92FE3-5F7A-4D05-A71B-A6C565627DC4}" dt="2021-06-09T17:37:09.186" v="3" actId="478"/>
          <ac:spMkLst>
            <pc:docMk/>
            <pc:sldMk cId="4060078467" sldId="1750"/>
            <ac:spMk id="38" creationId="{94537968-93AE-4CC0-AEFF-8B17735AC566}"/>
          </ac:spMkLst>
        </pc:spChg>
        <pc:spChg chg="del">
          <ac:chgData name="Hamlet Markarian" userId="4926d2b407f31d77" providerId="LiveId" clId="{7DA92FE3-5F7A-4D05-A71B-A6C565627DC4}" dt="2021-06-09T17:37:24.082" v="10" actId="478"/>
          <ac:spMkLst>
            <pc:docMk/>
            <pc:sldMk cId="4060078467" sldId="1750"/>
            <ac:spMk id="44" creationId="{55E8F44E-14C9-423D-8485-59E3CA01BFA8}"/>
          </ac:spMkLst>
        </pc:spChg>
        <pc:spChg chg="add mod">
          <ac:chgData name="Hamlet Markarian" userId="4926d2b407f31d77" providerId="LiveId" clId="{7DA92FE3-5F7A-4D05-A71B-A6C565627DC4}" dt="2021-06-09T17:38:47.893" v="41" actId="20577"/>
          <ac:spMkLst>
            <pc:docMk/>
            <pc:sldMk cId="4060078467" sldId="1750"/>
            <ac:spMk id="45" creationId="{011AAB7E-C577-4206-9C8F-5F9207DF401C}"/>
          </ac:spMkLst>
        </pc:spChg>
        <pc:spChg chg="del">
          <ac:chgData name="Hamlet Markarian" userId="4926d2b407f31d77" providerId="LiveId" clId="{7DA92FE3-5F7A-4D05-A71B-A6C565627DC4}" dt="2021-06-09T17:37:19.490" v="8" actId="478"/>
          <ac:spMkLst>
            <pc:docMk/>
            <pc:sldMk cId="4060078467" sldId="1750"/>
            <ac:spMk id="46" creationId="{2FF114C9-0B9B-4250-9C0C-21B725F704F1}"/>
          </ac:spMkLst>
        </pc:spChg>
        <pc:spChg chg="del">
          <ac:chgData name="Hamlet Markarian" userId="4926d2b407f31d77" providerId="LiveId" clId="{7DA92FE3-5F7A-4D05-A71B-A6C565627DC4}" dt="2021-06-09T17:37:18.386" v="7" actId="478"/>
          <ac:spMkLst>
            <pc:docMk/>
            <pc:sldMk cId="4060078467" sldId="1750"/>
            <ac:spMk id="47" creationId="{3B8AB1A8-C26D-4CBA-B4B7-4659F3AE1DF3}"/>
          </ac:spMkLst>
        </pc:spChg>
        <pc:spChg chg="del">
          <ac:chgData name="Hamlet Markarian" userId="4926d2b407f31d77" providerId="LiveId" clId="{7DA92FE3-5F7A-4D05-A71B-A6C565627DC4}" dt="2021-06-09T17:37:33.698" v="16" actId="478"/>
          <ac:spMkLst>
            <pc:docMk/>
            <pc:sldMk cId="4060078467" sldId="1750"/>
            <ac:spMk id="48" creationId="{800C85B6-4643-466D-B51C-C6562CD6E204}"/>
          </ac:spMkLst>
        </pc:spChg>
        <pc:spChg chg="add mod">
          <ac:chgData name="Hamlet Markarian" userId="4926d2b407f31d77" providerId="LiveId" clId="{7DA92FE3-5F7A-4D05-A71B-A6C565627DC4}" dt="2021-06-09T17:39:14.715" v="42" actId="571"/>
          <ac:spMkLst>
            <pc:docMk/>
            <pc:sldMk cId="4060078467" sldId="1750"/>
            <ac:spMk id="49" creationId="{87BBE202-0662-47E8-818F-EDFE1BB60337}"/>
          </ac:spMkLst>
        </pc:spChg>
        <pc:spChg chg="mod">
          <ac:chgData name="Hamlet Markarian" userId="4926d2b407f31d77" providerId="LiveId" clId="{7DA92FE3-5F7A-4D05-A71B-A6C565627DC4}" dt="2021-06-09T17:39:23.017" v="45" actId="255"/>
          <ac:spMkLst>
            <pc:docMk/>
            <pc:sldMk cId="4060078467" sldId="1750"/>
            <ac:spMk id="64" creationId="{570FB99D-1077-4407-A41E-D28A4FDFFBD4}"/>
          </ac:spMkLst>
        </pc:spChg>
        <pc:grpChg chg="del">
          <ac:chgData name="Hamlet Markarian" userId="4926d2b407f31d77" providerId="LiveId" clId="{7DA92FE3-5F7A-4D05-A71B-A6C565627DC4}" dt="2021-06-09T17:39:26.962" v="46" actId="478"/>
          <ac:grpSpMkLst>
            <pc:docMk/>
            <pc:sldMk cId="4060078467" sldId="1750"/>
            <ac:grpSpMk id="51" creationId="{52E6AA0F-5D26-48F8-B40B-325282E3A986}"/>
          </ac:grpSpMkLst>
        </pc:grpChg>
        <pc:picChg chg="del">
          <ac:chgData name="Hamlet Markarian" userId="4926d2b407f31d77" providerId="LiveId" clId="{7DA92FE3-5F7A-4D05-A71B-A6C565627DC4}" dt="2021-06-09T17:37:24.929" v="11" actId="478"/>
          <ac:picMkLst>
            <pc:docMk/>
            <pc:sldMk cId="4060078467" sldId="1750"/>
            <ac:picMk id="40" creationId="{9605B815-7664-4720-90A4-FD28FFEDA7C7}"/>
          </ac:picMkLst>
        </pc:picChg>
        <pc:picChg chg="del">
          <ac:chgData name="Hamlet Markarian" userId="4926d2b407f31d77" providerId="LiveId" clId="{7DA92FE3-5F7A-4D05-A71B-A6C565627DC4}" dt="2021-06-09T17:37:11.986" v="4" actId="478"/>
          <ac:picMkLst>
            <pc:docMk/>
            <pc:sldMk cId="4060078467" sldId="1750"/>
            <ac:picMk id="41" creationId="{F90F7854-C3F0-4C14-AFB9-9ADBC7B15C6B}"/>
          </ac:picMkLst>
        </pc:picChg>
        <pc:picChg chg="del">
          <ac:chgData name="Hamlet Markarian" userId="4926d2b407f31d77" providerId="LiveId" clId="{7DA92FE3-5F7A-4D05-A71B-A6C565627DC4}" dt="2021-06-09T17:37:17.074" v="6" actId="478"/>
          <ac:picMkLst>
            <pc:docMk/>
            <pc:sldMk cId="4060078467" sldId="1750"/>
            <ac:picMk id="43" creationId="{4B8C81D1-55C0-4A6F-9CED-EA112289C50E}"/>
          </ac:picMkLst>
        </pc:picChg>
      </pc:sldChg>
      <pc:sldChg chg="addSp delSp modSp mod">
        <pc:chgData name="Hamlet Markarian" userId="4926d2b407f31d77" providerId="LiveId" clId="{7DA92FE3-5F7A-4D05-A71B-A6C565627DC4}" dt="2021-06-09T17:46:40.678" v="143"/>
        <pc:sldMkLst>
          <pc:docMk/>
          <pc:sldMk cId="1446245867" sldId="1751"/>
        </pc:sldMkLst>
        <pc:spChg chg="del">
          <ac:chgData name="Hamlet Markarian" userId="4926d2b407f31d77" providerId="LiveId" clId="{7DA92FE3-5F7A-4D05-A71B-A6C565627DC4}" dt="2021-06-09T17:46:04.609" v="140" actId="478"/>
          <ac:spMkLst>
            <pc:docMk/>
            <pc:sldMk cId="1446245867" sldId="1751"/>
            <ac:spMk id="191" creationId="{E8A62358-553C-4767-A0BE-ABEA66690793}"/>
          </ac:spMkLst>
        </pc:spChg>
        <pc:spChg chg="add mod">
          <ac:chgData name="Hamlet Markarian" userId="4926d2b407f31d77" providerId="LiveId" clId="{7DA92FE3-5F7A-4D05-A71B-A6C565627DC4}" dt="2021-06-09T17:46:40.678" v="143"/>
          <ac:spMkLst>
            <pc:docMk/>
            <pc:sldMk cId="1446245867" sldId="1751"/>
            <ac:spMk id="193" creationId="{751609FC-84D9-4472-964E-571CD7370B96}"/>
          </ac:spMkLst>
        </pc:spChg>
      </pc:sldChg>
      <pc:sldChg chg="addSp delSp modSp mod">
        <pc:chgData name="Hamlet Markarian" userId="4926d2b407f31d77" providerId="LiveId" clId="{7DA92FE3-5F7A-4D05-A71B-A6C565627DC4}" dt="2021-06-09T17:46:43.239" v="144"/>
        <pc:sldMkLst>
          <pc:docMk/>
          <pc:sldMk cId="1994581695" sldId="1754"/>
        </pc:sldMkLst>
        <pc:spChg chg="add mod">
          <ac:chgData name="Hamlet Markarian" userId="4926d2b407f31d77" providerId="LiveId" clId="{7DA92FE3-5F7A-4D05-A71B-A6C565627DC4}" dt="2021-06-09T17:46:43.239" v="144"/>
          <ac:spMkLst>
            <pc:docMk/>
            <pc:sldMk cId="1994581695" sldId="1754"/>
            <ac:spMk id="61" creationId="{B4CF1E32-13C8-45A3-BF72-780C48D8E26F}"/>
          </ac:spMkLst>
        </pc:spChg>
        <pc:spChg chg="del">
          <ac:chgData name="Hamlet Markarian" userId="4926d2b407f31d77" providerId="LiveId" clId="{7DA92FE3-5F7A-4D05-A71B-A6C565627DC4}" dt="2021-06-09T17:46:09.794" v="141" actId="478"/>
          <ac:spMkLst>
            <pc:docMk/>
            <pc:sldMk cId="1994581695" sldId="1754"/>
            <ac:spMk id="223" creationId="{BA2EB0B9-34FD-4F64-B940-69065AED0A66}"/>
          </ac:spMkLst>
        </pc:spChg>
      </pc:sldChg>
    </pc:docChg>
  </pc:docChgLst>
  <pc:docChgLst>
    <pc:chgData name="Hamlet Markarian" userId="4926d2b407f31d77" providerId="LiveId" clId="{4FF85064-7C3C-4E74-80CF-B037A6DEB2CF}"/>
    <pc:docChg chg="undo redo custSel addSld delSld modSld sldOrd modMainMaster">
      <pc:chgData name="Hamlet Markarian" userId="4926d2b407f31d77" providerId="LiveId" clId="{4FF85064-7C3C-4E74-80CF-B037A6DEB2CF}" dt="2021-06-16T07:27:20.326" v="355" actId="1037"/>
      <pc:docMkLst>
        <pc:docMk/>
      </pc:docMkLst>
      <pc:sldChg chg="delSp modSp mod">
        <pc:chgData name="Hamlet Markarian" userId="4926d2b407f31d77" providerId="LiveId" clId="{4FF85064-7C3C-4E74-80CF-B037A6DEB2CF}" dt="2021-06-16T07:25:41.737" v="339"/>
        <pc:sldMkLst>
          <pc:docMk/>
          <pc:sldMk cId="2089435669" sldId="1738"/>
        </pc:sldMkLst>
        <pc:spChg chg="del">
          <ac:chgData name="Hamlet Markarian" userId="4926d2b407f31d77" providerId="LiveId" clId="{4FF85064-7C3C-4E74-80CF-B037A6DEB2CF}" dt="2021-06-16T05:57:44.395" v="290" actId="478"/>
          <ac:spMkLst>
            <pc:docMk/>
            <pc:sldMk cId="2089435669" sldId="1738"/>
            <ac:spMk id="5" creationId="{7AE420A2-22BD-4171-BF1D-EF24428F819B}"/>
          </ac:spMkLst>
        </pc:spChg>
        <pc:spChg chg="del mod">
          <ac:chgData name="Hamlet Markarian" userId="4926d2b407f31d77" providerId="LiveId" clId="{4FF85064-7C3C-4E74-80CF-B037A6DEB2CF}" dt="2021-06-16T05:57:45.243" v="291" actId="478"/>
          <ac:spMkLst>
            <pc:docMk/>
            <pc:sldMk cId="2089435669" sldId="1738"/>
            <ac:spMk id="9" creationId="{E7A601A0-97BB-48CF-AD24-5AEE5FEEEBA2}"/>
          </ac:spMkLst>
        </pc:spChg>
        <pc:spChg chg="mod">
          <ac:chgData name="Hamlet Markarian" userId="4926d2b407f31d77" providerId="LiveId" clId="{4FF85064-7C3C-4E74-80CF-B037A6DEB2CF}" dt="2021-06-16T07:25:41.737" v="339"/>
          <ac:spMkLst>
            <pc:docMk/>
            <pc:sldMk cId="2089435669" sldId="1738"/>
            <ac:spMk id="14" creationId="{8C0A38DE-7E13-4312-9AFA-866AA71C4C95}"/>
          </ac:spMkLst>
        </pc:spChg>
      </pc:sldChg>
      <pc:sldChg chg="delSp modSp del mod">
        <pc:chgData name="Hamlet Markarian" userId="4926d2b407f31d77" providerId="LiveId" clId="{4FF85064-7C3C-4E74-80CF-B037A6DEB2CF}" dt="2021-06-16T05:33:56.049" v="75" actId="2696"/>
        <pc:sldMkLst>
          <pc:docMk/>
          <pc:sldMk cId="4205204138" sldId="1744"/>
        </pc:sldMkLst>
        <pc:spChg chg="del mod">
          <ac:chgData name="Hamlet Markarian" userId="4926d2b407f31d77" providerId="LiveId" clId="{4FF85064-7C3C-4E74-80CF-B037A6DEB2CF}" dt="2021-06-16T05:26:35.548" v="37" actId="478"/>
          <ac:spMkLst>
            <pc:docMk/>
            <pc:sldMk cId="4205204138" sldId="1744"/>
            <ac:spMk id="8" creationId="{D5B09F47-BF5B-493C-8398-BCABD2C66870}"/>
          </ac:spMkLst>
        </pc:spChg>
        <pc:spChg chg="mod">
          <ac:chgData name="Hamlet Markarian" userId="4926d2b407f31d77" providerId="LiveId" clId="{4FF85064-7C3C-4E74-80CF-B037A6DEB2CF}" dt="2021-06-16T05:26:56.555" v="45" actId="948"/>
          <ac:spMkLst>
            <pc:docMk/>
            <pc:sldMk cId="4205204138" sldId="1744"/>
            <ac:spMk id="31" creationId="{3D54B9AE-1420-4D09-B92B-F854C55751D1}"/>
          </ac:spMkLst>
        </pc:spChg>
        <pc:cxnChg chg="del mod">
          <ac:chgData name="Hamlet Markarian" userId="4926d2b407f31d77" providerId="LiveId" clId="{4FF85064-7C3C-4E74-80CF-B037A6DEB2CF}" dt="2021-06-16T05:27:00.668" v="46" actId="478"/>
          <ac:cxnSpMkLst>
            <pc:docMk/>
            <pc:sldMk cId="4205204138" sldId="1744"/>
            <ac:cxnSpMk id="9" creationId="{9419A017-2F47-4EF6-BE0E-232271D9DF98}"/>
          </ac:cxnSpMkLst>
        </pc:cxnChg>
      </pc:sldChg>
      <pc:sldChg chg="delSp modSp mod">
        <pc:chgData name="Hamlet Markarian" userId="4926d2b407f31d77" providerId="LiveId" clId="{4FF85064-7C3C-4E74-80CF-B037A6DEB2CF}" dt="2021-06-16T07:26:39.717" v="345"/>
        <pc:sldMkLst>
          <pc:docMk/>
          <pc:sldMk cId="910214207" sldId="1791"/>
        </pc:sldMkLst>
        <pc:spChg chg="del mod">
          <ac:chgData name="Hamlet Markarian" userId="4926d2b407f31d77" providerId="LiveId" clId="{4FF85064-7C3C-4E74-80CF-B037A6DEB2CF}" dt="2021-06-16T05:58:59.562" v="310" actId="478"/>
          <ac:spMkLst>
            <pc:docMk/>
            <pc:sldMk cId="910214207" sldId="1791"/>
            <ac:spMk id="9" creationId="{7342EE89-7172-4E47-AF81-B85AC7E42A4F}"/>
          </ac:spMkLst>
        </pc:spChg>
        <pc:spChg chg="del">
          <ac:chgData name="Hamlet Markarian" userId="4926d2b407f31d77" providerId="LiveId" clId="{4FF85064-7C3C-4E74-80CF-B037A6DEB2CF}" dt="2021-06-16T05:58:59.562" v="310" actId="478"/>
          <ac:spMkLst>
            <pc:docMk/>
            <pc:sldMk cId="910214207" sldId="1791"/>
            <ac:spMk id="10" creationId="{D4E72D91-15AE-44B0-8B13-78A17016956F}"/>
          </ac:spMkLst>
        </pc:spChg>
        <pc:spChg chg="mod">
          <ac:chgData name="Hamlet Markarian" userId="4926d2b407f31d77" providerId="LiveId" clId="{4FF85064-7C3C-4E74-80CF-B037A6DEB2CF}" dt="2021-06-16T07:26:39.717" v="345"/>
          <ac:spMkLst>
            <pc:docMk/>
            <pc:sldMk cId="910214207" sldId="1791"/>
            <ac:spMk id="14" creationId="{8C0A38DE-7E13-4312-9AFA-866AA71C4C95}"/>
          </ac:spMkLst>
        </pc:spChg>
      </pc:sldChg>
      <pc:sldChg chg="delSp modSp del mod">
        <pc:chgData name="Hamlet Markarian" userId="4926d2b407f31d77" providerId="LiveId" clId="{4FF85064-7C3C-4E74-80CF-B037A6DEB2CF}" dt="2021-06-16T05:34:25.225" v="80" actId="2696"/>
        <pc:sldMkLst>
          <pc:docMk/>
          <pc:sldMk cId="3928554784" sldId="1792"/>
        </pc:sldMkLst>
        <pc:spChg chg="del mod">
          <ac:chgData name="Hamlet Markarian" userId="4926d2b407f31d77" providerId="LiveId" clId="{4FF85064-7C3C-4E74-80CF-B037A6DEB2CF}" dt="2021-06-16T05:34:06.927" v="76" actId="21"/>
          <ac:spMkLst>
            <pc:docMk/>
            <pc:sldMk cId="3928554784" sldId="1792"/>
            <ac:spMk id="4" creationId="{22FDC028-B0A2-43E2-976F-2E2C3042254B}"/>
          </ac:spMkLst>
        </pc:spChg>
        <pc:spChg chg="del">
          <ac:chgData name="Hamlet Markarian" userId="4926d2b407f31d77" providerId="LiveId" clId="{4FF85064-7C3C-4E74-80CF-B037A6DEB2CF}" dt="2021-06-16T05:34:06.927" v="76" actId="21"/>
          <ac:spMkLst>
            <pc:docMk/>
            <pc:sldMk cId="3928554784" sldId="1792"/>
            <ac:spMk id="7" creationId="{956A4CF4-14F9-4529-9DFB-AE5ABE9A147F}"/>
          </ac:spMkLst>
        </pc:spChg>
        <pc:spChg chg="del mod">
          <ac:chgData name="Hamlet Markarian" userId="4926d2b407f31d77" providerId="LiveId" clId="{4FF85064-7C3C-4E74-80CF-B037A6DEB2CF}" dt="2021-06-16T05:28:57.355" v="52" actId="478"/>
          <ac:spMkLst>
            <pc:docMk/>
            <pc:sldMk cId="3928554784" sldId="1792"/>
            <ac:spMk id="11" creationId="{5AAC498D-F9FC-4D5D-8DA4-7559479959CA}"/>
          </ac:spMkLst>
        </pc:spChg>
        <pc:spChg chg="del mod">
          <ac:chgData name="Hamlet Markarian" userId="4926d2b407f31d77" providerId="LiveId" clId="{4FF85064-7C3C-4E74-80CF-B037A6DEB2CF}" dt="2021-06-16T05:28:45.213" v="49" actId="478"/>
          <ac:spMkLst>
            <pc:docMk/>
            <pc:sldMk cId="3928554784" sldId="1792"/>
            <ac:spMk id="17" creationId="{1ABBA119-824C-4D8A-A638-8392A263C365}"/>
          </ac:spMkLst>
        </pc:spChg>
        <pc:picChg chg="mod">
          <ac:chgData name="Hamlet Markarian" userId="4926d2b407f31d77" providerId="LiveId" clId="{4FF85064-7C3C-4E74-80CF-B037A6DEB2CF}" dt="2021-06-16T05:24:08.094" v="1" actId="1076"/>
          <ac:picMkLst>
            <pc:docMk/>
            <pc:sldMk cId="3928554784" sldId="1792"/>
            <ac:picMk id="5" creationId="{9BF1A7E6-67D2-475C-8CF7-0419EBECD5F1}"/>
          </ac:picMkLst>
        </pc:picChg>
        <pc:cxnChg chg="del mod">
          <ac:chgData name="Hamlet Markarian" userId="4926d2b407f31d77" providerId="LiveId" clId="{4FF85064-7C3C-4E74-80CF-B037A6DEB2CF}" dt="2021-06-16T05:28:59.723" v="53" actId="478"/>
          <ac:cxnSpMkLst>
            <pc:docMk/>
            <pc:sldMk cId="3928554784" sldId="1792"/>
            <ac:cxnSpMk id="10" creationId="{AD19E51F-CFC0-4A1D-9430-A22F78A083CA}"/>
          </ac:cxnSpMkLst>
        </pc:cxnChg>
      </pc:sldChg>
      <pc:sldChg chg="delSp del mod">
        <pc:chgData name="Hamlet Markarian" userId="4926d2b407f31d77" providerId="LiveId" clId="{4FF85064-7C3C-4E74-80CF-B037A6DEB2CF}" dt="2021-06-16T05:35:56.258" v="101" actId="2696"/>
        <pc:sldMkLst>
          <pc:docMk/>
          <pc:sldMk cId="31116834" sldId="1793"/>
        </pc:sldMkLst>
        <pc:spChg chg="del">
          <ac:chgData name="Hamlet Markarian" userId="4926d2b407f31d77" providerId="LiveId" clId="{4FF85064-7C3C-4E74-80CF-B037A6DEB2CF}" dt="2021-06-16T05:34:36.031" v="82" actId="21"/>
          <ac:spMkLst>
            <pc:docMk/>
            <pc:sldMk cId="31116834" sldId="1793"/>
            <ac:spMk id="4" creationId="{09ADB5D7-D233-4276-96F7-1844662E9BE2}"/>
          </ac:spMkLst>
        </pc:spChg>
        <pc:spChg chg="del">
          <ac:chgData name="Hamlet Markarian" userId="4926d2b407f31d77" providerId="LiveId" clId="{4FF85064-7C3C-4E74-80CF-B037A6DEB2CF}" dt="2021-06-16T05:34:36.031" v="82" actId="21"/>
          <ac:spMkLst>
            <pc:docMk/>
            <pc:sldMk cId="31116834" sldId="1793"/>
            <ac:spMk id="7" creationId="{59749AF8-ABDC-458F-B062-1E9AD6974707}"/>
          </ac:spMkLst>
        </pc:spChg>
        <pc:spChg chg="del">
          <ac:chgData name="Hamlet Markarian" userId="4926d2b407f31d77" providerId="LiveId" clId="{4FF85064-7C3C-4E74-80CF-B037A6DEB2CF}" dt="2021-06-16T05:34:36.031" v="82" actId="21"/>
          <ac:spMkLst>
            <pc:docMk/>
            <pc:sldMk cId="31116834" sldId="1793"/>
            <ac:spMk id="10" creationId="{38AC9730-5F1A-4C5B-8FE4-F694DEC2FED7}"/>
          </ac:spMkLst>
        </pc:spChg>
      </pc:sldChg>
      <pc:sldChg chg="delSp del mod">
        <pc:chgData name="Hamlet Markarian" userId="4926d2b407f31d77" providerId="LiveId" clId="{4FF85064-7C3C-4E74-80CF-B037A6DEB2CF}" dt="2021-06-16T05:36:23.399" v="107" actId="2696"/>
        <pc:sldMkLst>
          <pc:docMk/>
          <pc:sldMk cId="3456045767" sldId="1794"/>
        </pc:sldMkLst>
        <pc:spChg chg="del">
          <ac:chgData name="Hamlet Markarian" userId="4926d2b407f31d77" providerId="LiveId" clId="{4FF85064-7C3C-4E74-80CF-B037A6DEB2CF}" dt="2021-06-16T05:36:04.287" v="103" actId="21"/>
          <ac:spMkLst>
            <pc:docMk/>
            <pc:sldMk cId="3456045767" sldId="1794"/>
            <ac:spMk id="4" creationId="{7E14B699-476F-44D8-95B2-3A88CE240E66}"/>
          </ac:spMkLst>
        </pc:spChg>
        <pc:spChg chg="del">
          <ac:chgData name="Hamlet Markarian" userId="4926d2b407f31d77" providerId="LiveId" clId="{4FF85064-7C3C-4E74-80CF-B037A6DEB2CF}" dt="2021-06-16T05:36:04.287" v="103" actId="21"/>
          <ac:spMkLst>
            <pc:docMk/>
            <pc:sldMk cId="3456045767" sldId="1794"/>
            <ac:spMk id="7" creationId="{A7A181BB-8E6A-45FF-853B-47D5F1E447B6}"/>
          </ac:spMkLst>
        </pc:spChg>
        <pc:cxnChg chg="del">
          <ac:chgData name="Hamlet Markarian" userId="4926d2b407f31d77" providerId="LiveId" clId="{4FF85064-7C3C-4E74-80CF-B037A6DEB2CF}" dt="2021-06-16T05:36:04.287" v="103" actId="21"/>
          <ac:cxnSpMkLst>
            <pc:docMk/>
            <pc:sldMk cId="3456045767" sldId="1794"/>
            <ac:cxnSpMk id="10" creationId="{B7AEA58A-F72E-4903-B06A-F32B582A1DBD}"/>
          </ac:cxnSpMkLst>
        </pc:cxnChg>
        <pc:cxnChg chg="del">
          <ac:chgData name="Hamlet Markarian" userId="4926d2b407f31d77" providerId="LiveId" clId="{4FF85064-7C3C-4E74-80CF-B037A6DEB2CF}" dt="2021-06-16T05:36:04.287" v="103" actId="21"/>
          <ac:cxnSpMkLst>
            <pc:docMk/>
            <pc:sldMk cId="3456045767" sldId="1794"/>
            <ac:cxnSpMk id="11" creationId="{E679B7FD-7DFA-4B3C-8581-3D6FEB21DDF0}"/>
          </ac:cxnSpMkLst>
        </pc:cxnChg>
        <pc:cxnChg chg="del">
          <ac:chgData name="Hamlet Markarian" userId="4926d2b407f31d77" providerId="LiveId" clId="{4FF85064-7C3C-4E74-80CF-B037A6DEB2CF}" dt="2021-06-16T05:36:04.287" v="103" actId="21"/>
          <ac:cxnSpMkLst>
            <pc:docMk/>
            <pc:sldMk cId="3456045767" sldId="1794"/>
            <ac:cxnSpMk id="12" creationId="{41E2D016-6F24-45D5-80C3-E0BD742DD92D}"/>
          </ac:cxnSpMkLst>
        </pc:cxnChg>
        <pc:cxnChg chg="del">
          <ac:chgData name="Hamlet Markarian" userId="4926d2b407f31d77" providerId="LiveId" clId="{4FF85064-7C3C-4E74-80CF-B037A6DEB2CF}" dt="2021-06-16T05:36:04.287" v="103" actId="21"/>
          <ac:cxnSpMkLst>
            <pc:docMk/>
            <pc:sldMk cId="3456045767" sldId="1794"/>
            <ac:cxnSpMk id="13" creationId="{363000FC-5C9C-4A04-88AD-23DA0CD35F95}"/>
          </ac:cxnSpMkLst>
        </pc:cxnChg>
      </pc:sldChg>
      <pc:sldChg chg="delSp del mod">
        <pc:chgData name="Hamlet Markarian" userId="4926d2b407f31d77" providerId="LiveId" clId="{4FF85064-7C3C-4E74-80CF-B037A6DEB2CF}" dt="2021-06-16T05:37:01.363" v="116" actId="2696"/>
        <pc:sldMkLst>
          <pc:docMk/>
          <pc:sldMk cId="2060988764" sldId="1795"/>
        </pc:sldMkLst>
        <pc:spChg chg="del">
          <ac:chgData name="Hamlet Markarian" userId="4926d2b407f31d77" providerId="LiveId" clId="{4FF85064-7C3C-4E74-80CF-B037A6DEB2CF}" dt="2021-06-16T05:36:33.041" v="109" actId="21"/>
          <ac:spMkLst>
            <pc:docMk/>
            <pc:sldMk cId="2060988764" sldId="1795"/>
            <ac:spMk id="4" creationId="{EB0A9CEF-F5C0-4355-8A6A-52BD793E481E}"/>
          </ac:spMkLst>
        </pc:spChg>
        <pc:spChg chg="del">
          <ac:chgData name="Hamlet Markarian" userId="4926d2b407f31d77" providerId="LiveId" clId="{4FF85064-7C3C-4E74-80CF-B037A6DEB2CF}" dt="2021-06-16T05:36:33.041" v="109" actId="21"/>
          <ac:spMkLst>
            <pc:docMk/>
            <pc:sldMk cId="2060988764" sldId="1795"/>
            <ac:spMk id="7" creationId="{8B2D13A7-7CEF-4917-BD5C-2094F45DC8B8}"/>
          </ac:spMkLst>
        </pc:spChg>
        <pc:cxnChg chg="del">
          <ac:chgData name="Hamlet Markarian" userId="4926d2b407f31d77" providerId="LiveId" clId="{4FF85064-7C3C-4E74-80CF-B037A6DEB2CF}" dt="2021-06-16T05:36:33.041" v="109" actId="21"/>
          <ac:cxnSpMkLst>
            <pc:docMk/>
            <pc:sldMk cId="2060988764" sldId="1795"/>
            <ac:cxnSpMk id="10" creationId="{5167858D-14D6-459D-8937-558EDB790306}"/>
          </ac:cxnSpMkLst>
        </pc:cxnChg>
      </pc:sldChg>
      <pc:sldChg chg="delSp del mod">
        <pc:chgData name="Hamlet Markarian" userId="4926d2b407f31d77" providerId="LiveId" clId="{4FF85064-7C3C-4E74-80CF-B037A6DEB2CF}" dt="2021-06-16T05:39:04.067" v="150" actId="2696"/>
        <pc:sldMkLst>
          <pc:docMk/>
          <pc:sldMk cId="54021942" sldId="1796"/>
        </pc:sldMkLst>
        <pc:spChg chg="del">
          <ac:chgData name="Hamlet Markarian" userId="4926d2b407f31d77" providerId="LiveId" clId="{4FF85064-7C3C-4E74-80CF-B037A6DEB2CF}" dt="2021-06-16T05:38:02.751" v="132" actId="21"/>
          <ac:spMkLst>
            <pc:docMk/>
            <pc:sldMk cId="54021942" sldId="1796"/>
            <ac:spMk id="4" creationId="{816BBBE8-4A14-4ACC-ABBB-B0DBE83F2ADC}"/>
          </ac:spMkLst>
        </pc:spChg>
        <pc:spChg chg="del">
          <ac:chgData name="Hamlet Markarian" userId="4926d2b407f31d77" providerId="LiveId" clId="{4FF85064-7C3C-4E74-80CF-B037A6DEB2CF}" dt="2021-06-16T05:38:02.751" v="132" actId="21"/>
          <ac:spMkLst>
            <pc:docMk/>
            <pc:sldMk cId="54021942" sldId="1796"/>
            <ac:spMk id="14" creationId="{CE6774C6-0427-44F2-843C-74052940014E}"/>
          </ac:spMkLst>
        </pc:spChg>
      </pc:sldChg>
      <pc:sldChg chg="delSp del mod">
        <pc:chgData name="Hamlet Markarian" userId="4926d2b407f31d77" providerId="LiveId" clId="{4FF85064-7C3C-4E74-80CF-B037A6DEB2CF}" dt="2021-06-16T05:41:32.092" v="211" actId="2696"/>
        <pc:sldMkLst>
          <pc:docMk/>
          <pc:sldMk cId="250036491" sldId="1797"/>
        </pc:sldMkLst>
        <pc:spChg chg="del">
          <ac:chgData name="Hamlet Markarian" userId="4926d2b407f31d77" providerId="LiveId" clId="{4FF85064-7C3C-4E74-80CF-B037A6DEB2CF}" dt="2021-06-16T05:39:14.736" v="152" actId="21"/>
          <ac:spMkLst>
            <pc:docMk/>
            <pc:sldMk cId="250036491" sldId="1797"/>
            <ac:spMk id="4" creationId="{DBD290B6-27C7-40B4-B1F2-AA00DB74EF3A}"/>
          </ac:spMkLst>
        </pc:spChg>
        <pc:spChg chg="del">
          <ac:chgData name="Hamlet Markarian" userId="4926d2b407f31d77" providerId="LiveId" clId="{4FF85064-7C3C-4E74-80CF-B037A6DEB2CF}" dt="2021-06-16T05:39:14.736" v="152" actId="21"/>
          <ac:spMkLst>
            <pc:docMk/>
            <pc:sldMk cId="250036491" sldId="1797"/>
            <ac:spMk id="11" creationId="{EDDBF18E-6531-43BA-887B-91EC0BE2F192}"/>
          </ac:spMkLst>
        </pc:spChg>
        <pc:spChg chg="del">
          <ac:chgData name="Hamlet Markarian" userId="4926d2b407f31d77" providerId="LiveId" clId="{4FF85064-7C3C-4E74-80CF-B037A6DEB2CF}" dt="2021-06-16T05:39:14.736" v="152" actId="21"/>
          <ac:spMkLst>
            <pc:docMk/>
            <pc:sldMk cId="250036491" sldId="1797"/>
            <ac:spMk id="12" creationId="{D73DB771-F187-4254-94F5-64509C6F9703}"/>
          </ac:spMkLst>
        </pc:spChg>
        <pc:spChg chg="del">
          <ac:chgData name="Hamlet Markarian" userId="4926d2b407f31d77" providerId="LiveId" clId="{4FF85064-7C3C-4E74-80CF-B037A6DEB2CF}" dt="2021-06-16T05:39:14.736" v="152" actId="21"/>
          <ac:spMkLst>
            <pc:docMk/>
            <pc:sldMk cId="250036491" sldId="1797"/>
            <ac:spMk id="13" creationId="{AAEF1E9C-73E9-424E-BEEA-F0EFB1E97321}"/>
          </ac:spMkLst>
        </pc:spChg>
        <pc:spChg chg="del">
          <ac:chgData name="Hamlet Markarian" userId="4926d2b407f31d77" providerId="LiveId" clId="{4FF85064-7C3C-4E74-80CF-B037A6DEB2CF}" dt="2021-06-16T05:39:14.736" v="152" actId="21"/>
          <ac:spMkLst>
            <pc:docMk/>
            <pc:sldMk cId="250036491" sldId="1797"/>
            <ac:spMk id="14" creationId="{6E3E2F12-3A7C-4E05-B402-C326D2075183}"/>
          </ac:spMkLst>
        </pc:spChg>
        <pc:spChg chg="del">
          <ac:chgData name="Hamlet Markarian" userId="4926d2b407f31d77" providerId="LiveId" clId="{4FF85064-7C3C-4E74-80CF-B037A6DEB2CF}" dt="2021-06-16T05:39:14.736" v="152" actId="21"/>
          <ac:spMkLst>
            <pc:docMk/>
            <pc:sldMk cId="250036491" sldId="1797"/>
            <ac:spMk id="16" creationId="{0CAFF9D7-8120-4506-9309-D51ACD22D698}"/>
          </ac:spMkLst>
        </pc:spChg>
        <pc:spChg chg="del">
          <ac:chgData name="Hamlet Markarian" userId="4926d2b407f31d77" providerId="LiveId" clId="{4FF85064-7C3C-4E74-80CF-B037A6DEB2CF}" dt="2021-06-16T05:39:14.736" v="152" actId="21"/>
          <ac:spMkLst>
            <pc:docMk/>
            <pc:sldMk cId="250036491" sldId="1797"/>
            <ac:spMk id="17" creationId="{E87E3A30-1D9B-493F-B400-5C3C3697390C}"/>
          </ac:spMkLst>
        </pc:spChg>
        <pc:spChg chg="del">
          <ac:chgData name="Hamlet Markarian" userId="4926d2b407f31d77" providerId="LiveId" clId="{4FF85064-7C3C-4E74-80CF-B037A6DEB2CF}" dt="2021-06-16T05:39:14.736" v="152" actId="21"/>
          <ac:spMkLst>
            <pc:docMk/>
            <pc:sldMk cId="250036491" sldId="1797"/>
            <ac:spMk id="18" creationId="{01CB38AA-959B-43B0-97C8-217EA21EDF04}"/>
          </ac:spMkLst>
        </pc:spChg>
      </pc:sldChg>
      <pc:sldChg chg="delSp del mod">
        <pc:chgData name="Hamlet Markarian" userId="4926d2b407f31d77" providerId="LiveId" clId="{4FF85064-7C3C-4E74-80CF-B037A6DEB2CF}" dt="2021-06-16T05:41:54.153" v="218" actId="2696"/>
        <pc:sldMkLst>
          <pc:docMk/>
          <pc:sldMk cId="3592962901" sldId="1798"/>
        </pc:sldMkLst>
        <pc:spChg chg="del">
          <ac:chgData name="Hamlet Markarian" userId="4926d2b407f31d77" providerId="LiveId" clId="{4FF85064-7C3C-4E74-80CF-B037A6DEB2CF}" dt="2021-06-16T05:41:38.094" v="212" actId="21"/>
          <ac:spMkLst>
            <pc:docMk/>
            <pc:sldMk cId="3592962901" sldId="1798"/>
            <ac:spMk id="4" creationId="{38AD7EFD-0F4F-42F9-8F22-997F293ABE7C}"/>
          </ac:spMkLst>
        </pc:spChg>
        <pc:spChg chg="del">
          <ac:chgData name="Hamlet Markarian" userId="4926d2b407f31d77" providerId="LiveId" clId="{4FF85064-7C3C-4E74-80CF-B037A6DEB2CF}" dt="2021-06-16T05:41:38.094" v="212" actId="21"/>
          <ac:spMkLst>
            <pc:docMk/>
            <pc:sldMk cId="3592962901" sldId="1798"/>
            <ac:spMk id="7" creationId="{8EF9DEAC-80CF-4D1C-B42B-92E5EB6BC890}"/>
          </ac:spMkLst>
        </pc:spChg>
      </pc:sldChg>
      <pc:sldChg chg="delSp del mod">
        <pc:chgData name="Hamlet Markarian" userId="4926d2b407f31d77" providerId="LiveId" clId="{4FF85064-7C3C-4E74-80CF-B037A6DEB2CF}" dt="2021-06-16T05:42:35.312" v="236" actId="2696"/>
        <pc:sldMkLst>
          <pc:docMk/>
          <pc:sldMk cId="674599741" sldId="1799"/>
        </pc:sldMkLst>
        <pc:spChg chg="del">
          <ac:chgData name="Hamlet Markarian" userId="4926d2b407f31d77" providerId="LiveId" clId="{4FF85064-7C3C-4E74-80CF-B037A6DEB2CF}" dt="2021-06-16T05:42:09.390" v="222" actId="21"/>
          <ac:spMkLst>
            <pc:docMk/>
            <pc:sldMk cId="674599741" sldId="1799"/>
            <ac:spMk id="4" creationId="{5EC1C985-888A-47F5-A96A-9E2CBA34777F}"/>
          </ac:spMkLst>
        </pc:spChg>
        <pc:spChg chg="del">
          <ac:chgData name="Hamlet Markarian" userId="4926d2b407f31d77" providerId="LiveId" clId="{4FF85064-7C3C-4E74-80CF-B037A6DEB2CF}" dt="2021-06-16T05:42:09.390" v="222" actId="21"/>
          <ac:spMkLst>
            <pc:docMk/>
            <pc:sldMk cId="674599741" sldId="1799"/>
            <ac:spMk id="7" creationId="{D4E69EEB-CB79-4700-B2F1-B8A67509ADC4}"/>
          </ac:spMkLst>
        </pc:spChg>
        <pc:spChg chg="del">
          <ac:chgData name="Hamlet Markarian" userId="4926d2b407f31d77" providerId="LiveId" clId="{4FF85064-7C3C-4E74-80CF-B037A6DEB2CF}" dt="2021-06-16T05:42:09.390" v="222" actId="21"/>
          <ac:spMkLst>
            <pc:docMk/>
            <pc:sldMk cId="674599741" sldId="1799"/>
            <ac:spMk id="10" creationId="{96083AC9-D14A-41D9-BF92-C416D7E46D9E}"/>
          </ac:spMkLst>
        </pc:spChg>
      </pc:sldChg>
      <pc:sldChg chg="addSp delSp modSp add mod modClrScheme chgLayout">
        <pc:chgData name="Hamlet Markarian" userId="4926d2b407f31d77" providerId="LiveId" clId="{4FF85064-7C3C-4E74-80CF-B037A6DEB2CF}" dt="2021-06-16T07:25:51.901" v="340"/>
        <pc:sldMkLst>
          <pc:docMk/>
          <pc:sldMk cId="1535467337" sldId="1800"/>
        </pc:sldMkLst>
        <pc:spChg chg="del">
          <ac:chgData name="Hamlet Markarian" userId="4926d2b407f31d77" providerId="LiveId" clId="{4FF85064-7C3C-4E74-80CF-B037A6DEB2CF}" dt="2021-06-16T05:31:29.420" v="61" actId="478"/>
          <ac:spMkLst>
            <pc:docMk/>
            <pc:sldMk cId="1535467337" sldId="1800"/>
            <ac:spMk id="3" creationId="{00000000-0000-0000-0000-000000000000}"/>
          </ac:spMkLst>
        </pc:spChg>
        <pc:spChg chg="del">
          <ac:chgData name="Hamlet Markarian" userId="4926d2b407f31d77" providerId="LiveId" clId="{4FF85064-7C3C-4E74-80CF-B037A6DEB2CF}" dt="2021-06-16T05:31:29.420" v="61" actId="478"/>
          <ac:spMkLst>
            <pc:docMk/>
            <pc:sldMk cId="1535467337" sldId="1800"/>
            <ac:spMk id="5" creationId="{7AE420A2-22BD-4171-BF1D-EF24428F819B}"/>
          </ac:spMkLst>
        </pc:spChg>
        <pc:spChg chg="del">
          <ac:chgData name="Hamlet Markarian" userId="4926d2b407f31d77" providerId="LiveId" clId="{4FF85064-7C3C-4E74-80CF-B037A6DEB2CF}" dt="2021-06-16T05:33:21.904" v="70" actId="21"/>
          <ac:spMkLst>
            <pc:docMk/>
            <pc:sldMk cId="1535467337" sldId="1800"/>
            <ac:spMk id="8" creationId="{A3D43B73-2B0A-4CDF-8104-3D3F930D4D40}"/>
          </ac:spMkLst>
        </pc:spChg>
        <pc:spChg chg="del">
          <ac:chgData name="Hamlet Markarian" userId="4926d2b407f31d77" providerId="LiveId" clId="{4FF85064-7C3C-4E74-80CF-B037A6DEB2CF}" dt="2021-06-16T05:31:29.420" v="61" actId="478"/>
          <ac:spMkLst>
            <pc:docMk/>
            <pc:sldMk cId="1535467337" sldId="1800"/>
            <ac:spMk id="9" creationId="{E7A601A0-97BB-48CF-AD24-5AEE5FEEEBA2}"/>
          </ac:spMkLst>
        </pc:spChg>
        <pc:spChg chg="add mod">
          <ac:chgData name="Hamlet Markarian" userId="4926d2b407f31d77" providerId="LiveId" clId="{4FF85064-7C3C-4E74-80CF-B037A6DEB2CF}" dt="2021-06-16T07:25:51.901" v="340"/>
          <ac:spMkLst>
            <pc:docMk/>
            <pc:sldMk cId="1535467337" sldId="1800"/>
            <ac:spMk id="11" creationId="{0CEC84E5-A487-4497-AA22-D36DEF251179}"/>
          </ac:spMkLst>
        </pc:spChg>
        <pc:spChg chg="add mod">
          <ac:chgData name="Hamlet Markarian" userId="4926d2b407f31d77" providerId="LiveId" clId="{4FF85064-7C3C-4E74-80CF-B037A6DEB2CF}" dt="2021-06-16T05:32:28.692" v="66" actId="207"/>
          <ac:spMkLst>
            <pc:docMk/>
            <pc:sldMk cId="1535467337" sldId="1800"/>
            <ac:spMk id="12" creationId="{F1D8F3EA-A0F7-4218-ADC9-722A94301A1C}"/>
          </ac:spMkLst>
        </pc:spChg>
        <pc:spChg chg="add del mod">
          <ac:chgData name="Hamlet Markarian" userId="4926d2b407f31d77" providerId="LiveId" clId="{4FF85064-7C3C-4E74-80CF-B037A6DEB2CF}" dt="2021-06-16T05:58:11.658" v="294" actId="478"/>
          <ac:spMkLst>
            <pc:docMk/>
            <pc:sldMk cId="1535467337" sldId="1800"/>
            <ac:spMk id="13" creationId="{D4620E6B-42A7-4F51-B020-ABF18113A32B}"/>
          </ac:spMkLst>
        </pc:spChg>
        <pc:spChg chg="del">
          <ac:chgData name="Hamlet Markarian" userId="4926d2b407f31d77" providerId="LiveId" clId="{4FF85064-7C3C-4E74-80CF-B037A6DEB2CF}" dt="2021-06-16T05:31:29.420" v="61" actId="478"/>
          <ac:spMkLst>
            <pc:docMk/>
            <pc:sldMk cId="1535467337" sldId="1800"/>
            <ac:spMk id="14" creationId="{8C0A38DE-7E13-4312-9AFA-866AA71C4C95}"/>
          </ac:spMkLst>
        </pc:spChg>
        <pc:spChg chg="add mod">
          <ac:chgData name="Hamlet Markarian" userId="4926d2b407f31d77" providerId="LiveId" clId="{4FF85064-7C3C-4E74-80CF-B037A6DEB2CF}" dt="2021-06-16T06:00:19.661" v="333" actId="12"/>
          <ac:spMkLst>
            <pc:docMk/>
            <pc:sldMk cId="1535467337" sldId="1800"/>
            <ac:spMk id="15" creationId="{557EF0FE-4D35-4408-94EC-101010493E76}"/>
          </ac:spMkLst>
        </pc:spChg>
        <pc:spChg chg="add del mod">
          <ac:chgData name="Hamlet Markarian" userId="4926d2b407f31d77" providerId="LiveId" clId="{4FF85064-7C3C-4E74-80CF-B037A6DEB2CF}" dt="2021-06-16T05:58:11.034" v="293" actId="478"/>
          <ac:spMkLst>
            <pc:docMk/>
            <pc:sldMk cId="1535467337" sldId="1800"/>
            <ac:spMk id="16" creationId="{3620F051-30B7-4C38-8389-293A69262FB1}"/>
          </ac:spMkLst>
        </pc:spChg>
        <pc:spChg chg="del">
          <ac:chgData name="Hamlet Markarian" userId="4926d2b407f31d77" providerId="LiveId" clId="{4FF85064-7C3C-4E74-80CF-B037A6DEB2CF}" dt="2021-06-16T05:31:29.420" v="61" actId="478"/>
          <ac:spMkLst>
            <pc:docMk/>
            <pc:sldMk cId="1535467337" sldId="1800"/>
            <ac:spMk id="65" creationId="{FCB003F4-5071-4009-A54C-D030F240D39B}"/>
          </ac:spMkLst>
        </pc:spChg>
        <pc:picChg chg="del">
          <ac:chgData name="Hamlet Markarian" userId="4926d2b407f31d77" providerId="LiveId" clId="{4FF85064-7C3C-4E74-80CF-B037A6DEB2CF}" dt="2021-06-16T05:31:29.420" v="61" actId="478"/>
          <ac:picMkLst>
            <pc:docMk/>
            <pc:sldMk cId="1535467337" sldId="1800"/>
            <ac:picMk id="4" creationId="{83F95D07-BA6C-443C-A50C-C747EA58D9C4}"/>
          </ac:picMkLst>
        </pc:picChg>
        <pc:picChg chg="del">
          <ac:chgData name="Hamlet Markarian" userId="4926d2b407f31d77" providerId="LiveId" clId="{4FF85064-7C3C-4E74-80CF-B037A6DEB2CF}" dt="2021-06-16T05:31:29.420" v="61" actId="478"/>
          <ac:picMkLst>
            <pc:docMk/>
            <pc:sldMk cId="1535467337" sldId="1800"/>
            <ac:picMk id="7" creationId="{1190B5BC-289C-480A-9F4B-8A49BF1CA8AF}"/>
          </ac:picMkLst>
        </pc:picChg>
        <pc:picChg chg="add del mod">
          <ac:chgData name="Hamlet Markarian" userId="4926d2b407f31d77" providerId="LiveId" clId="{4FF85064-7C3C-4E74-80CF-B037A6DEB2CF}" dt="2021-06-16T05:33:21.904" v="70" actId="21"/>
          <ac:picMkLst>
            <pc:docMk/>
            <pc:sldMk cId="1535467337" sldId="1800"/>
            <ac:picMk id="10" creationId="{ACD0D439-4863-4517-847E-2830441CA163}"/>
          </ac:picMkLst>
        </pc:picChg>
        <pc:cxnChg chg="add mod">
          <ac:chgData name="Hamlet Markarian" userId="4926d2b407f31d77" providerId="LiveId" clId="{4FF85064-7C3C-4E74-80CF-B037A6DEB2CF}" dt="2021-06-16T05:45:46.569" v="269" actId="208"/>
          <ac:cxnSpMkLst>
            <pc:docMk/>
            <pc:sldMk cId="1535467337" sldId="1800"/>
            <ac:cxnSpMk id="17" creationId="{F743A8F7-0FDA-4E60-87A6-6AF3D55702A6}"/>
          </ac:cxnSpMkLst>
        </pc:cxnChg>
      </pc:sldChg>
      <pc:sldChg chg="addSp delSp modSp add mod">
        <pc:chgData name="Hamlet Markarian" userId="4926d2b407f31d77" providerId="LiveId" clId="{4FF85064-7C3C-4E74-80CF-B037A6DEB2CF}" dt="2021-06-16T07:26:03.407" v="341"/>
        <pc:sldMkLst>
          <pc:docMk/>
          <pc:sldMk cId="3025719998" sldId="1801"/>
        </pc:sldMkLst>
        <pc:spChg chg="add mod">
          <ac:chgData name="Hamlet Markarian" userId="4926d2b407f31d77" providerId="LiveId" clId="{4FF85064-7C3C-4E74-80CF-B037A6DEB2CF}" dt="2021-06-16T06:00:14.991" v="331" actId="12"/>
          <ac:spMkLst>
            <pc:docMk/>
            <pc:sldMk cId="3025719998" sldId="1801"/>
            <ac:spMk id="7" creationId="{B8EA6CF2-3C90-43E1-8253-5259BB95887F}"/>
          </ac:spMkLst>
        </pc:spChg>
        <pc:spChg chg="add mod">
          <ac:chgData name="Hamlet Markarian" userId="4926d2b407f31d77" providerId="LiveId" clId="{4FF85064-7C3C-4E74-80CF-B037A6DEB2CF}" dt="2021-06-16T05:34:14.037" v="79" actId="207"/>
          <ac:spMkLst>
            <pc:docMk/>
            <pc:sldMk cId="3025719998" sldId="1801"/>
            <ac:spMk id="8" creationId="{50A66CB8-007A-4718-A41A-FC675F913F5B}"/>
          </ac:spMkLst>
        </pc:spChg>
        <pc:spChg chg="add mod">
          <ac:chgData name="Hamlet Markarian" userId="4926d2b407f31d77" providerId="LiveId" clId="{4FF85064-7C3C-4E74-80CF-B037A6DEB2CF}" dt="2021-06-16T07:26:03.407" v="341"/>
          <ac:spMkLst>
            <pc:docMk/>
            <pc:sldMk cId="3025719998" sldId="1801"/>
            <ac:spMk id="10" creationId="{C94FFA5F-6C24-4E66-8DE3-14CBEC44E86C}"/>
          </ac:spMkLst>
        </pc:spChg>
        <pc:spChg chg="del mod">
          <ac:chgData name="Hamlet Markarian" userId="4926d2b407f31d77" providerId="LiveId" clId="{4FF85064-7C3C-4E74-80CF-B037A6DEB2CF}" dt="2021-06-16T05:58:31.626" v="301" actId="478"/>
          <ac:spMkLst>
            <pc:docMk/>
            <pc:sldMk cId="3025719998" sldId="1801"/>
            <ac:spMk id="11" creationId="{0CEC84E5-A487-4497-AA22-D36DEF251179}"/>
          </ac:spMkLst>
        </pc:spChg>
        <pc:spChg chg="del">
          <ac:chgData name="Hamlet Markarian" userId="4926d2b407f31d77" providerId="LiveId" clId="{4FF85064-7C3C-4E74-80CF-B037A6DEB2CF}" dt="2021-06-16T05:34:11.244" v="77" actId="478"/>
          <ac:spMkLst>
            <pc:docMk/>
            <pc:sldMk cId="3025719998" sldId="1801"/>
            <ac:spMk id="12" creationId="{F1D8F3EA-A0F7-4218-ADC9-722A94301A1C}"/>
          </ac:spMkLst>
        </pc:spChg>
        <pc:spChg chg="del mod">
          <ac:chgData name="Hamlet Markarian" userId="4926d2b407f31d77" providerId="LiveId" clId="{4FF85064-7C3C-4E74-80CF-B037A6DEB2CF}" dt="2021-06-16T05:58:28.682" v="298" actId="478"/>
          <ac:spMkLst>
            <pc:docMk/>
            <pc:sldMk cId="3025719998" sldId="1801"/>
            <ac:spMk id="13" creationId="{D4620E6B-42A7-4F51-B020-ABF18113A32B}"/>
          </ac:spMkLst>
        </pc:spChg>
        <pc:spChg chg="del">
          <ac:chgData name="Hamlet Markarian" userId="4926d2b407f31d77" providerId="LiveId" clId="{4FF85064-7C3C-4E74-80CF-B037A6DEB2CF}" dt="2021-06-16T05:34:11.244" v="77" actId="478"/>
          <ac:spMkLst>
            <pc:docMk/>
            <pc:sldMk cId="3025719998" sldId="1801"/>
            <ac:spMk id="15" creationId="{557EF0FE-4D35-4408-94EC-101010493E76}"/>
          </ac:spMkLst>
        </pc:spChg>
        <pc:spChg chg="del">
          <ac:chgData name="Hamlet Markarian" userId="4926d2b407f31d77" providerId="LiveId" clId="{4FF85064-7C3C-4E74-80CF-B037A6DEB2CF}" dt="2021-06-16T05:58:29.498" v="299" actId="478"/>
          <ac:spMkLst>
            <pc:docMk/>
            <pc:sldMk cId="3025719998" sldId="1801"/>
            <ac:spMk id="16" creationId="{3620F051-30B7-4C38-8389-293A69262FB1}"/>
          </ac:spMkLst>
        </pc:spChg>
        <pc:cxnChg chg="add mod">
          <ac:chgData name="Hamlet Markarian" userId="4926d2b407f31d77" providerId="LiveId" clId="{4FF85064-7C3C-4E74-80CF-B037A6DEB2CF}" dt="2021-06-16T05:45:54.624" v="271" actId="208"/>
          <ac:cxnSpMkLst>
            <pc:docMk/>
            <pc:sldMk cId="3025719998" sldId="1801"/>
            <ac:cxnSpMk id="9" creationId="{6C9548C3-BA28-4BFD-A849-752C377008D6}"/>
          </ac:cxnSpMkLst>
        </pc:cxnChg>
      </pc:sldChg>
      <pc:sldChg chg="addSp delSp modSp add mod">
        <pc:chgData name="Hamlet Markarian" userId="4926d2b407f31d77" providerId="LiveId" clId="{4FF85064-7C3C-4E74-80CF-B037A6DEB2CF}" dt="2021-06-16T07:26:13.224" v="342"/>
        <pc:sldMkLst>
          <pc:docMk/>
          <pc:sldMk cId="4147993844" sldId="1802"/>
        </pc:sldMkLst>
        <pc:spChg chg="del">
          <ac:chgData name="Hamlet Markarian" userId="4926d2b407f31d77" providerId="LiveId" clId="{4FF85064-7C3C-4E74-80CF-B037A6DEB2CF}" dt="2021-06-16T05:34:39.163" v="83" actId="478"/>
          <ac:spMkLst>
            <pc:docMk/>
            <pc:sldMk cId="4147993844" sldId="1802"/>
            <ac:spMk id="7" creationId="{B8EA6CF2-3C90-43E1-8253-5259BB95887F}"/>
          </ac:spMkLst>
        </pc:spChg>
        <pc:spChg chg="del">
          <ac:chgData name="Hamlet Markarian" userId="4926d2b407f31d77" providerId="LiveId" clId="{4FF85064-7C3C-4E74-80CF-B037A6DEB2CF}" dt="2021-06-16T05:34:39.163" v="83" actId="478"/>
          <ac:spMkLst>
            <pc:docMk/>
            <pc:sldMk cId="4147993844" sldId="1802"/>
            <ac:spMk id="8" creationId="{50A66CB8-007A-4718-A41A-FC675F913F5B}"/>
          </ac:spMkLst>
        </pc:spChg>
        <pc:spChg chg="add mod">
          <ac:chgData name="Hamlet Markarian" userId="4926d2b407f31d77" providerId="LiveId" clId="{4FF85064-7C3C-4E74-80CF-B037A6DEB2CF}" dt="2021-06-16T07:26:13.224" v="342"/>
          <ac:spMkLst>
            <pc:docMk/>
            <pc:sldMk cId="4147993844" sldId="1802"/>
            <ac:spMk id="8" creationId="{F55C3E53-8FF9-4D64-870C-7E29F4901014}"/>
          </ac:spMkLst>
        </pc:spChg>
        <pc:spChg chg="add mod">
          <ac:chgData name="Hamlet Markarian" userId="4926d2b407f31d77" providerId="LiveId" clId="{4FF85064-7C3C-4E74-80CF-B037A6DEB2CF}" dt="2021-06-16T06:00:31.059" v="334" actId="11"/>
          <ac:spMkLst>
            <pc:docMk/>
            <pc:sldMk cId="4147993844" sldId="1802"/>
            <ac:spMk id="9" creationId="{9EB0F19E-CE07-49B5-89AA-43566773A143}"/>
          </ac:spMkLst>
        </pc:spChg>
        <pc:spChg chg="add mod">
          <ac:chgData name="Hamlet Markarian" userId="4926d2b407f31d77" providerId="LiveId" clId="{4FF85064-7C3C-4E74-80CF-B037A6DEB2CF}" dt="2021-06-16T05:34:41.226" v="85" actId="207"/>
          <ac:spMkLst>
            <pc:docMk/>
            <pc:sldMk cId="4147993844" sldId="1802"/>
            <ac:spMk id="10" creationId="{11A1CB6D-44E4-4936-8223-F00C8A7E1003}"/>
          </ac:spMkLst>
        </pc:spChg>
        <pc:spChg chg="del">
          <ac:chgData name="Hamlet Markarian" userId="4926d2b407f31d77" providerId="LiveId" clId="{4FF85064-7C3C-4E74-80CF-B037A6DEB2CF}" dt="2021-06-16T05:58:37.562" v="303" actId="478"/>
          <ac:spMkLst>
            <pc:docMk/>
            <pc:sldMk cId="4147993844" sldId="1802"/>
            <ac:spMk id="11" creationId="{0CEC84E5-A487-4497-AA22-D36DEF251179}"/>
          </ac:spMkLst>
        </pc:spChg>
        <pc:spChg chg="add del mod">
          <ac:chgData name="Hamlet Markarian" userId="4926d2b407f31d77" providerId="LiveId" clId="{4FF85064-7C3C-4E74-80CF-B037A6DEB2CF}" dt="2021-06-16T05:35:05.211" v="90" actId="478"/>
          <ac:spMkLst>
            <pc:docMk/>
            <pc:sldMk cId="4147993844" sldId="1802"/>
            <ac:spMk id="12" creationId="{793B280C-C80E-4EB4-BCEA-3ED1ABE584D4}"/>
          </ac:spMkLst>
        </pc:spChg>
        <pc:spChg chg="del mod">
          <ac:chgData name="Hamlet Markarian" userId="4926d2b407f31d77" providerId="LiveId" clId="{4FF85064-7C3C-4E74-80CF-B037A6DEB2CF}" dt="2021-06-16T05:58:37.562" v="303" actId="478"/>
          <ac:spMkLst>
            <pc:docMk/>
            <pc:sldMk cId="4147993844" sldId="1802"/>
            <ac:spMk id="13" creationId="{D4620E6B-42A7-4F51-B020-ABF18113A32B}"/>
          </ac:spMkLst>
        </pc:spChg>
        <pc:spChg chg="del">
          <ac:chgData name="Hamlet Markarian" userId="4926d2b407f31d77" providerId="LiveId" clId="{4FF85064-7C3C-4E74-80CF-B037A6DEB2CF}" dt="2021-06-16T05:58:37.562" v="303" actId="478"/>
          <ac:spMkLst>
            <pc:docMk/>
            <pc:sldMk cId="4147993844" sldId="1802"/>
            <ac:spMk id="16" creationId="{3620F051-30B7-4C38-8389-293A69262FB1}"/>
          </ac:spMkLst>
        </pc:spChg>
        <pc:cxnChg chg="add mod">
          <ac:chgData name="Hamlet Markarian" userId="4926d2b407f31d77" providerId="LiveId" clId="{4FF85064-7C3C-4E74-80CF-B037A6DEB2CF}" dt="2021-06-16T05:46:01.833" v="273" actId="208"/>
          <ac:cxnSpMkLst>
            <pc:docMk/>
            <pc:sldMk cId="4147993844" sldId="1802"/>
            <ac:cxnSpMk id="14" creationId="{BABFCF6E-8E11-467B-BBB2-76A4DBA3E154}"/>
          </ac:cxnSpMkLst>
        </pc:cxnChg>
      </pc:sldChg>
      <pc:sldChg chg="addSp delSp modSp add mod">
        <pc:chgData name="Hamlet Markarian" userId="4926d2b407f31d77" providerId="LiveId" clId="{4FF85064-7C3C-4E74-80CF-B037A6DEB2CF}" dt="2021-06-16T07:26:23.884" v="343"/>
        <pc:sldMkLst>
          <pc:docMk/>
          <pc:sldMk cId="312354144" sldId="1803"/>
        </pc:sldMkLst>
        <pc:spChg chg="add mod">
          <ac:chgData name="Hamlet Markarian" userId="4926d2b407f31d77" providerId="LiveId" clId="{4FF85064-7C3C-4E74-80CF-B037A6DEB2CF}" dt="2021-06-16T06:00:08.494" v="329" actId="12"/>
          <ac:spMkLst>
            <pc:docMk/>
            <pc:sldMk cId="312354144" sldId="1803"/>
            <ac:spMk id="7" creationId="{C56CA4FA-8FCC-4B15-A09C-0F6206DBAE23}"/>
          </ac:spMkLst>
        </pc:spChg>
        <pc:spChg chg="add mod">
          <ac:chgData name="Hamlet Markarian" userId="4926d2b407f31d77" providerId="LiveId" clId="{4FF85064-7C3C-4E74-80CF-B037A6DEB2CF}" dt="2021-06-16T05:36:14.413" v="106" actId="207"/>
          <ac:spMkLst>
            <pc:docMk/>
            <pc:sldMk cId="312354144" sldId="1803"/>
            <ac:spMk id="8" creationId="{9A234FAE-CAB9-4961-BD6A-AF63A0522582}"/>
          </ac:spMkLst>
        </pc:spChg>
        <pc:spChg chg="del">
          <ac:chgData name="Hamlet Markarian" userId="4926d2b407f31d77" providerId="LiveId" clId="{4FF85064-7C3C-4E74-80CF-B037A6DEB2CF}" dt="2021-06-16T05:36:08.732" v="104" actId="478"/>
          <ac:spMkLst>
            <pc:docMk/>
            <pc:sldMk cId="312354144" sldId="1803"/>
            <ac:spMk id="9" creationId="{9EB0F19E-CE07-49B5-89AA-43566773A143}"/>
          </ac:spMkLst>
        </pc:spChg>
        <pc:spChg chg="del">
          <ac:chgData name="Hamlet Markarian" userId="4926d2b407f31d77" providerId="LiveId" clId="{4FF85064-7C3C-4E74-80CF-B037A6DEB2CF}" dt="2021-06-16T05:36:08.732" v="104" actId="478"/>
          <ac:spMkLst>
            <pc:docMk/>
            <pc:sldMk cId="312354144" sldId="1803"/>
            <ac:spMk id="10" creationId="{11A1CB6D-44E4-4936-8223-F00C8A7E1003}"/>
          </ac:spMkLst>
        </pc:spChg>
        <pc:spChg chg="del">
          <ac:chgData name="Hamlet Markarian" userId="4926d2b407f31d77" providerId="LiveId" clId="{4FF85064-7C3C-4E74-80CF-B037A6DEB2CF}" dt="2021-06-16T05:58:41.594" v="305" actId="478"/>
          <ac:spMkLst>
            <pc:docMk/>
            <pc:sldMk cId="312354144" sldId="1803"/>
            <ac:spMk id="11" creationId="{0CEC84E5-A487-4497-AA22-D36DEF251179}"/>
          </ac:spMkLst>
        </pc:spChg>
        <pc:spChg chg="del mod">
          <ac:chgData name="Hamlet Markarian" userId="4926d2b407f31d77" providerId="LiveId" clId="{4FF85064-7C3C-4E74-80CF-B037A6DEB2CF}" dt="2021-06-16T05:58:41.594" v="305" actId="478"/>
          <ac:spMkLst>
            <pc:docMk/>
            <pc:sldMk cId="312354144" sldId="1803"/>
            <ac:spMk id="13" creationId="{D4620E6B-42A7-4F51-B020-ABF18113A32B}"/>
          </ac:spMkLst>
        </pc:spChg>
        <pc:spChg chg="del">
          <ac:chgData name="Hamlet Markarian" userId="4926d2b407f31d77" providerId="LiveId" clId="{4FF85064-7C3C-4E74-80CF-B037A6DEB2CF}" dt="2021-06-16T05:58:41.594" v="305" actId="478"/>
          <ac:spMkLst>
            <pc:docMk/>
            <pc:sldMk cId="312354144" sldId="1803"/>
            <ac:spMk id="16" creationId="{3620F051-30B7-4C38-8389-293A69262FB1}"/>
          </ac:spMkLst>
        </pc:spChg>
        <pc:spChg chg="add mod">
          <ac:chgData name="Hamlet Markarian" userId="4926d2b407f31d77" providerId="LiveId" clId="{4FF85064-7C3C-4E74-80CF-B037A6DEB2CF}" dt="2021-06-16T07:26:23.884" v="343"/>
          <ac:spMkLst>
            <pc:docMk/>
            <pc:sldMk cId="312354144" sldId="1803"/>
            <ac:spMk id="18" creationId="{CD6B0DBE-C858-4DCC-8481-764CC55EE7B7}"/>
          </ac:spMkLst>
        </pc:spChg>
        <pc:cxnChg chg="add mod">
          <ac:chgData name="Hamlet Markarian" userId="4926d2b407f31d77" providerId="LiveId" clId="{4FF85064-7C3C-4E74-80CF-B037A6DEB2CF}" dt="2021-06-16T05:46:11.692" v="275" actId="208"/>
          <ac:cxnSpMkLst>
            <pc:docMk/>
            <pc:sldMk cId="312354144" sldId="1803"/>
            <ac:cxnSpMk id="12" creationId="{1D238658-1925-495C-AFE8-562C9B9C1B58}"/>
          </ac:cxnSpMkLst>
        </pc:cxnChg>
        <pc:cxnChg chg="add mod">
          <ac:chgData name="Hamlet Markarian" userId="4926d2b407f31d77" providerId="LiveId" clId="{4FF85064-7C3C-4E74-80CF-B037A6DEB2CF}" dt="2021-06-16T05:46:11.692" v="275" actId="208"/>
          <ac:cxnSpMkLst>
            <pc:docMk/>
            <pc:sldMk cId="312354144" sldId="1803"/>
            <ac:cxnSpMk id="14" creationId="{5EEFB889-9D86-474A-BC45-AADBE0BC75E3}"/>
          </ac:cxnSpMkLst>
        </pc:cxnChg>
        <pc:cxnChg chg="add mod">
          <ac:chgData name="Hamlet Markarian" userId="4926d2b407f31d77" providerId="LiveId" clId="{4FF85064-7C3C-4E74-80CF-B037A6DEB2CF}" dt="2021-06-16T05:46:11.692" v="275" actId="208"/>
          <ac:cxnSpMkLst>
            <pc:docMk/>
            <pc:sldMk cId="312354144" sldId="1803"/>
            <ac:cxnSpMk id="15" creationId="{E9974B6A-15B4-4EF1-9B14-11EDDE40F759}"/>
          </ac:cxnSpMkLst>
        </pc:cxnChg>
        <pc:cxnChg chg="add mod">
          <ac:chgData name="Hamlet Markarian" userId="4926d2b407f31d77" providerId="LiveId" clId="{4FF85064-7C3C-4E74-80CF-B037A6DEB2CF}" dt="2021-06-16T05:46:11.692" v="275" actId="208"/>
          <ac:cxnSpMkLst>
            <pc:docMk/>
            <pc:sldMk cId="312354144" sldId="1803"/>
            <ac:cxnSpMk id="17" creationId="{23DA6FCD-A204-4057-BC4C-24DE085907CB}"/>
          </ac:cxnSpMkLst>
        </pc:cxnChg>
      </pc:sldChg>
      <pc:sldChg chg="addSp delSp modSp add mod">
        <pc:chgData name="Hamlet Markarian" userId="4926d2b407f31d77" providerId="LiveId" clId="{4FF85064-7C3C-4E74-80CF-B037A6DEB2CF}" dt="2021-06-16T07:26:32.442" v="344"/>
        <pc:sldMkLst>
          <pc:docMk/>
          <pc:sldMk cId="3105714170" sldId="1804"/>
        </pc:sldMkLst>
        <pc:spChg chg="del">
          <ac:chgData name="Hamlet Markarian" userId="4926d2b407f31d77" providerId="LiveId" clId="{4FF85064-7C3C-4E74-80CF-B037A6DEB2CF}" dt="2021-06-16T05:36:36.923" v="110" actId="478"/>
          <ac:spMkLst>
            <pc:docMk/>
            <pc:sldMk cId="3105714170" sldId="1804"/>
            <ac:spMk id="7" creationId="{C56CA4FA-8FCC-4B15-A09C-0F6206DBAE23}"/>
          </ac:spMkLst>
        </pc:spChg>
        <pc:spChg chg="del">
          <ac:chgData name="Hamlet Markarian" userId="4926d2b407f31d77" providerId="LiveId" clId="{4FF85064-7C3C-4E74-80CF-B037A6DEB2CF}" dt="2021-06-16T05:36:38.316" v="111" actId="478"/>
          <ac:spMkLst>
            <pc:docMk/>
            <pc:sldMk cId="3105714170" sldId="1804"/>
            <ac:spMk id="8" creationId="{9A234FAE-CAB9-4961-BD6A-AF63A0522582}"/>
          </ac:spMkLst>
        </pc:spChg>
        <pc:spChg chg="add mod">
          <ac:chgData name="Hamlet Markarian" userId="4926d2b407f31d77" providerId="LiveId" clId="{4FF85064-7C3C-4E74-80CF-B037A6DEB2CF}" dt="2021-06-16T07:26:32.442" v="344"/>
          <ac:spMkLst>
            <pc:docMk/>
            <pc:sldMk cId="3105714170" sldId="1804"/>
            <ac:spMk id="8" creationId="{A51B6AA2-67DA-4821-8BBE-D64151E2F061}"/>
          </ac:spMkLst>
        </pc:spChg>
        <pc:spChg chg="del">
          <ac:chgData name="Hamlet Markarian" userId="4926d2b407f31d77" providerId="LiveId" clId="{4FF85064-7C3C-4E74-80CF-B037A6DEB2CF}" dt="2021-06-16T05:58:45.307" v="307" actId="478"/>
          <ac:spMkLst>
            <pc:docMk/>
            <pc:sldMk cId="3105714170" sldId="1804"/>
            <ac:spMk id="11" creationId="{0CEC84E5-A487-4497-AA22-D36DEF251179}"/>
          </ac:spMkLst>
        </pc:spChg>
        <pc:spChg chg="del mod">
          <ac:chgData name="Hamlet Markarian" userId="4926d2b407f31d77" providerId="LiveId" clId="{4FF85064-7C3C-4E74-80CF-B037A6DEB2CF}" dt="2021-06-16T05:58:45.307" v="307" actId="478"/>
          <ac:spMkLst>
            <pc:docMk/>
            <pc:sldMk cId="3105714170" sldId="1804"/>
            <ac:spMk id="13" creationId="{D4620E6B-42A7-4F51-B020-ABF18113A32B}"/>
          </ac:spMkLst>
        </pc:spChg>
        <pc:spChg chg="del">
          <ac:chgData name="Hamlet Markarian" userId="4926d2b407f31d77" providerId="LiveId" clId="{4FF85064-7C3C-4E74-80CF-B037A6DEB2CF}" dt="2021-06-16T05:58:45.307" v="307" actId="478"/>
          <ac:spMkLst>
            <pc:docMk/>
            <pc:sldMk cId="3105714170" sldId="1804"/>
            <ac:spMk id="16" creationId="{3620F051-30B7-4C38-8389-293A69262FB1}"/>
          </ac:spMkLst>
        </pc:spChg>
        <pc:spChg chg="add mod">
          <ac:chgData name="Hamlet Markarian" userId="4926d2b407f31d77" providerId="LiveId" clId="{4FF85064-7C3C-4E74-80CF-B037A6DEB2CF}" dt="2021-06-16T06:00:04.447" v="328" actId="12"/>
          <ac:spMkLst>
            <pc:docMk/>
            <pc:sldMk cId="3105714170" sldId="1804"/>
            <ac:spMk id="18" creationId="{A529BC54-23AF-4580-A09F-502FE56A7881}"/>
          </ac:spMkLst>
        </pc:spChg>
        <pc:spChg chg="add mod">
          <ac:chgData name="Hamlet Markarian" userId="4926d2b407f31d77" providerId="LiveId" clId="{4FF85064-7C3C-4E74-80CF-B037A6DEB2CF}" dt="2021-06-16T05:36:40.973" v="113" actId="207"/>
          <ac:spMkLst>
            <pc:docMk/>
            <pc:sldMk cId="3105714170" sldId="1804"/>
            <ac:spMk id="19" creationId="{30DABA89-A6C2-4E8C-8029-8CB7E86FDA02}"/>
          </ac:spMkLst>
        </pc:spChg>
        <pc:cxnChg chg="del">
          <ac:chgData name="Hamlet Markarian" userId="4926d2b407f31d77" providerId="LiveId" clId="{4FF85064-7C3C-4E74-80CF-B037A6DEB2CF}" dt="2021-06-16T05:36:36.923" v="110" actId="478"/>
          <ac:cxnSpMkLst>
            <pc:docMk/>
            <pc:sldMk cId="3105714170" sldId="1804"/>
            <ac:cxnSpMk id="12" creationId="{1D238658-1925-495C-AFE8-562C9B9C1B58}"/>
          </ac:cxnSpMkLst>
        </pc:cxnChg>
        <pc:cxnChg chg="del">
          <ac:chgData name="Hamlet Markarian" userId="4926d2b407f31d77" providerId="LiveId" clId="{4FF85064-7C3C-4E74-80CF-B037A6DEB2CF}" dt="2021-06-16T05:36:36.923" v="110" actId="478"/>
          <ac:cxnSpMkLst>
            <pc:docMk/>
            <pc:sldMk cId="3105714170" sldId="1804"/>
            <ac:cxnSpMk id="14" creationId="{5EEFB889-9D86-474A-BC45-AADBE0BC75E3}"/>
          </ac:cxnSpMkLst>
        </pc:cxnChg>
        <pc:cxnChg chg="del">
          <ac:chgData name="Hamlet Markarian" userId="4926d2b407f31d77" providerId="LiveId" clId="{4FF85064-7C3C-4E74-80CF-B037A6DEB2CF}" dt="2021-06-16T05:36:36.923" v="110" actId="478"/>
          <ac:cxnSpMkLst>
            <pc:docMk/>
            <pc:sldMk cId="3105714170" sldId="1804"/>
            <ac:cxnSpMk id="15" creationId="{E9974B6A-15B4-4EF1-9B14-11EDDE40F759}"/>
          </ac:cxnSpMkLst>
        </pc:cxnChg>
        <pc:cxnChg chg="del">
          <ac:chgData name="Hamlet Markarian" userId="4926d2b407f31d77" providerId="LiveId" clId="{4FF85064-7C3C-4E74-80CF-B037A6DEB2CF}" dt="2021-06-16T05:36:36.923" v="110" actId="478"/>
          <ac:cxnSpMkLst>
            <pc:docMk/>
            <pc:sldMk cId="3105714170" sldId="1804"/>
            <ac:cxnSpMk id="17" creationId="{23DA6FCD-A204-4057-BC4C-24DE085907CB}"/>
          </ac:cxnSpMkLst>
        </pc:cxnChg>
        <pc:cxnChg chg="add mod">
          <ac:chgData name="Hamlet Markarian" userId="4926d2b407f31d77" providerId="LiveId" clId="{4FF85064-7C3C-4E74-80CF-B037A6DEB2CF}" dt="2021-06-16T05:46:23.601" v="278" actId="14100"/>
          <ac:cxnSpMkLst>
            <pc:docMk/>
            <pc:sldMk cId="3105714170" sldId="1804"/>
            <ac:cxnSpMk id="20" creationId="{BBA90DF3-E14A-41C2-85E6-D73AF18CEC5D}"/>
          </ac:cxnSpMkLst>
        </pc:cxnChg>
      </pc:sldChg>
      <pc:sldChg chg="addSp delSp modSp add mod ord">
        <pc:chgData name="Hamlet Markarian" userId="4926d2b407f31d77" providerId="LiveId" clId="{4FF85064-7C3C-4E74-80CF-B037A6DEB2CF}" dt="2021-06-16T07:26:49.679" v="346"/>
        <pc:sldMkLst>
          <pc:docMk/>
          <pc:sldMk cId="2789943440" sldId="1805"/>
        </pc:sldMkLst>
        <pc:spChg chg="add mod">
          <ac:chgData name="Hamlet Markarian" userId="4926d2b407f31d77" providerId="LiveId" clId="{4FF85064-7C3C-4E74-80CF-B037A6DEB2CF}" dt="2021-06-16T06:00:00.671" v="327" actId="12"/>
          <ac:spMkLst>
            <pc:docMk/>
            <pc:sldMk cId="2789943440" sldId="1805"/>
            <ac:spMk id="8" creationId="{48A6D688-5E89-4C6F-A52A-350ACBD42066}"/>
          </ac:spMkLst>
        </pc:spChg>
        <pc:spChg chg="add del mod">
          <ac:chgData name="Hamlet Markarian" userId="4926d2b407f31d77" providerId="LiveId" clId="{4FF85064-7C3C-4E74-80CF-B037A6DEB2CF}" dt="2021-06-16T05:38:17.851" v="139" actId="478"/>
          <ac:spMkLst>
            <pc:docMk/>
            <pc:sldMk cId="2789943440" sldId="1805"/>
            <ac:spMk id="9" creationId="{FB796F55-08B2-4744-A42A-D1AB86DD25DC}"/>
          </ac:spMkLst>
        </pc:spChg>
        <pc:spChg chg="mod">
          <ac:chgData name="Hamlet Markarian" userId="4926d2b407f31d77" providerId="LiveId" clId="{4FF85064-7C3C-4E74-80CF-B037A6DEB2CF}" dt="2021-06-16T07:26:49.679" v="346"/>
          <ac:spMkLst>
            <pc:docMk/>
            <pc:sldMk cId="2789943440" sldId="1805"/>
            <ac:spMk id="11" creationId="{0CEC84E5-A487-4497-AA22-D36DEF251179}"/>
          </ac:spMkLst>
        </pc:spChg>
        <pc:spChg chg="del mod">
          <ac:chgData name="Hamlet Markarian" userId="4926d2b407f31d77" providerId="LiveId" clId="{4FF85064-7C3C-4E74-80CF-B037A6DEB2CF}" dt="2021-06-16T05:59:10.794" v="312" actId="478"/>
          <ac:spMkLst>
            <pc:docMk/>
            <pc:sldMk cId="2789943440" sldId="1805"/>
            <ac:spMk id="13" creationId="{D4620E6B-42A7-4F51-B020-ABF18113A32B}"/>
          </ac:spMkLst>
        </pc:spChg>
        <pc:spChg chg="del mod">
          <ac:chgData name="Hamlet Markarian" userId="4926d2b407f31d77" providerId="LiveId" clId="{4FF85064-7C3C-4E74-80CF-B037A6DEB2CF}" dt="2021-06-16T05:59:10.794" v="312" actId="478"/>
          <ac:spMkLst>
            <pc:docMk/>
            <pc:sldMk cId="2789943440" sldId="1805"/>
            <ac:spMk id="16" creationId="{3620F051-30B7-4C38-8389-293A69262FB1}"/>
          </ac:spMkLst>
        </pc:spChg>
        <pc:spChg chg="del">
          <ac:chgData name="Hamlet Markarian" userId="4926d2b407f31d77" providerId="LiveId" clId="{4FF85064-7C3C-4E74-80CF-B037A6DEB2CF}" dt="2021-06-16T05:38:06.523" v="133" actId="478"/>
          <ac:spMkLst>
            <pc:docMk/>
            <pc:sldMk cId="2789943440" sldId="1805"/>
            <ac:spMk id="18" creationId="{A529BC54-23AF-4580-A09F-502FE56A7881}"/>
          </ac:spMkLst>
        </pc:spChg>
        <pc:spChg chg="mod">
          <ac:chgData name="Hamlet Markarian" userId="4926d2b407f31d77" providerId="LiveId" clId="{4FF85064-7C3C-4E74-80CF-B037A6DEB2CF}" dt="2021-06-16T05:37:57.861" v="131" actId="207"/>
          <ac:spMkLst>
            <pc:docMk/>
            <pc:sldMk cId="2789943440" sldId="1805"/>
            <ac:spMk id="19" creationId="{30DABA89-A6C2-4E8C-8029-8CB7E86FDA02}"/>
          </ac:spMkLst>
        </pc:spChg>
        <pc:cxnChg chg="add mod">
          <ac:chgData name="Hamlet Markarian" userId="4926d2b407f31d77" providerId="LiveId" clId="{4FF85064-7C3C-4E74-80CF-B037A6DEB2CF}" dt="2021-06-16T05:46:35.709" v="281" actId="208"/>
          <ac:cxnSpMkLst>
            <pc:docMk/>
            <pc:sldMk cId="2789943440" sldId="1805"/>
            <ac:cxnSpMk id="10" creationId="{FFBED3E5-54BA-442C-B10F-E477EBD04603}"/>
          </ac:cxnSpMkLst>
        </pc:cxnChg>
        <pc:cxnChg chg="del">
          <ac:chgData name="Hamlet Markarian" userId="4926d2b407f31d77" providerId="LiveId" clId="{4FF85064-7C3C-4E74-80CF-B037A6DEB2CF}" dt="2021-06-16T05:38:06.523" v="133" actId="478"/>
          <ac:cxnSpMkLst>
            <pc:docMk/>
            <pc:sldMk cId="2789943440" sldId="1805"/>
            <ac:cxnSpMk id="20" creationId="{BBA90DF3-E14A-41C2-85E6-D73AF18CEC5D}"/>
          </ac:cxnSpMkLst>
        </pc:cxnChg>
      </pc:sldChg>
      <pc:sldChg chg="addSp delSp modSp add mod">
        <pc:chgData name="Hamlet Markarian" userId="4926d2b407f31d77" providerId="LiveId" clId="{4FF85064-7C3C-4E74-80CF-B037A6DEB2CF}" dt="2021-06-16T07:26:59.391" v="347"/>
        <pc:sldMkLst>
          <pc:docMk/>
          <pc:sldMk cId="1103732382" sldId="1806"/>
        </pc:sldMkLst>
        <pc:spChg chg="del">
          <ac:chgData name="Hamlet Markarian" userId="4926d2b407f31d77" providerId="LiveId" clId="{4FF85064-7C3C-4E74-80CF-B037A6DEB2CF}" dt="2021-06-16T05:39:19.115" v="153" actId="478"/>
          <ac:spMkLst>
            <pc:docMk/>
            <pc:sldMk cId="1103732382" sldId="1806"/>
            <ac:spMk id="8" creationId="{48A6D688-5E89-4C6F-A52A-350ACBD42066}"/>
          </ac:spMkLst>
        </pc:spChg>
        <pc:spChg chg="add mod">
          <ac:chgData name="Hamlet Markarian" userId="4926d2b407f31d77" providerId="LiveId" clId="{4FF85064-7C3C-4E74-80CF-B037A6DEB2CF}" dt="2021-06-16T07:26:59.391" v="347"/>
          <ac:spMkLst>
            <pc:docMk/>
            <pc:sldMk cId="1103732382" sldId="1806"/>
            <ac:spMk id="8" creationId="{CE741EFF-2975-4CDE-B42A-316AFBFC30F5}"/>
          </ac:spMkLst>
        </pc:spChg>
        <pc:spChg chg="add mod">
          <ac:chgData name="Hamlet Markarian" userId="4926d2b407f31d77" providerId="LiveId" clId="{4FF85064-7C3C-4E74-80CF-B037A6DEB2CF}" dt="2021-06-16T06:00:39.739" v="337" actId="11"/>
          <ac:spMkLst>
            <pc:docMk/>
            <pc:sldMk cId="1103732382" sldId="1806"/>
            <ac:spMk id="9" creationId="{7706A6DC-E6C6-4E7F-9343-E013F318B6AE}"/>
          </ac:spMkLst>
        </pc:spChg>
        <pc:spChg chg="del">
          <ac:chgData name="Hamlet Markarian" userId="4926d2b407f31d77" providerId="LiveId" clId="{4FF85064-7C3C-4E74-80CF-B037A6DEB2CF}" dt="2021-06-16T05:59:23.530" v="315" actId="478"/>
          <ac:spMkLst>
            <pc:docMk/>
            <pc:sldMk cId="1103732382" sldId="1806"/>
            <ac:spMk id="11" creationId="{0CEC84E5-A487-4497-AA22-D36DEF251179}"/>
          </ac:spMkLst>
        </pc:spChg>
        <pc:spChg chg="add mod">
          <ac:chgData name="Hamlet Markarian" userId="4926d2b407f31d77" providerId="LiveId" clId="{4FF85064-7C3C-4E74-80CF-B037A6DEB2CF}" dt="2021-06-16T05:43:22.894" v="242" actId="14100"/>
          <ac:spMkLst>
            <pc:docMk/>
            <pc:sldMk cId="1103732382" sldId="1806"/>
            <ac:spMk id="12" creationId="{9BAF2958-CC28-4FDB-BA27-4D914C66686F}"/>
          </ac:spMkLst>
        </pc:spChg>
        <pc:spChg chg="del mod">
          <ac:chgData name="Hamlet Markarian" userId="4926d2b407f31d77" providerId="LiveId" clId="{4FF85064-7C3C-4E74-80CF-B037A6DEB2CF}" dt="2021-06-16T05:59:23.530" v="315" actId="478"/>
          <ac:spMkLst>
            <pc:docMk/>
            <pc:sldMk cId="1103732382" sldId="1806"/>
            <ac:spMk id="13" creationId="{D4620E6B-42A7-4F51-B020-ABF18113A32B}"/>
          </ac:spMkLst>
        </pc:spChg>
        <pc:spChg chg="add del mod">
          <ac:chgData name="Hamlet Markarian" userId="4926d2b407f31d77" providerId="LiveId" clId="{4FF85064-7C3C-4E74-80CF-B037A6DEB2CF}" dt="2021-06-16T05:40:48.781" v="194"/>
          <ac:spMkLst>
            <pc:docMk/>
            <pc:sldMk cId="1103732382" sldId="1806"/>
            <ac:spMk id="14" creationId="{D8648637-22B1-4A7C-9ADC-BDEA3B91C59A}"/>
          </ac:spMkLst>
        </pc:spChg>
        <pc:spChg chg="add del mod">
          <ac:chgData name="Hamlet Markarian" userId="4926d2b407f31d77" providerId="LiveId" clId="{4FF85064-7C3C-4E74-80CF-B037A6DEB2CF}" dt="2021-06-16T05:40:48.782" v="196"/>
          <ac:spMkLst>
            <pc:docMk/>
            <pc:sldMk cId="1103732382" sldId="1806"/>
            <ac:spMk id="15" creationId="{7C972C8E-BFAC-43CE-B326-8165D19ED165}"/>
          </ac:spMkLst>
        </pc:spChg>
        <pc:spChg chg="del mod">
          <ac:chgData name="Hamlet Markarian" userId="4926d2b407f31d77" providerId="LiveId" clId="{4FF85064-7C3C-4E74-80CF-B037A6DEB2CF}" dt="2021-06-16T05:59:23.530" v="315" actId="478"/>
          <ac:spMkLst>
            <pc:docMk/>
            <pc:sldMk cId="1103732382" sldId="1806"/>
            <ac:spMk id="16" creationId="{3620F051-30B7-4C38-8389-293A69262FB1}"/>
          </ac:spMkLst>
        </pc:spChg>
        <pc:spChg chg="add del mod">
          <ac:chgData name="Hamlet Markarian" userId="4926d2b407f31d77" providerId="LiveId" clId="{4FF85064-7C3C-4E74-80CF-B037A6DEB2CF}" dt="2021-06-16T05:41:11.533" v="201" actId="478"/>
          <ac:spMkLst>
            <pc:docMk/>
            <pc:sldMk cId="1103732382" sldId="1806"/>
            <ac:spMk id="17" creationId="{83E19C17-05FA-4DD9-A753-14F4AA3582CD}"/>
          </ac:spMkLst>
        </pc:spChg>
        <pc:spChg chg="add del mod">
          <ac:chgData name="Hamlet Markarian" userId="4926d2b407f31d77" providerId="LiveId" clId="{4FF85064-7C3C-4E74-80CF-B037A6DEB2CF}" dt="2021-06-16T05:40:03.883" v="164" actId="478"/>
          <ac:spMkLst>
            <pc:docMk/>
            <pc:sldMk cId="1103732382" sldId="1806"/>
            <ac:spMk id="18" creationId="{767F1FBF-364E-4E9E-A561-912DC6137D19}"/>
          </ac:spMkLst>
        </pc:spChg>
        <pc:spChg chg="add del mod">
          <ac:chgData name="Hamlet Markarian" userId="4926d2b407f31d77" providerId="LiveId" clId="{4FF85064-7C3C-4E74-80CF-B037A6DEB2CF}" dt="2021-06-16T05:40:13.436" v="171" actId="478"/>
          <ac:spMkLst>
            <pc:docMk/>
            <pc:sldMk cId="1103732382" sldId="1806"/>
            <ac:spMk id="20" creationId="{6E657B2B-6B2C-41E0-BEB5-AE90DEFE69AC}"/>
          </ac:spMkLst>
        </pc:spChg>
        <pc:spChg chg="add del mod">
          <ac:chgData name="Hamlet Markarian" userId="4926d2b407f31d77" providerId="LiveId" clId="{4FF85064-7C3C-4E74-80CF-B037A6DEB2CF}" dt="2021-06-16T05:40:28.731" v="182" actId="478"/>
          <ac:spMkLst>
            <pc:docMk/>
            <pc:sldMk cId="1103732382" sldId="1806"/>
            <ac:spMk id="21" creationId="{3F7DDF17-226C-45D3-992C-6E3D61D88F3C}"/>
          </ac:spMkLst>
        </pc:spChg>
        <pc:cxnChg chg="del">
          <ac:chgData name="Hamlet Markarian" userId="4926d2b407f31d77" providerId="LiveId" clId="{4FF85064-7C3C-4E74-80CF-B037A6DEB2CF}" dt="2021-06-16T05:39:19.115" v="153" actId="478"/>
          <ac:cxnSpMkLst>
            <pc:docMk/>
            <pc:sldMk cId="1103732382" sldId="1806"/>
            <ac:cxnSpMk id="10" creationId="{FFBED3E5-54BA-442C-B10F-E477EBD04603}"/>
          </ac:cxnSpMkLst>
        </pc:cxnChg>
      </pc:sldChg>
      <pc:sldChg chg="addSp delSp modSp add mod">
        <pc:chgData name="Hamlet Markarian" userId="4926d2b407f31d77" providerId="LiveId" clId="{4FF85064-7C3C-4E74-80CF-B037A6DEB2CF}" dt="2021-06-16T07:27:04.267" v="348"/>
        <pc:sldMkLst>
          <pc:docMk/>
          <pc:sldMk cId="3130676653" sldId="1807"/>
        </pc:sldMkLst>
        <pc:spChg chg="add mod">
          <ac:chgData name="Hamlet Markarian" userId="4926d2b407f31d77" providerId="LiveId" clId="{4FF85064-7C3C-4E74-80CF-B037A6DEB2CF}" dt="2021-06-16T07:27:04.267" v="348"/>
          <ac:spMkLst>
            <pc:docMk/>
            <pc:sldMk cId="3130676653" sldId="1807"/>
            <ac:spMk id="7" creationId="{91863FBE-E710-4FA9-BA6A-1BD9169578C8}"/>
          </ac:spMkLst>
        </pc:spChg>
        <pc:spChg chg="add mod">
          <ac:chgData name="Hamlet Markarian" userId="4926d2b407f31d77" providerId="LiveId" clId="{4FF85064-7C3C-4E74-80CF-B037A6DEB2CF}" dt="2021-06-16T05:59:50.590" v="323" actId="12"/>
          <ac:spMkLst>
            <pc:docMk/>
            <pc:sldMk cId="3130676653" sldId="1807"/>
            <ac:spMk id="8" creationId="{27D1C816-198D-4AB3-9BFF-E643BEFE00F1}"/>
          </ac:spMkLst>
        </pc:spChg>
        <pc:spChg chg="del">
          <ac:chgData name="Hamlet Markarian" userId="4926d2b407f31d77" providerId="LiveId" clId="{4FF85064-7C3C-4E74-80CF-B037A6DEB2CF}" dt="2021-06-16T05:41:43.803" v="214" actId="478"/>
          <ac:spMkLst>
            <pc:docMk/>
            <pc:sldMk cId="3130676653" sldId="1807"/>
            <ac:spMk id="9" creationId="{7706A6DC-E6C6-4E7F-9343-E013F318B6AE}"/>
          </ac:spMkLst>
        </pc:spChg>
        <pc:spChg chg="add mod">
          <ac:chgData name="Hamlet Markarian" userId="4926d2b407f31d77" providerId="LiveId" clId="{4FF85064-7C3C-4E74-80CF-B037A6DEB2CF}" dt="2021-06-16T05:41:47.600" v="217" actId="207"/>
          <ac:spMkLst>
            <pc:docMk/>
            <pc:sldMk cId="3130676653" sldId="1807"/>
            <ac:spMk id="10" creationId="{BEE97429-D11D-44C9-8F24-FBA78FA2B4E1}"/>
          </ac:spMkLst>
        </pc:spChg>
        <pc:spChg chg="del">
          <ac:chgData name="Hamlet Markarian" userId="4926d2b407f31d77" providerId="LiveId" clId="{4FF85064-7C3C-4E74-80CF-B037A6DEB2CF}" dt="2021-06-16T05:59:27.690" v="317" actId="478"/>
          <ac:spMkLst>
            <pc:docMk/>
            <pc:sldMk cId="3130676653" sldId="1807"/>
            <ac:spMk id="11" creationId="{0CEC84E5-A487-4497-AA22-D36DEF251179}"/>
          </ac:spMkLst>
        </pc:spChg>
        <pc:spChg chg="del">
          <ac:chgData name="Hamlet Markarian" userId="4926d2b407f31d77" providerId="LiveId" clId="{4FF85064-7C3C-4E74-80CF-B037A6DEB2CF}" dt="2021-06-16T05:41:43.803" v="214" actId="478"/>
          <ac:spMkLst>
            <pc:docMk/>
            <pc:sldMk cId="3130676653" sldId="1807"/>
            <ac:spMk id="12" creationId="{9BAF2958-CC28-4FDB-BA27-4D914C66686F}"/>
          </ac:spMkLst>
        </pc:spChg>
        <pc:spChg chg="del mod">
          <ac:chgData name="Hamlet Markarian" userId="4926d2b407f31d77" providerId="LiveId" clId="{4FF85064-7C3C-4E74-80CF-B037A6DEB2CF}" dt="2021-06-16T05:59:27.690" v="317" actId="478"/>
          <ac:spMkLst>
            <pc:docMk/>
            <pc:sldMk cId="3130676653" sldId="1807"/>
            <ac:spMk id="13" creationId="{D4620E6B-42A7-4F51-B020-ABF18113A32B}"/>
          </ac:spMkLst>
        </pc:spChg>
        <pc:spChg chg="del mod">
          <ac:chgData name="Hamlet Markarian" userId="4926d2b407f31d77" providerId="LiveId" clId="{4FF85064-7C3C-4E74-80CF-B037A6DEB2CF}" dt="2021-06-16T05:59:27.690" v="317" actId="478"/>
          <ac:spMkLst>
            <pc:docMk/>
            <pc:sldMk cId="3130676653" sldId="1807"/>
            <ac:spMk id="16" creationId="{3620F051-30B7-4C38-8389-293A69262FB1}"/>
          </ac:spMkLst>
        </pc:spChg>
        <pc:spChg chg="del">
          <ac:chgData name="Hamlet Markarian" userId="4926d2b407f31d77" providerId="LiveId" clId="{4FF85064-7C3C-4E74-80CF-B037A6DEB2CF}" dt="2021-06-16T05:41:45.723" v="215" actId="478"/>
          <ac:spMkLst>
            <pc:docMk/>
            <pc:sldMk cId="3130676653" sldId="1807"/>
            <ac:spMk id="19" creationId="{30DABA89-A6C2-4E8C-8029-8CB7E86FDA02}"/>
          </ac:spMkLst>
        </pc:spChg>
      </pc:sldChg>
      <pc:sldChg chg="addSp delSp modSp add mod">
        <pc:chgData name="Hamlet Markarian" userId="4926d2b407f31d77" providerId="LiveId" clId="{4FF85064-7C3C-4E74-80CF-B037A6DEB2CF}" dt="2021-06-16T07:27:08.551" v="349"/>
        <pc:sldMkLst>
          <pc:docMk/>
          <pc:sldMk cId="2981692590" sldId="1808"/>
        </pc:sldMkLst>
        <pc:spChg chg="add mod">
          <ac:chgData name="Hamlet Markarian" userId="4926d2b407f31d77" providerId="LiveId" clId="{4FF85064-7C3C-4E74-80CF-B037A6DEB2CF}" dt="2021-06-16T05:59:45.952" v="322" actId="12"/>
          <ac:spMkLst>
            <pc:docMk/>
            <pc:sldMk cId="2981692590" sldId="1808"/>
            <ac:spMk id="7" creationId="{D66FAB75-9A80-4702-B075-B6BFAB205C85}"/>
          </ac:spMkLst>
        </pc:spChg>
        <pc:spChg chg="del">
          <ac:chgData name="Hamlet Markarian" userId="4926d2b407f31d77" providerId="LiveId" clId="{4FF85064-7C3C-4E74-80CF-B037A6DEB2CF}" dt="2021-06-16T05:42:04.219" v="220" actId="478"/>
          <ac:spMkLst>
            <pc:docMk/>
            <pc:sldMk cId="2981692590" sldId="1808"/>
            <ac:spMk id="8" creationId="{27D1C816-198D-4AB3-9BFF-E643BEFE00F1}"/>
          </ac:spMkLst>
        </pc:spChg>
        <pc:spChg chg="add mod">
          <ac:chgData name="Hamlet Markarian" userId="4926d2b407f31d77" providerId="LiveId" clId="{4FF85064-7C3C-4E74-80CF-B037A6DEB2CF}" dt="2021-06-16T07:27:08.551" v="349"/>
          <ac:spMkLst>
            <pc:docMk/>
            <pc:sldMk cId="2981692590" sldId="1808"/>
            <ac:spMk id="8" creationId="{A647FCF7-349B-47C6-B3A9-BF1236F8FF69}"/>
          </ac:spMkLst>
        </pc:spChg>
        <pc:spChg chg="add mod">
          <ac:chgData name="Hamlet Markarian" userId="4926d2b407f31d77" providerId="LiveId" clId="{4FF85064-7C3C-4E74-80CF-B037A6DEB2CF}" dt="2021-06-16T05:42:12.359" v="224" actId="207"/>
          <ac:spMkLst>
            <pc:docMk/>
            <pc:sldMk cId="2981692590" sldId="1808"/>
            <ac:spMk id="9" creationId="{3BAFA491-6063-41EB-8F7F-8454585BC263}"/>
          </ac:spMkLst>
        </pc:spChg>
        <pc:spChg chg="del">
          <ac:chgData name="Hamlet Markarian" userId="4926d2b407f31d77" providerId="LiveId" clId="{4FF85064-7C3C-4E74-80CF-B037A6DEB2CF}" dt="2021-06-16T05:42:05.996" v="221" actId="478"/>
          <ac:spMkLst>
            <pc:docMk/>
            <pc:sldMk cId="2981692590" sldId="1808"/>
            <ac:spMk id="10" creationId="{BEE97429-D11D-44C9-8F24-FBA78FA2B4E1}"/>
          </ac:spMkLst>
        </pc:spChg>
        <pc:spChg chg="del">
          <ac:chgData name="Hamlet Markarian" userId="4926d2b407f31d77" providerId="LiveId" clId="{4FF85064-7C3C-4E74-80CF-B037A6DEB2CF}" dt="2021-06-16T05:59:32.539" v="319" actId="478"/>
          <ac:spMkLst>
            <pc:docMk/>
            <pc:sldMk cId="2981692590" sldId="1808"/>
            <ac:spMk id="11" creationId="{0CEC84E5-A487-4497-AA22-D36DEF251179}"/>
          </ac:spMkLst>
        </pc:spChg>
        <pc:spChg chg="add del mod">
          <ac:chgData name="Hamlet Markarian" userId="4926d2b407f31d77" providerId="LiveId" clId="{4FF85064-7C3C-4E74-80CF-B037A6DEB2CF}" dt="2021-06-16T05:42:16.139" v="226" actId="478"/>
          <ac:spMkLst>
            <pc:docMk/>
            <pc:sldMk cId="2981692590" sldId="1808"/>
            <ac:spMk id="12" creationId="{A8DEB5CB-A1D6-4BDF-8468-A548412F5898}"/>
          </ac:spMkLst>
        </pc:spChg>
        <pc:spChg chg="del mod">
          <ac:chgData name="Hamlet Markarian" userId="4926d2b407f31d77" providerId="LiveId" clId="{4FF85064-7C3C-4E74-80CF-B037A6DEB2CF}" dt="2021-06-16T05:59:32.539" v="319" actId="478"/>
          <ac:spMkLst>
            <pc:docMk/>
            <pc:sldMk cId="2981692590" sldId="1808"/>
            <ac:spMk id="13" creationId="{D4620E6B-42A7-4F51-B020-ABF18113A32B}"/>
          </ac:spMkLst>
        </pc:spChg>
        <pc:spChg chg="del mod">
          <ac:chgData name="Hamlet Markarian" userId="4926d2b407f31d77" providerId="LiveId" clId="{4FF85064-7C3C-4E74-80CF-B037A6DEB2CF}" dt="2021-06-16T05:59:32.539" v="319" actId="478"/>
          <ac:spMkLst>
            <pc:docMk/>
            <pc:sldMk cId="2981692590" sldId="1808"/>
            <ac:spMk id="16" creationId="{3620F051-30B7-4C38-8389-293A69262FB1}"/>
          </ac:spMkLst>
        </pc:spChg>
        <pc:cxnChg chg="add mod">
          <ac:chgData name="Hamlet Markarian" userId="4926d2b407f31d77" providerId="LiveId" clId="{4FF85064-7C3C-4E74-80CF-B037A6DEB2CF}" dt="2021-06-16T05:46:58.322" v="285" actId="208"/>
          <ac:cxnSpMkLst>
            <pc:docMk/>
            <pc:sldMk cId="2981692590" sldId="1808"/>
            <ac:cxnSpMk id="14" creationId="{64BF8B2D-DB52-4AE5-940A-C915A4CC15A2}"/>
          </ac:cxnSpMkLst>
        </pc:cxnChg>
      </pc:sldChg>
      <pc:sldMasterChg chg="addSldLayout modSldLayout">
        <pc:chgData name="Hamlet Markarian" userId="4926d2b407f31d77" providerId="LiveId" clId="{4FF85064-7C3C-4E74-80CF-B037A6DEB2CF}" dt="2021-06-16T07:27:20.326" v="355" actId="1037"/>
        <pc:sldMasterMkLst>
          <pc:docMk/>
          <pc:sldMasterMk cId="2383000118" sldId="2147483912"/>
        </pc:sldMasterMkLst>
        <pc:sldLayoutChg chg="addSp modSp add mod modTransition">
          <pc:chgData name="Hamlet Markarian" userId="4926d2b407f31d77" providerId="LiveId" clId="{4FF85064-7C3C-4E74-80CF-B037A6DEB2CF}" dt="2021-06-16T07:27:20.326" v="355" actId="1037"/>
          <pc:sldLayoutMkLst>
            <pc:docMk/>
            <pc:sldMasterMk cId="2383000118" sldId="2147483912"/>
            <pc:sldLayoutMk cId="4060007196" sldId="2147483979"/>
          </pc:sldLayoutMkLst>
          <pc:spChg chg="add mod">
            <ac:chgData name="Hamlet Markarian" userId="4926d2b407f31d77" providerId="LiveId" clId="{4FF85064-7C3C-4E74-80CF-B037A6DEB2CF}" dt="2021-06-16T05:33:31.424" v="72"/>
            <ac:spMkLst>
              <pc:docMk/>
              <pc:sldMasterMk cId="2383000118" sldId="2147483912"/>
              <pc:sldLayoutMk cId="4060007196" sldId="2147483979"/>
              <ac:spMk id="2" creationId="{87A770D9-F43E-4D7B-B38E-DE98072DCC42}"/>
            </ac:spMkLst>
          </pc:spChg>
          <pc:picChg chg="add mod">
            <ac:chgData name="Hamlet Markarian" userId="4926d2b407f31d77" providerId="LiveId" clId="{4FF85064-7C3C-4E74-80CF-B037A6DEB2CF}" dt="2021-06-16T07:27:20.326" v="355" actId="1037"/>
            <ac:picMkLst>
              <pc:docMk/>
              <pc:sldMasterMk cId="2383000118" sldId="2147483912"/>
              <pc:sldLayoutMk cId="4060007196" sldId="2147483979"/>
              <ac:picMk id="3" creationId="{C6556670-8F65-470A-BA35-D8E2DDE0DB15}"/>
            </ac:picMkLst>
          </pc:picChg>
        </pc:sldLayoutChg>
      </pc:sldMasterChg>
    </pc:docChg>
  </pc:docChgLst>
  <pc:docChgLst>
    <pc:chgData name="Hamlet Markarian" userId="4926d2b407f31d77" providerId="LiveId" clId="{6FF85FA6-4547-4E93-B244-3C4181BADB0F}"/>
    <pc:docChg chg="undo custSel modSld">
      <pc:chgData name="Hamlet Markarian" userId="4926d2b407f31d77" providerId="LiveId" clId="{6FF85FA6-4547-4E93-B244-3C4181BADB0F}" dt="2021-10-29T09:56:36.581" v="127" actId="14100"/>
      <pc:docMkLst>
        <pc:docMk/>
      </pc:docMkLst>
      <pc:sldChg chg="addSp delSp modSp mod">
        <pc:chgData name="Hamlet Markarian" userId="4926d2b407f31d77" providerId="LiveId" clId="{6FF85FA6-4547-4E93-B244-3C4181BADB0F}" dt="2021-10-29T09:56:36.581" v="127" actId="14100"/>
        <pc:sldMkLst>
          <pc:docMk/>
          <pc:sldMk cId="2089435669" sldId="1738"/>
        </pc:sldMkLst>
        <pc:spChg chg="mod">
          <ac:chgData name="Hamlet Markarian" userId="4926d2b407f31d77" providerId="LiveId" clId="{6FF85FA6-4547-4E93-B244-3C4181BADB0F}" dt="2021-10-29T09:56:30.177" v="125" actId="1076"/>
          <ac:spMkLst>
            <pc:docMk/>
            <pc:sldMk cId="2089435669" sldId="1738"/>
            <ac:spMk id="3" creationId="{00000000-0000-0000-0000-000000000000}"/>
          </ac:spMkLst>
        </pc:spChg>
        <pc:spChg chg="mod">
          <ac:chgData name="Hamlet Markarian" userId="4926d2b407f31d77" providerId="LiveId" clId="{6FF85FA6-4547-4E93-B244-3C4181BADB0F}" dt="2021-10-29T09:17:12.706" v="75" actId="14100"/>
          <ac:spMkLst>
            <pc:docMk/>
            <pc:sldMk cId="2089435669" sldId="1738"/>
            <ac:spMk id="6" creationId="{CEC7500B-72BA-40E7-9AF4-8783615DF403}"/>
          </ac:spMkLst>
        </pc:spChg>
        <pc:spChg chg="mod topLvl">
          <ac:chgData name="Hamlet Markarian" userId="4926d2b407f31d77" providerId="LiveId" clId="{6FF85FA6-4547-4E93-B244-3C4181BADB0F}" dt="2021-10-29T09:16:33.284" v="71" actId="14861"/>
          <ac:spMkLst>
            <pc:docMk/>
            <pc:sldMk cId="2089435669" sldId="1738"/>
            <ac:spMk id="11" creationId="{1E784679-9E0A-44ED-888F-C2F7713DCEF3}"/>
          </ac:spMkLst>
        </pc:spChg>
        <pc:spChg chg="del">
          <ac:chgData name="Hamlet Markarian" userId="4926d2b407f31d77" providerId="LiveId" clId="{6FF85FA6-4547-4E93-B244-3C4181BADB0F}" dt="2021-10-29T09:06:07.401" v="0" actId="478"/>
          <ac:spMkLst>
            <pc:docMk/>
            <pc:sldMk cId="2089435669" sldId="1738"/>
            <ac:spMk id="12" creationId="{1A5AF6FE-08C1-4085-BEAE-52C9C1083F10}"/>
          </ac:spMkLst>
        </pc:spChg>
        <pc:spChg chg="mod">
          <ac:chgData name="Hamlet Markarian" userId="4926d2b407f31d77" providerId="LiveId" clId="{6FF85FA6-4547-4E93-B244-3C4181BADB0F}" dt="2021-10-29T09:26:19.040" v="124" actId="20577"/>
          <ac:spMkLst>
            <pc:docMk/>
            <pc:sldMk cId="2089435669" sldId="1738"/>
            <ac:spMk id="14" creationId="{8C0A38DE-7E13-4312-9AFA-866AA71C4C95}"/>
          </ac:spMkLst>
        </pc:spChg>
        <pc:spChg chg="mod">
          <ac:chgData name="Hamlet Markarian" userId="4926d2b407f31d77" providerId="LiveId" clId="{6FF85FA6-4547-4E93-B244-3C4181BADB0F}" dt="2021-10-29T09:14:38.511" v="43" actId="164"/>
          <ac:spMkLst>
            <pc:docMk/>
            <pc:sldMk cId="2089435669" sldId="1738"/>
            <ac:spMk id="15" creationId="{567A278B-A4C7-4E33-A33B-216348695EDF}"/>
          </ac:spMkLst>
        </pc:spChg>
        <pc:spChg chg="mod">
          <ac:chgData name="Hamlet Markarian" userId="4926d2b407f31d77" providerId="LiveId" clId="{6FF85FA6-4547-4E93-B244-3C4181BADB0F}" dt="2021-10-29T09:14:38.511" v="43" actId="164"/>
          <ac:spMkLst>
            <pc:docMk/>
            <pc:sldMk cId="2089435669" sldId="1738"/>
            <ac:spMk id="16" creationId="{CE6EFD3A-917A-4BF2-8D05-56547861500E}"/>
          </ac:spMkLst>
        </pc:spChg>
        <pc:spChg chg="del">
          <ac:chgData name="Hamlet Markarian" userId="4926d2b407f31d77" providerId="LiveId" clId="{6FF85FA6-4547-4E93-B244-3C4181BADB0F}" dt="2021-10-29T09:06:07.401" v="0" actId="478"/>
          <ac:spMkLst>
            <pc:docMk/>
            <pc:sldMk cId="2089435669" sldId="1738"/>
            <ac:spMk id="19" creationId="{D7223599-AAE3-4462-9A3D-F71A2A5B120A}"/>
          </ac:spMkLst>
        </pc:spChg>
        <pc:spChg chg="del">
          <ac:chgData name="Hamlet Markarian" userId="4926d2b407f31d77" providerId="LiveId" clId="{6FF85FA6-4547-4E93-B244-3C4181BADB0F}" dt="2021-10-29T09:06:07.401" v="0" actId="478"/>
          <ac:spMkLst>
            <pc:docMk/>
            <pc:sldMk cId="2089435669" sldId="1738"/>
            <ac:spMk id="22" creationId="{34981C2F-1011-46F6-B260-CFE59A894177}"/>
          </ac:spMkLst>
        </pc:spChg>
        <pc:spChg chg="del">
          <ac:chgData name="Hamlet Markarian" userId="4926d2b407f31d77" providerId="LiveId" clId="{6FF85FA6-4547-4E93-B244-3C4181BADB0F}" dt="2021-10-29T09:06:07.401" v="0" actId="478"/>
          <ac:spMkLst>
            <pc:docMk/>
            <pc:sldMk cId="2089435669" sldId="1738"/>
            <ac:spMk id="24" creationId="{19C5517E-8D40-4317-BFE4-4390D25B3981}"/>
          </ac:spMkLst>
        </pc:spChg>
        <pc:spChg chg="mod">
          <ac:chgData name="Hamlet Markarian" userId="4926d2b407f31d77" providerId="LiveId" clId="{6FF85FA6-4547-4E93-B244-3C4181BADB0F}" dt="2021-10-29T09:56:36.581" v="127" actId="14100"/>
          <ac:spMkLst>
            <pc:docMk/>
            <pc:sldMk cId="2089435669" sldId="1738"/>
            <ac:spMk id="26" creationId="{A3C65849-7548-4CD2-BBAE-F8D17103DB7B}"/>
          </ac:spMkLst>
        </pc:spChg>
        <pc:spChg chg="del">
          <ac:chgData name="Hamlet Markarian" userId="4926d2b407f31d77" providerId="LiveId" clId="{6FF85FA6-4547-4E93-B244-3C4181BADB0F}" dt="2021-10-29T09:06:07.401" v="0" actId="478"/>
          <ac:spMkLst>
            <pc:docMk/>
            <pc:sldMk cId="2089435669" sldId="1738"/>
            <ac:spMk id="27" creationId="{E59C5194-B6BD-44F1-9FC6-A4DBA3B747E8}"/>
          </ac:spMkLst>
        </pc:spChg>
        <pc:spChg chg="del">
          <ac:chgData name="Hamlet Markarian" userId="4926d2b407f31d77" providerId="LiveId" clId="{6FF85FA6-4547-4E93-B244-3C4181BADB0F}" dt="2021-10-29T09:06:07.401" v="0" actId="478"/>
          <ac:spMkLst>
            <pc:docMk/>
            <pc:sldMk cId="2089435669" sldId="1738"/>
            <ac:spMk id="28" creationId="{9B3AE74D-4F4F-4DA0-9C67-69CD2CE1B66A}"/>
          </ac:spMkLst>
        </pc:spChg>
        <pc:spChg chg="del">
          <ac:chgData name="Hamlet Markarian" userId="4926d2b407f31d77" providerId="LiveId" clId="{6FF85FA6-4547-4E93-B244-3C4181BADB0F}" dt="2021-10-29T09:06:07.401" v="0" actId="478"/>
          <ac:spMkLst>
            <pc:docMk/>
            <pc:sldMk cId="2089435669" sldId="1738"/>
            <ac:spMk id="30" creationId="{B4C534C4-4DF5-430D-A9BB-D829CB1D55A6}"/>
          </ac:spMkLst>
        </pc:spChg>
        <pc:spChg chg="add mod ord">
          <ac:chgData name="Hamlet Markarian" userId="4926d2b407f31d77" providerId="LiveId" clId="{6FF85FA6-4547-4E93-B244-3C4181BADB0F}" dt="2021-10-29T09:16:59.261" v="72" actId="166"/>
          <ac:spMkLst>
            <pc:docMk/>
            <pc:sldMk cId="2089435669" sldId="1738"/>
            <ac:spMk id="31" creationId="{4750A3A8-C3E9-42A8-A60C-787A1745C91F}"/>
          </ac:spMkLst>
        </pc:spChg>
        <pc:spChg chg="add mod ord topLvl">
          <ac:chgData name="Hamlet Markarian" userId="4926d2b407f31d77" providerId="LiveId" clId="{6FF85FA6-4547-4E93-B244-3C4181BADB0F}" dt="2021-10-29T09:16:59.261" v="72" actId="166"/>
          <ac:spMkLst>
            <pc:docMk/>
            <pc:sldMk cId="2089435669" sldId="1738"/>
            <ac:spMk id="32" creationId="{AF1E414A-F4EA-4A54-A010-E78746CE33D4}"/>
          </ac:spMkLst>
        </pc:spChg>
        <pc:spChg chg="add mod topLvl">
          <ac:chgData name="Hamlet Markarian" userId="4926d2b407f31d77" providerId="LiveId" clId="{6FF85FA6-4547-4E93-B244-3C4181BADB0F}" dt="2021-10-29T09:16:33.284" v="71" actId="14861"/>
          <ac:spMkLst>
            <pc:docMk/>
            <pc:sldMk cId="2089435669" sldId="1738"/>
            <ac:spMk id="33" creationId="{AB27158F-1F4E-438A-9E46-D3E206B2F1B8}"/>
          </ac:spMkLst>
        </pc:spChg>
        <pc:spChg chg="del">
          <ac:chgData name="Hamlet Markarian" userId="4926d2b407f31d77" providerId="LiveId" clId="{6FF85FA6-4547-4E93-B244-3C4181BADB0F}" dt="2021-10-29T09:06:11.503" v="1" actId="478"/>
          <ac:spMkLst>
            <pc:docMk/>
            <pc:sldMk cId="2089435669" sldId="1738"/>
            <ac:spMk id="45" creationId="{92245BC1-0BD9-4065-9261-0CA5042C0435}"/>
          </ac:spMkLst>
        </pc:spChg>
        <pc:grpChg chg="add del mod ord">
          <ac:chgData name="Hamlet Markarian" userId="4926d2b407f31d77" providerId="LiveId" clId="{6FF85FA6-4547-4E93-B244-3C4181BADB0F}" dt="2021-10-29T09:13:37.616" v="21" actId="165"/>
          <ac:grpSpMkLst>
            <pc:docMk/>
            <pc:sldMk cId="2089435669" sldId="1738"/>
            <ac:grpSpMk id="2" creationId="{5476C74C-1B1C-4708-8271-E67CEAE2186A}"/>
          </ac:grpSpMkLst>
        </pc:grpChg>
        <pc:grpChg chg="add del mod">
          <ac:chgData name="Hamlet Markarian" userId="4926d2b407f31d77" providerId="LiveId" clId="{6FF85FA6-4547-4E93-B244-3C4181BADB0F}" dt="2021-10-29T09:14:19.319" v="33" actId="165"/>
          <ac:grpSpMkLst>
            <pc:docMk/>
            <pc:sldMk cId="2089435669" sldId="1738"/>
            <ac:grpSpMk id="4" creationId="{1303DDEE-9041-45BF-9216-212567873D5D}"/>
          </ac:grpSpMkLst>
        </pc:grpChg>
        <pc:grpChg chg="add mod">
          <ac:chgData name="Hamlet Markarian" userId="4926d2b407f31d77" providerId="LiveId" clId="{6FF85FA6-4547-4E93-B244-3C4181BADB0F}" dt="2021-10-29T09:17:03.669" v="74" actId="1037"/>
          <ac:grpSpMkLst>
            <pc:docMk/>
            <pc:sldMk cId="2089435669" sldId="1738"/>
            <ac:grpSpMk id="5" creationId="{28AD9C99-5BBF-40DB-8C58-0BD5129CDBAD}"/>
          </ac:grpSpMkLst>
        </pc:grpChg>
        <pc:grpChg chg="add del mod">
          <ac:chgData name="Hamlet Markarian" userId="4926d2b407f31d77" providerId="LiveId" clId="{6FF85FA6-4547-4E93-B244-3C4181BADB0F}" dt="2021-10-29T09:15:53.320" v="51" actId="165"/>
          <ac:grpSpMkLst>
            <pc:docMk/>
            <pc:sldMk cId="2089435669" sldId="1738"/>
            <ac:grpSpMk id="8" creationId="{C85E3D86-7D8A-4406-A44C-78BA601ED2A7}"/>
          </ac:grpSpMkLst>
        </pc:grpChg>
        <pc:grpChg chg="del">
          <ac:chgData name="Hamlet Markarian" userId="4926d2b407f31d77" providerId="LiveId" clId="{6FF85FA6-4547-4E93-B244-3C4181BADB0F}" dt="2021-10-29T09:06:11.503" v="1" actId="478"/>
          <ac:grpSpMkLst>
            <pc:docMk/>
            <pc:sldMk cId="2089435669" sldId="1738"/>
            <ac:grpSpMk id="38" creationId="{B85BEA5F-7892-4D9D-91D6-28966CA19718}"/>
          </ac:grpSpMkLst>
        </pc:grpChg>
        <pc:picChg chg="mod">
          <ac:chgData name="Hamlet Markarian" userId="4926d2b407f31d77" providerId="LiveId" clId="{6FF85FA6-4547-4E93-B244-3C4181BADB0F}" dt="2021-10-29T09:14:26.814" v="37" actId="12788"/>
          <ac:picMkLst>
            <pc:docMk/>
            <pc:sldMk cId="2089435669" sldId="1738"/>
            <ac:picMk id="7" creationId="{1190B5BC-289C-480A-9F4B-8A49BF1CA8AF}"/>
          </ac:picMkLst>
        </pc:picChg>
        <pc:picChg chg="del">
          <ac:chgData name="Hamlet Markarian" userId="4926d2b407f31d77" providerId="LiveId" clId="{6FF85FA6-4547-4E93-B244-3C4181BADB0F}" dt="2021-10-29T09:06:07.401" v="0" actId="478"/>
          <ac:picMkLst>
            <pc:docMk/>
            <pc:sldMk cId="2089435669" sldId="1738"/>
            <ac:picMk id="17" creationId="{261AF8DA-26F5-4B81-85B8-DA77C5DE9D15}"/>
          </ac:picMkLst>
        </pc:picChg>
        <pc:picChg chg="del">
          <ac:chgData name="Hamlet Markarian" userId="4926d2b407f31d77" providerId="LiveId" clId="{6FF85FA6-4547-4E93-B244-3C4181BADB0F}" dt="2021-10-29T09:06:07.401" v="0" actId="478"/>
          <ac:picMkLst>
            <pc:docMk/>
            <pc:sldMk cId="2089435669" sldId="1738"/>
            <ac:picMk id="20" creationId="{402BF3AB-3945-4AB0-9809-395C3FEBFC47}"/>
          </ac:picMkLst>
        </pc:picChg>
        <pc:picChg chg="del">
          <ac:chgData name="Hamlet Markarian" userId="4926d2b407f31d77" providerId="LiveId" clId="{6FF85FA6-4547-4E93-B244-3C4181BADB0F}" dt="2021-10-29T09:06:07.401" v="0" actId="478"/>
          <ac:picMkLst>
            <pc:docMk/>
            <pc:sldMk cId="2089435669" sldId="1738"/>
            <ac:picMk id="23" creationId="{D8F0A2B5-D0E0-4C86-8DFB-7784AF6F95FD}"/>
          </ac:picMkLst>
        </pc:picChg>
        <pc:picChg chg="del">
          <ac:chgData name="Hamlet Markarian" userId="4926d2b407f31d77" providerId="LiveId" clId="{6FF85FA6-4547-4E93-B244-3C4181BADB0F}" dt="2021-10-29T09:06:11.503" v="1" actId="478"/>
          <ac:picMkLst>
            <pc:docMk/>
            <pc:sldMk cId="2089435669" sldId="1738"/>
            <ac:picMk id="37" creationId="{0D50C1A5-4493-4624-BBD8-B4658DABDDE7}"/>
          </ac:picMkLst>
        </pc:picChg>
        <pc:cxnChg chg="mod">
          <ac:chgData name="Hamlet Markarian" userId="4926d2b407f31d77" providerId="LiveId" clId="{6FF85FA6-4547-4E93-B244-3C4181BADB0F}" dt="2021-10-29T09:56:30.177" v="125" actId="1076"/>
          <ac:cxnSpMkLst>
            <pc:docMk/>
            <pc:sldMk cId="2089435669" sldId="1738"/>
            <ac:cxnSpMk id="10" creationId="{CC9450C0-18F3-4BE3-ACA1-3B2B2E7ACBA0}"/>
          </ac:cxnSpMkLst>
        </pc:cxnChg>
        <pc:cxnChg chg="del">
          <ac:chgData name="Hamlet Markarian" userId="4926d2b407f31d77" providerId="LiveId" clId="{6FF85FA6-4547-4E93-B244-3C4181BADB0F}" dt="2021-10-29T09:06:07.401" v="0" actId="478"/>
          <ac:cxnSpMkLst>
            <pc:docMk/>
            <pc:sldMk cId="2089435669" sldId="1738"/>
            <ac:cxnSpMk id="25" creationId="{A0531B75-6BBB-426A-9619-67D96FC0431E}"/>
          </ac:cxnSpMkLst>
        </pc:cxnChg>
        <pc:cxnChg chg="del">
          <ac:chgData name="Hamlet Markarian" userId="4926d2b407f31d77" providerId="LiveId" clId="{6FF85FA6-4547-4E93-B244-3C4181BADB0F}" dt="2021-10-29T09:06:07.401" v="0" actId="478"/>
          <ac:cxnSpMkLst>
            <pc:docMk/>
            <pc:sldMk cId="2089435669" sldId="1738"/>
            <ac:cxnSpMk id="29" creationId="{14BA017C-0A9A-4667-91C4-BFFFA463FC83}"/>
          </ac:cxnSpMkLst>
        </pc:cxnChg>
        <pc:cxnChg chg="add mod">
          <ac:chgData name="Hamlet Markarian" userId="4926d2b407f31d77" providerId="LiveId" clId="{6FF85FA6-4547-4E93-B244-3C4181BADB0F}" dt="2021-10-29T09:56:30.177" v="125" actId="1076"/>
          <ac:cxnSpMkLst>
            <pc:docMk/>
            <pc:sldMk cId="2089435669" sldId="1738"/>
            <ac:cxnSpMk id="36" creationId="{E20C5D6E-5AF6-4404-812C-B1F63E2BE219}"/>
          </ac:cxnSpMkLst>
        </pc:cxnChg>
        <pc:cxnChg chg="add del mod">
          <ac:chgData name="Hamlet Markarian" userId="4926d2b407f31d77" providerId="LiveId" clId="{6FF85FA6-4547-4E93-B244-3C4181BADB0F}" dt="2021-10-29T09:26:15.806" v="123" actId="478"/>
          <ac:cxnSpMkLst>
            <pc:docMk/>
            <pc:sldMk cId="2089435669" sldId="1738"/>
            <ac:cxnSpMk id="42" creationId="{B3CEA38A-8502-4E73-8E8E-0DB325AE92E2}"/>
          </ac:cxnSpMkLst>
        </pc:cxnChg>
      </pc:sldChg>
    </pc:docChg>
  </pc:docChgLst>
  <pc:docChgLst>
    <pc:chgData userId="4926d2b407f31d77" providerId="LiveId" clId="{628A9173-B249-44C7-B4A2-BA8E8D2D6FED}"/>
    <pc:docChg chg="undo redo custSel addSld delSld modSld sldOrd modMainMaster">
      <pc:chgData name="" userId="4926d2b407f31d77" providerId="LiveId" clId="{628A9173-B249-44C7-B4A2-BA8E8D2D6FED}" dt="2021-02-09T08:34:32.074" v="1146" actId="1076"/>
      <pc:docMkLst>
        <pc:docMk/>
      </pc:docMkLst>
      <pc:sldChg chg="addSp delSp modSp modAnim">
        <pc:chgData name="" userId="4926d2b407f31d77" providerId="LiveId" clId="{628A9173-B249-44C7-B4A2-BA8E8D2D6FED}" dt="2021-02-09T08:34:32.074" v="1146" actId="1076"/>
        <pc:sldMkLst>
          <pc:docMk/>
          <pc:sldMk cId="160959922" sldId="1617"/>
        </pc:sldMkLst>
        <pc:spChg chg="add mod topLvl">
          <ac:chgData name="" userId="4926d2b407f31d77" providerId="LiveId" clId="{628A9173-B249-44C7-B4A2-BA8E8D2D6FED}" dt="2021-02-09T08:34:10.517" v="1144" actId="14100"/>
          <ac:spMkLst>
            <pc:docMk/>
            <pc:sldMk cId="160959922" sldId="1617"/>
            <ac:spMk id="2" creationId="{D2E8963D-53D2-4B88-B1CD-98A5FEA181D2}"/>
          </ac:spMkLst>
        </pc:spChg>
        <pc:spChg chg="add mod topLvl">
          <ac:chgData name="" userId="4926d2b407f31d77" providerId="LiveId" clId="{628A9173-B249-44C7-B4A2-BA8E8D2D6FED}" dt="2021-02-09T08:34:32.074" v="1146" actId="1076"/>
          <ac:spMkLst>
            <pc:docMk/>
            <pc:sldMk cId="160959922" sldId="1617"/>
            <ac:spMk id="3" creationId="{EAF4C548-B49C-4E1D-BD1D-2097BD45B23F}"/>
          </ac:spMkLst>
        </pc:spChg>
        <pc:spChg chg="add del">
          <ac:chgData name="" userId="4926d2b407f31d77" providerId="LiveId" clId="{628A9173-B249-44C7-B4A2-BA8E8D2D6FED}" dt="2021-02-09T06:07:44.166" v="189"/>
          <ac:spMkLst>
            <pc:docMk/>
            <pc:sldMk cId="160959922" sldId="1617"/>
            <ac:spMk id="114" creationId="{DD3E5FDE-3FF6-4881-85BB-B3FE0FBFBD5C}"/>
          </ac:spMkLst>
        </pc:spChg>
        <pc:spChg chg="add mod">
          <ac:chgData name="" userId="4926d2b407f31d77" providerId="LiveId" clId="{628A9173-B249-44C7-B4A2-BA8E8D2D6FED}" dt="2021-02-09T08:32:16.092" v="1134" actId="12789"/>
          <ac:spMkLst>
            <pc:docMk/>
            <pc:sldMk cId="160959922" sldId="1617"/>
            <ac:spMk id="121" creationId="{E0AF501B-C782-47D2-A4EA-E1210C1672D7}"/>
          </ac:spMkLst>
        </pc:spChg>
        <pc:spChg chg="add mod">
          <ac:chgData name="" userId="4926d2b407f31d77" providerId="LiveId" clId="{628A9173-B249-44C7-B4A2-BA8E8D2D6FED}" dt="2021-02-09T08:32:13.578" v="1133" actId="12789"/>
          <ac:spMkLst>
            <pc:docMk/>
            <pc:sldMk cId="160959922" sldId="1617"/>
            <ac:spMk id="122" creationId="{57212F51-80E6-4847-8553-8D8543200226}"/>
          </ac:spMkLst>
        </pc:spChg>
        <pc:spChg chg="add mod">
          <ac:chgData name="" userId="4926d2b407f31d77" providerId="LiveId" clId="{628A9173-B249-44C7-B4A2-BA8E8D2D6FED}" dt="2021-02-09T08:32:10.913" v="1132" actId="12789"/>
          <ac:spMkLst>
            <pc:docMk/>
            <pc:sldMk cId="160959922" sldId="1617"/>
            <ac:spMk id="123" creationId="{89640D30-2E66-4542-8D89-7AE60649EC7F}"/>
          </ac:spMkLst>
        </pc:spChg>
        <pc:spChg chg="add mod">
          <ac:chgData name="" userId="4926d2b407f31d77" providerId="LiveId" clId="{628A9173-B249-44C7-B4A2-BA8E8D2D6FED}" dt="2021-02-09T08:32:07.765" v="1131" actId="12789"/>
          <ac:spMkLst>
            <pc:docMk/>
            <pc:sldMk cId="160959922" sldId="1617"/>
            <ac:spMk id="124" creationId="{AB38511A-6E72-4275-ADE2-F81B11DB5744}"/>
          </ac:spMkLst>
        </pc:spChg>
        <pc:spChg chg="add mod topLvl">
          <ac:chgData name="" userId="4926d2b407f31d77" providerId="LiveId" clId="{628A9173-B249-44C7-B4A2-BA8E8D2D6FED}" dt="2021-02-09T08:34:10.517" v="1144" actId="14100"/>
          <ac:spMkLst>
            <pc:docMk/>
            <pc:sldMk cId="160959922" sldId="1617"/>
            <ac:spMk id="125" creationId="{E51D248A-9BC4-4A9D-9B9E-1FAFA440A8D8}"/>
          </ac:spMkLst>
        </pc:spChg>
        <pc:spChg chg="add mod topLvl">
          <ac:chgData name="" userId="4926d2b407f31d77" providerId="LiveId" clId="{628A9173-B249-44C7-B4A2-BA8E8D2D6FED}" dt="2021-02-09T08:34:32.074" v="1146" actId="1076"/>
          <ac:spMkLst>
            <pc:docMk/>
            <pc:sldMk cId="160959922" sldId="1617"/>
            <ac:spMk id="126" creationId="{8C589B66-E9EB-440A-89F2-065AB41FAE43}"/>
          </ac:spMkLst>
        </pc:spChg>
        <pc:spChg chg="add del mod">
          <ac:chgData name="" userId="4926d2b407f31d77" providerId="LiveId" clId="{628A9173-B249-44C7-B4A2-BA8E8D2D6FED}" dt="2021-02-09T08:29:09.262" v="1100" actId="478"/>
          <ac:spMkLst>
            <pc:docMk/>
            <pc:sldMk cId="160959922" sldId="1617"/>
            <ac:spMk id="127" creationId="{63E5BB37-3933-409A-B80A-894B43C68CB3}"/>
          </ac:spMkLst>
        </pc:spChg>
        <pc:spChg chg="add del mod">
          <ac:chgData name="" userId="4926d2b407f31d77" providerId="LiveId" clId="{628A9173-B249-44C7-B4A2-BA8E8D2D6FED}" dt="2021-02-09T08:29:09.262" v="1100" actId="478"/>
          <ac:spMkLst>
            <pc:docMk/>
            <pc:sldMk cId="160959922" sldId="1617"/>
            <ac:spMk id="128" creationId="{6A584E7E-86FD-4CE4-AEAB-6C646FDCC998}"/>
          </ac:spMkLst>
        </pc:spChg>
        <pc:spChg chg="add del mod">
          <ac:chgData name="" userId="4926d2b407f31d77" providerId="LiveId" clId="{628A9173-B249-44C7-B4A2-BA8E8D2D6FED}" dt="2021-02-09T08:29:09.262" v="1100" actId="478"/>
          <ac:spMkLst>
            <pc:docMk/>
            <pc:sldMk cId="160959922" sldId="1617"/>
            <ac:spMk id="129" creationId="{E6E936B4-1CFE-42B0-8EBB-AFAF2DD0A987}"/>
          </ac:spMkLst>
        </pc:spChg>
        <pc:spChg chg="add del mod">
          <ac:chgData name="" userId="4926d2b407f31d77" providerId="LiveId" clId="{628A9173-B249-44C7-B4A2-BA8E8D2D6FED}" dt="2021-02-09T08:29:09.262" v="1100" actId="478"/>
          <ac:spMkLst>
            <pc:docMk/>
            <pc:sldMk cId="160959922" sldId="1617"/>
            <ac:spMk id="130" creationId="{DAB1E888-042A-489E-8EA8-A98754FD03A2}"/>
          </ac:spMkLst>
        </pc:spChg>
        <pc:spChg chg="add mod topLvl">
          <ac:chgData name="" userId="4926d2b407f31d77" providerId="LiveId" clId="{628A9173-B249-44C7-B4A2-BA8E8D2D6FED}" dt="2021-02-09T08:32:22.486" v="1135" actId="165"/>
          <ac:spMkLst>
            <pc:docMk/>
            <pc:sldMk cId="160959922" sldId="1617"/>
            <ac:spMk id="131" creationId="{5FA23F4D-314E-40AD-89E5-DEA7D073C823}"/>
          </ac:spMkLst>
        </pc:spChg>
        <pc:spChg chg="add mod topLvl">
          <ac:chgData name="" userId="4926d2b407f31d77" providerId="LiveId" clId="{628A9173-B249-44C7-B4A2-BA8E8D2D6FED}" dt="2021-02-09T08:34:14.628" v="1145" actId="1076"/>
          <ac:spMkLst>
            <pc:docMk/>
            <pc:sldMk cId="160959922" sldId="1617"/>
            <ac:spMk id="132" creationId="{4C63B8BF-7289-4802-8778-0B1245368ADE}"/>
          </ac:spMkLst>
        </pc:spChg>
        <pc:spChg chg="add mod topLvl">
          <ac:chgData name="" userId="4926d2b407f31d77" providerId="LiveId" clId="{628A9173-B249-44C7-B4A2-BA8E8D2D6FED}" dt="2021-02-09T08:34:10.517" v="1144" actId="14100"/>
          <ac:spMkLst>
            <pc:docMk/>
            <pc:sldMk cId="160959922" sldId="1617"/>
            <ac:spMk id="133" creationId="{4FD82B38-DDC2-47F2-8EA8-5FA6396A90D9}"/>
          </ac:spMkLst>
        </pc:spChg>
        <pc:spChg chg="add mod topLvl">
          <ac:chgData name="" userId="4926d2b407f31d77" providerId="LiveId" clId="{628A9173-B249-44C7-B4A2-BA8E8D2D6FED}" dt="2021-02-09T08:34:10.517" v="1144" actId="14100"/>
          <ac:spMkLst>
            <pc:docMk/>
            <pc:sldMk cId="160959922" sldId="1617"/>
            <ac:spMk id="134" creationId="{22C4ED35-7C24-48FB-94BC-483755EBD912}"/>
          </ac:spMkLst>
        </pc:spChg>
        <pc:spChg chg="add mod topLvl">
          <ac:chgData name="" userId="4926d2b407f31d77" providerId="LiveId" clId="{628A9173-B249-44C7-B4A2-BA8E8D2D6FED}" dt="2021-02-09T08:34:32.074" v="1146" actId="1076"/>
          <ac:spMkLst>
            <pc:docMk/>
            <pc:sldMk cId="160959922" sldId="1617"/>
            <ac:spMk id="135" creationId="{AA260940-AADE-44DA-9DBF-CEF0588B18E3}"/>
          </ac:spMkLst>
        </pc:spChg>
        <pc:spChg chg="add mod topLvl">
          <ac:chgData name="" userId="4926d2b407f31d77" providerId="LiveId" clId="{628A9173-B249-44C7-B4A2-BA8E8D2D6FED}" dt="2021-02-09T08:34:32.074" v="1146" actId="1076"/>
          <ac:spMkLst>
            <pc:docMk/>
            <pc:sldMk cId="160959922" sldId="1617"/>
            <ac:spMk id="136" creationId="{FFE66614-2D90-4EF3-AF9D-E2BA86931AAD}"/>
          </ac:spMkLst>
        </pc:spChg>
        <pc:spChg chg="add mod topLvl">
          <ac:chgData name="" userId="4926d2b407f31d77" providerId="LiveId" clId="{628A9173-B249-44C7-B4A2-BA8E8D2D6FED}" dt="2021-02-09T08:32:22.486" v="1135" actId="165"/>
          <ac:spMkLst>
            <pc:docMk/>
            <pc:sldMk cId="160959922" sldId="1617"/>
            <ac:spMk id="137" creationId="{AAA79CA8-0951-4047-A8A9-038096A98A72}"/>
          </ac:spMkLst>
        </pc:spChg>
        <pc:spChg chg="add mod topLvl">
          <ac:chgData name="" userId="4926d2b407f31d77" providerId="LiveId" clId="{628A9173-B249-44C7-B4A2-BA8E8D2D6FED}" dt="2021-02-09T08:32:22.486" v="1135" actId="165"/>
          <ac:spMkLst>
            <pc:docMk/>
            <pc:sldMk cId="160959922" sldId="1617"/>
            <ac:spMk id="138" creationId="{8EFBC4BE-DC93-4078-8A58-B3A73C5F337E}"/>
          </ac:spMkLst>
        </pc:spChg>
        <pc:spChg chg="mod topLvl">
          <ac:chgData name="" userId="4926d2b407f31d77" providerId="LiveId" clId="{628A9173-B249-44C7-B4A2-BA8E8D2D6FED}" dt="2021-02-09T08:34:10.517" v="1144" actId="14100"/>
          <ac:spMkLst>
            <pc:docMk/>
            <pc:sldMk cId="160959922" sldId="1617"/>
            <ac:spMk id="140" creationId="{FEBB2AA5-FB74-48D5-8C3F-0FF41E40DB84}"/>
          </ac:spMkLst>
        </pc:spChg>
        <pc:spChg chg="mod topLvl">
          <ac:chgData name="" userId="4926d2b407f31d77" providerId="LiveId" clId="{628A9173-B249-44C7-B4A2-BA8E8D2D6FED}" dt="2021-02-09T08:34:10.517" v="1144" actId="14100"/>
          <ac:spMkLst>
            <pc:docMk/>
            <pc:sldMk cId="160959922" sldId="1617"/>
            <ac:spMk id="141" creationId="{A00189FD-E9A5-4C45-BCA0-F9614EF8538B}"/>
          </ac:spMkLst>
        </pc:spChg>
        <pc:spChg chg="mod topLvl">
          <ac:chgData name="" userId="4926d2b407f31d77" providerId="LiveId" clId="{628A9173-B249-44C7-B4A2-BA8E8D2D6FED}" dt="2021-02-09T08:34:32.074" v="1146" actId="1076"/>
          <ac:spMkLst>
            <pc:docMk/>
            <pc:sldMk cId="160959922" sldId="1617"/>
            <ac:spMk id="142" creationId="{8F62433A-7889-4AFD-B050-6893514D0D1C}"/>
          </ac:spMkLst>
        </pc:spChg>
        <pc:spChg chg="mod topLvl">
          <ac:chgData name="" userId="4926d2b407f31d77" providerId="LiveId" clId="{628A9173-B249-44C7-B4A2-BA8E8D2D6FED}" dt="2021-02-09T08:34:32.074" v="1146" actId="1076"/>
          <ac:spMkLst>
            <pc:docMk/>
            <pc:sldMk cId="160959922" sldId="1617"/>
            <ac:spMk id="143" creationId="{D592CB40-CBCD-4D57-9543-B2E5B96ECDC0}"/>
          </ac:spMkLst>
        </pc:spChg>
        <pc:spChg chg="mod topLvl">
          <ac:chgData name="" userId="4926d2b407f31d77" providerId="LiveId" clId="{628A9173-B249-44C7-B4A2-BA8E8D2D6FED}" dt="2021-02-09T08:32:22.486" v="1135" actId="165"/>
          <ac:spMkLst>
            <pc:docMk/>
            <pc:sldMk cId="160959922" sldId="1617"/>
            <ac:spMk id="144" creationId="{0C76B824-40AA-4AF2-B0D9-0CBBA6F53138}"/>
          </ac:spMkLst>
        </pc:spChg>
        <pc:spChg chg="mod topLvl">
          <ac:chgData name="" userId="4926d2b407f31d77" providerId="LiveId" clId="{628A9173-B249-44C7-B4A2-BA8E8D2D6FED}" dt="2021-02-09T08:32:22.486" v="1135" actId="165"/>
          <ac:spMkLst>
            <pc:docMk/>
            <pc:sldMk cId="160959922" sldId="1617"/>
            <ac:spMk id="145" creationId="{02433BDD-B6F9-49A0-B94F-A3334D6EAA3C}"/>
          </ac:spMkLst>
        </pc:spChg>
        <pc:spChg chg="mod topLvl">
          <ac:chgData name="" userId="4926d2b407f31d77" providerId="LiveId" clId="{628A9173-B249-44C7-B4A2-BA8E8D2D6FED}" dt="2021-02-09T08:34:10.517" v="1144" actId="14100"/>
          <ac:spMkLst>
            <pc:docMk/>
            <pc:sldMk cId="160959922" sldId="1617"/>
            <ac:spMk id="147" creationId="{DE0ADC90-EF53-4CDD-8944-783C454E9114}"/>
          </ac:spMkLst>
        </pc:spChg>
        <pc:spChg chg="mod topLvl">
          <ac:chgData name="" userId="4926d2b407f31d77" providerId="LiveId" clId="{628A9173-B249-44C7-B4A2-BA8E8D2D6FED}" dt="2021-02-09T08:34:10.517" v="1144" actId="14100"/>
          <ac:spMkLst>
            <pc:docMk/>
            <pc:sldMk cId="160959922" sldId="1617"/>
            <ac:spMk id="148" creationId="{9DD9A37C-B866-4F90-B091-B87A3C345222}"/>
          </ac:spMkLst>
        </pc:spChg>
        <pc:spChg chg="mod topLvl">
          <ac:chgData name="" userId="4926d2b407f31d77" providerId="LiveId" clId="{628A9173-B249-44C7-B4A2-BA8E8D2D6FED}" dt="2021-02-09T08:34:32.074" v="1146" actId="1076"/>
          <ac:spMkLst>
            <pc:docMk/>
            <pc:sldMk cId="160959922" sldId="1617"/>
            <ac:spMk id="149" creationId="{C0764DF0-1649-4AF0-A71E-9C8D1FD7AF82}"/>
          </ac:spMkLst>
        </pc:spChg>
        <pc:spChg chg="mod topLvl">
          <ac:chgData name="" userId="4926d2b407f31d77" providerId="LiveId" clId="{628A9173-B249-44C7-B4A2-BA8E8D2D6FED}" dt="2021-02-09T08:34:32.074" v="1146" actId="1076"/>
          <ac:spMkLst>
            <pc:docMk/>
            <pc:sldMk cId="160959922" sldId="1617"/>
            <ac:spMk id="150" creationId="{F02C7E69-9013-4AF5-8894-F87367F85ABC}"/>
          </ac:spMkLst>
        </pc:spChg>
        <pc:spChg chg="mod topLvl">
          <ac:chgData name="" userId="4926d2b407f31d77" providerId="LiveId" clId="{628A9173-B249-44C7-B4A2-BA8E8D2D6FED}" dt="2021-02-09T08:32:22.486" v="1135" actId="165"/>
          <ac:spMkLst>
            <pc:docMk/>
            <pc:sldMk cId="160959922" sldId="1617"/>
            <ac:spMk id="151" creationId="{E86E7321-CF7F-479C-A4C1-F3ABA818F5EB}"/>
          </ac:spMkLst>
        </pc:spChg>
        <pc:spChg chg="mod topLvl">
          <ac:chgData name="" userId="4926d2b407f31d77" providerId="LiveId" clId="{628A9173-B249-44C7-B4A2-BA8E8D2D6FED}" dt="2021-02-09T08:32:22.486" v="1135" actId="165"/>
          <ac:spMkLst>
            <pc:docMk/>
            <pc:sldMk cId="160959922" sldId="1617"/>
            <ac:spMk id="152" creationId="{41FF55AF-20FF-45F2-97B6-50C3FCD3E762}"/>
          </ac:spMkLst>
        </pc:spChg>
        <pc:grpChg chg="add del mod">
          <ac:chgData name="" userId="4926d2b407f31d77" providerId="LiveId" clId="{628A9173-B249-44C7-B4A2-BA8E8D2D6FED}" dt="2021-02-09T08:32:22.486" v="1135" actId="165"/>
          <ac:grpSpMkLst>
            <pc:docMk/>
            <pc:sldMk cId="160959922" sldId="1617"/>
            <ac:grpSpMk id="4" creationId="{1DF79177-7C77-4F4B-91A9-7230094EC345}"/>
          </ac:grpSpMkLst>
        </pc:grpChg>
        <pc:grpChg chg="add del mod">
          <ac:chgData name="" userId="4926d2b407f31d77" providerId="LiveId" clId="{628A9173-B249-44C7-B4A2-BA8E8D2D6FED}" dt="2021-02-09T08:32:22.486" v="1135" actId="165"/>
          <ac:grpSpMkLst>
            <pc:docMk/>
            <pc:sldMk cId="160959922" sldId="1617"/>
            <ac:grpSpMk id="5" creationId="{3A64F5AE-C619-463F-A42D-CCB65AB477C8}"/>
          </ac:grpSpMkLst>
        </pc:grpChg>
        <pc:grpChg chg="add del mod">
          <ac:chgData name="" userId="4926d2b407f31d77" providerId="LiveId" clId="{628A9173-B249-44C7-B4A2-BA8E8D2D6FED}" dt="2021-02-09T08:32:22.486" v="1135" actId="165"/>
          <ac:grpSpMkLst>
            <pc:docMk/>
            <pc:sldMk cId="160959922" sldId="1617"/>
            <ac:grpSpMk id="139" creationId="{C51FE8FF-0F01-4BAB-8021-8D4A78FBFEA4}"/>
          </ac:grpSpMkLst>
        </pc:grpChg>
        <pc:grpChg chg="add del mod">
          <ac:chgData name="" userId="4926d2b407f31d77" providerId="LiveId" clId="{628A9173-B249-44C7-B4A2-BA8E8D2D6FED}" dt="2021-02-09T08:32:22.486" v="1135" actId="165"/>
          <ac:grpSpMkLst>
            <pc:docMk/>
            <pc:sldMk cId="160959922" sldId="1617"/>
            <ac:grpSpMk id="146" creationId="{A320EEAF-0A0A-412E-8B46-1C8553970CCC}"/>
          </ac:grpSpMkLst>
        </pc:grpChg>
      </pc:sldChg>
      <pc:sldMasterChg chg="modSldLayout">
        <pc:chgData name="" userId="4926d2b407f31d77" providerId="LiveId" clId="{628A9173-B249-44C7-B4A2-BA8E8D2D6FED}" dt="2021-02-09T08:16:33.270" v="1062" actId="403"/>
        <pc:sldMasterMkLst>
          <pc:docMk/>
          <pc:sldMasterMk cId="1241911007" sldId="2147483680"/>
        </pc:sldMasterMkLst>
        <pc:sldLayoutChg chg="modSp">
          <pc:chgData name="" userId="4926d2b407f31d77" providerId="LiveId" clId="{628A9173-B249-44C7-B4A2-BA8E8D2D6FED}" dt="2021-02-09T08:16:33.270" v="1062" actId="403"/>
          <pc:sldLayoutMkLst>
            <pc:docMk/>
            <pc:sldMasterMk cId="1241911007" sldId="2147483680"/>
            <pc:sldLayoutMk cId="1511880632" sldId="2147483692"/>
          </pc:sldLayoutMkLst>
          <pc:spChg chg="mod">
            <ac:chgData name="" userId="4926d2b407f31d77" providerId="LiveId" clId="{628A9173-B249-44C7-B4A2-BA8E8D2D6FED}" dt="2021-02-09T08:16:33.270" v="1062" actId="403"/>
            <ac:spMkLst>
              <pc:docMk/>
              <pc:sldMasterMk cId="1241911007" sldId="2147483680"/>
              <pc:sldLayoutMk cId="1511880632" sldId="2147483692"/>
              <ac:spMk id="3" creationId="{BE0951C9-484F-4E9A-8471-00D15E074EEA}"/>
            </ac:spMkLst>
          </pc:spChg>
        </pc:sldLayoutChg>
      </pc:sldMasterChg>
    </pc:docChg>
  </pc:docChgLst>
  <pc:docChgLst>
    <pc:chgData name="Hamlet Markarian" userId="4926d2b407f31d77" providerId="LiveId" clId="{976BBC84-489D-40E2-BB04-1ADC349D3654}"/>
    <pc:docChg chg="custSel modSld">
      <pc:chgData name="Hamlet Markarian" userId="4926d2b407f31d77" providerId="LiveId" clId="{976BBC84-489D-40E2-BB04-1ADC349D3654}" dt="2021-06-21T12:37:34.014" v="32" actId="20577"/>
      <pc:docMkLst>
        <pc:docMk/>
      </pc:docMkLst>
      <pc:sldChg chg="delSp modSp mod">
        <pc:chgData name="Hamlet Markarian" userId="4926d2b407f31d77" providerId="LiveId" clId="{976BBC84-489D-40E2-BB04-1ADC349D3654}" dt="2021-06-21T12:37:34.014" v="32" actId="20577"/>
        <pc:sldMkLst>
          <pc:docMk/>
          <pc:sldMk cId="2089435669" sldId="1738"/>
        </pc:sldMkLst>
        <pc:spChg chg="mod">
          <ac:chgData name="Hamlet Markarian" userId="4926d2b407f31d77" providerId="LiveId" clId="{976BBC84-489D-40E2-BB04-1ADC349D3654}" dt="2021-06-21T12:37:28.799" v="31" actId="207"/>
          <ac:spMkLst>
            <pc:docMk/>
            <pc:sldMk cId="2089435669" sldId="1738"/>
            <ac:spMk id="3" creationId="{00000000-0000-0000-0000-000000000000}"/>
          </ac:spMkLst>
        </pc:spChg>
        <pc:spChg chg="mod">
          <ac:chgData name="Hamlet Markarian" userId="4926d2b407f31d77" providerId="LiveId" clId="{976BBC84-489D-40E2-BB04-1ADC349D3654}" dt="2021-06-21T12:37:28.799" v="31" actId="207"/>
          <ac:spMkLst>
            <pc:docMk/>
            <pc:sldMk cId="2089435669" sldId="1738"/>
            <ac:spMk id="12" creationId="{1A5AF6FE-08C1-4085-BEAE-52C9C1083F10}"/>
          </ac:spMkLst>
        </pc:spChg>
        <pc:spChg chg="mod">
          <ac:chgData name="Hamlet Markarian" userId="4926d2b407f31d77" providerId="LiveId" clId="{976BBC84-489D-40E2-BB04-1ADC349D3654}" dt="2021-06-21T12:37:28.799" v="31" actId="207"/>
          <ac:spMkLst>
            <pc:docMk/>
            <pc:sldMk cId="2089435669" sldId="1738"/>
            <ac:spMk id="14" creationId="{8C0A38DE-7E13-4312-9AFA-866AA71C4C95}"/>
          </ac:spMkLst>
        </pc:spChg>
        <pc:spChg chg="mod">
          <ac:chgData name="Hamlet Markarian" userId="4926d2b407f31d77" providerId="LiveId" clId="{976BBC84-489D-40E2-BB04-1ADC349D3654}" dt="2021-06-21T12:37:28.799" v="31" actId="207"/>
          <ac:spMkLst>
            <pc:docMk/>
            <pc:sldMk cId="2089435669" sldId="1738"/>
            <ac:spMk id="15" creationId="{567A278B-A4C7-4E33-A33B-216348695EDF}"/>
          </ac:spMkLst>
        </pc:spChg>
        <pc:spChg chg="mod">
          <ac:chgData name="Hamlet Markarian" userId="4926d2b407f31d77" providerId="LiveId" clId="{976BBC84-489D-40E2-BB04-1ADC349D3654}" dt="2021-06-21T12:37:28.799" v="31" actId="207"/>
          <ac:spMkLst>
            <pc:docMk/>
            <pc:sldMk cId="2089435669" sldId="1738"/>
            <ac:spMk id="16" creationId="{CE6EFD3A-917A-4BF2-8D05-56547861500E}"/>
          </ac:spMkLst>
        </pc:spChg>
        <pc:spChg chg="mod">
          <ac:chgData name="Hamlet Markarian" userId="4926d2b407f31d77" providerId="LiveId" clId="{976BBC84-489D-40E2-BB04-1ADC349D3654}" dt="2021-06-21T12:37:28.799" v="31" actId="207"/>
          <ac:spMkLst>
            <pc:docMk/>
            <pc:sldMk cId="2089435669" sldId="1738"/>
            <ac:spMk id="19" creationId="{D7223599-AAE3-4462-9A3D-F71A2A5B120A}"/>
          </ac:spMkLst>
        </pc:spChg>
        <pc:spChg chg="mod">
          <ac:chgData name="Hamlet Markarian" userId="4926d2b407f31d77" providerId="LiveId" clId="{976BBC84-489D-40E2-BB04-1ADC349D3654}" dt="2021-06-21T12:37:28.799" v="31" actId="207"/>
          <ac:spMkLst>
            <pc:docMk/>
            <pc:sldMk cId="2089435669" sldId="1738"/>
            <ac:spMk id="22" creationId="{34981C2F-1011-46F6-B260-CFE59A894177}"/>
          </ac:spMkLst>
        </pc:spChg>
        <pc:spChg chg="mod">
          <ac:chgData name="Hamlet Markarian" userId="4926d2b407f31d77" providerId="LiveId" clId="{976BBC84-489D-40E2-BB04-1ADC349D3654}" dt="2021-06-21T12:37:28.799" v="31" actId="207"/>
          <ac:spMkLst>
            <pc:docMk/>
            <pc:sldMk cId="2089435669" sldId="1738"/>
            <ac:spMk id="24" creationId="{19C5517E-8D40-4317-BFE4-4390D25B3981}"/>
          </ac:spMkLst>
        </pc:spChg>
        <pc:spChg chg="mod">
          <ac:chgData name="Hamlet Markarian" userId="4926d2b407f31d77" providerId="LiveId" clId="{976BBC84-489D-40E2-BB04-1ADC349D3654}" dt="2021-06-21T12:37:28.799" v="31" actId="207"/>
          <ac:spMkLst>
            <pc:docMk/>
            <pc:sldMk cId="2089435669" sldId="1738"/>
            <ac:spMk id="26" creationId="{A3C65849-7548-4CD2-BBAE-F8D17103DB7B}"/>
          </ac:spMkLst>
        </pc:spChg>
        <pc:spChg chg="mod">
          <ac:chgData name="Hamlet Markarian" userId="4926d2b407f31d77" providerId="LiveId" clId="{976BBC84-489D-40E2-BB04-1ADC349D3654}" dt="2021-06-21T12:37:28.799" v="31" actId="207"/>
          <ac:spMkLst>
            <pc:docMk/>
            <pc:sldMk cId="2089435669" sldId="1738"/>
            <ac:spMk id="27" creationId="{E59C5194-B6BD-44F1-9FC6-A4DBA3B747E8}"/>
          </ac:spMkLst>
        </pc:spChg>
        <pc:spChg chg="mod">
          <ac:chgData name="Hamlet Markarian" userId="4926d2b407f31d77" providerId="LiveId" clId="{976BBC84-489D-40E2-BB04-1ADC349D3654}" dt="2021-06-21T12:37:28.799" v="31" actId="207"/>
          <ac:spMkLst>
            <pc:docMk/>
            <pc:sldMk cId="2089435669" sldId="1738"/>
            <ac:spMk id="28" creationId="{9B3AE74D-4F4F-4DA0-9C67-69CD2CE1B66A}"/>
          </ac:spMkLst>
        </pc:spChg>
        <pc:spChg chg="mod">
          <ac:chgData name="Hamlet Markarian" userId="4926d2b407f31d77" providerId="LiveId" clId="{976BBC84-489D-40E2-BB04-1ADC349D3654}" dt="2021-06-21T12:37:28.799" v="31" actId="207"/>
          <ac:spMkLst>
            <pc:docMk/>
            <pc:sldMk cId="2089435669" sldId="1738"/>
            <ac:spMk id="30" creationId="{B4C534C4-4DF5-430D-A9BB-D829CB1D55A6}"/>
          </ac:spMkLst>
        </pc:spChg>
        <pc:spChg chg="del">
          <ac:chgData name="Hamlet Markarian" userId="4926d2b407f31d77" providerId="LiveId" clId="{976BBC84-489D-40E2-BB04-1ADC349D3654}" dt="2021-06-21T12:32:10.669" v="8" actId="478"/>
          <ac:spMkLst>
            <pc:docMk/>
            <pc:sldMk cId="2089435669" sldId="1738"/>
            <ac:spMk id="42" creationId="{8F720BD5-E83C-46BA-8A15-E09E254AD07E}"/>
          </ac:spMkLst>
        </pc:spChg>
        <pc:spChg chg="mod">
          <ac:chgData name="Hamlet Markarian" userId="4926d2b407f31d77" providerId="LiveId" clId="{976BBC84-489D-40E2-BB04-1ADC349D3654}" dt="2021-06-21T12:37:34.014" v="32" actId="20577"/>
          <ac:spMkLst>
            <pc:docMk/>
            <pc:sldMk cId="2089435669" sldId="1738"/>
            <ac:spMk id="45" creationId="{92245BC1-0BD9-4065-9261-0CA5042C0435}"/>
          </ac:spMkLst>
        </pc:spChg>
        <pc:grpChg chg="del">
          <ac:chgData name="Hamlet Markarian" userId="4926d2b407f31d77" providerId="LiveId" clId="{976BBC84-489D-40E2-BB04-1ADC349D3654}" dt="2021-06-21T12:32:10.669" v="8" actId="478"/>
          <ac:grpSpMkLst>
            <pc:docMk/>
            <pc:sldMk cId="2089435669" sldId="1738"/>
            <ac:grpSpMk id="35" creationId="{5EAEF0F1-3BB9-47DB-9B17-F7BD89EE4E18}"/>
          </ac:grpSpMkLst>
        </pc:grpChg>
        <pc:grpChg chg="mod">
          <ac:chgData name="Hamlet Markarian" userId="4926d2b407f31d77" providerId="LiveId" clId="{976BBC84-489D-40E2-BB04-1ADC349D3654}" dt="2021-06-21T12:33:34.021" v="19" actId="14100"/>
          <ac:grpSpMkLst>
            <pc:docMk/>
            <pc:sldMk cId="2089435669" sldId="1738"/>
            <ac:grpSpMk id="38" creationId="{B85BEA5F-7892-4D9D-91D6-28966CA19718}"/>
          </ac:grpSpMkLst>
        </pc:grpChg>
        <pc:picChg chg="mod">
          <ac:chgData name="Hamlet Markarian" userId="4926d2b407f31d77" providerId="LiveId" clId="{976BBC84-489D-40E2-BB04-1ADC349D3654}" dt="2021-06-21T12:32:29.863" v="11" actId="1076"/>
          <ac:picMkLst>
            <pc:docMk/>
            <pc:sldMk cId="2089435669" sldId="1738"/>
            <ac:picMk id="17" creationId="{261AF8DA-26F5-4B81-85B8-DA77C5DE9D15}"/>
          </ac:picMkLst>
        </pc:picChg>
        <pc:picChg chg="mod">
          <ac:chgData name="Hamlet Markarian" userId="4926d2b407f31d77" providerId="LiveId" clId="{976BBC84-489D-40E2-BB04-1ADC349D3654}" dt="2021-06-21T12:32:29.863" v="11" actId="1076"/>
          <ac:picMkLst>
            <pc:docMk/>
            <pc:sldMk cId="2089435669" sldId="1738"/>
            <ac:picMk id="20" creationId="{402BF3AB-3945-4AB0-9809-395C3FEBFC47}"/>
          </ac:picMkLst>
        </pc:picChg>
        <pc:picChg chg="mod">
          <ac:chgData name="Hamlet Markarian" userId="4926d2b407f31d77" providerId="LiveId" clId="{976BBC84-489D-40E2-BB04-1ADC349D3654}" dt="2021-06-21T12:32:29.863" v="11" actId="1076"/>
          <ac:picMkLst>
            <pc:docMk/>
            <pc:sldMk cId="2089435669" sldId="1738"/>
            <ac:picMk id="23" creationId="{D8F0A2B5-D0E0-4C86-8DFB-7784AF6F95FD}"/>
          </ac:picMkLst>
        </pc:picChg>
        <pc:picChg chg="mod">
          <ac:chgData name="Hamlet Markarian" userId="4926d2b407f31d77" providerId="LiveId" clId="{976BBC84-489D-40E2-BB04-1ADC349D3654}" dt="2021-06-21T12:33:53.047" v="24" actId="1076"/>
          <ac:picMkLst>
            <pc:docMk/>
            <pc:sldMk cId="2089435669" sldId="1738"/>
            <ac:picMk id="37" creationId="{0D50C1A5-4493-4624-BBD8-B4658DABDDE7}"/>
          </ac:picMkLst>
        </pc:picChg>
        <pc:picChg chg="del">
          <ac:chgData name="Hamlet Markarian" userId="4926d2b407f31d77" providerId="LiveId" clId="{976BBC84-489D-40E2-BB04-1ADC349D3654}" dt="2021-06-21T12:32:10.669" v="8" actId="478"/>
          <ac:picMkLst>
            <pc:docMk/>
            <pc:sldMk cId="2089435669" sldId="1738"/>
            <ac:picMk id="48" creationId="{8D72A47E-6DC3-49B6-BB4A-C79E9B5067F6}"/>
          </ac:picMkLst>
        </pc:picChg>
        <pc:cxnChg chg="mod">
          <ac:chgData name="Hamlet Markarian" userId="4926d2b407f31d77" providerId="LiveId" clId="{976BBC84-489D-40E2-BB04-1ADC349D3654}" dt="2021-06-21T12:32:29.863" v="11" actId="1076"/>
          <ac:cxnSpMkLst>
            <pc:docMk/>
            <pc:sldMk cId="2089435669" sldId="1738"/>
            <ac:cxnSpMk id="10" creationId="{CC9450C0-18F3-4BE3-ACA1-3B2B2E7ACBA0}"/>
          </ac:cxnSpMkLst>
        </pc:cxnChg>
        <pc:cxnChg chg="mod">
          <ac:chgData name="Hamlet Markarian" userId="4926d2b407f31d77" providerId="LiveId" clId="{976BBC84-489D-40E2-BB04-1ADC349D3654}" dt="2021-06-21T12:32:29.863" v="11" actId="1076"/>
          <ac:cxnSpMkLst>
            <pc:docMk/>
            <pc:sldMk cId="2089435669" sldId="1738"/>
            <ac:cxnSpMk id="25" creationId="{A0531B75-6BBB-426A-9619-67D96FC0431E}"/>
          </ac:cxnSpMkLst>
        </pc:cxnChg>
        <pc:cxnChg chg="mod">
          <ac:chgData name="Hamlet Markarian" userId="4926d2b407f31d77" providerId="LiveId" clId="{976BBC84-489D-40E2-BB04-1ADC349D3654}" dt="2021-06-21T12:36:59.936" v="28" actId="1076"/>
          <ac:cxnSpMkLst>
            <pc:docMk/>
            <pc:sldMk cId="2089435669" sldId="1738"/>
            <ac:cxnSpMk id="29" creationId="{14BA017C-0A9A-4667-91C4-BFFFA463FC83}"/>
          </ac:cxnSpMkLst>
        </pc:cxnChg>
      </pc:sldChg>
    </pc:docChg>
  </pc:docChgLst>
  <pc:docChgLst>
    <pc:chgData name="Hamlet Markarian" userId="4926d2b407f31d77" providerId="LiveId" clId="{E381A4D4-77CC-4E52-9C2B-E41C4B46FDFC}"/>
    <pc:docChg chg="custSel modSld">
      <pc:chgData name="Hamlet Markarian" userId="4926d2b407f31d77" providerId="LiveId" clId="{E381A4D4-77CC-4E52-9C2B-E41C4B46FDFC}" dt="2021-06-09T17:30:28.402" v="40" actId="700"/>
      <pc:docMkLst>
        <pc:docMk/>
      </pc:docMkLst>
      <pc:sldChg chg="modSp mod modClrScheme chgLayout">
        <pc:chgData name="Hamlet Markarian" userId="4926d2b407f31d77" providerId="LiveId" clId="{E381A4D4-77CC-4E52-9C2B-E41C4B46FDFC}" dt="2021-06-09T17:30:28.402" v="40" actId="700"/>
        <pc:sldMkLst>
          <pc:docMk/>
          <pc:sldMk cId="4060078467" sldId="1750"/>
        </pc:sldMkLst>
        <pc:spChg chg="mod">
          <ac:chgData name="Hamlet Markarian" userId="4926d2b407f31d77" providerId="LiveId" clId="{E381A4D4-77CC-4E52-9C2B-E41C4B46FDFC}" dt="2021-06-09T17:29:33.040" v="39" actId="20577"/>
          <ac:spMkLst>
            <pc:docMk/>
            <pc:sldMk cId="4060078467" sldId="1750"/>
            <ac:spMk id="64" creationId="{570FB99D-1077-4407-A41E-D28A4FDFFBD4}"/>
          </ac:spMkLst>
        </pc:spChg>
      </pc:sldChg>
    </pc:docChg>
  </pc:docChgLst>
  <pc:docChgLst>
    <pc:chgData name="Hamlet Markarian" userId="4926d2b407f31d77" providerId="LiveId" clId="{ED9FD25C-536A-4873-9D2D-694C96340E32}"/>
    <pc:docChg chg="undo custSel delSld modSld delMainMaster modMainMaster">
      <pc:chgData name="Hamlet Markarian" userId="4926d2b407f31d77" providerId="LiveId" clId="{ED9FD25C-536A-4873-9D2D-694C96340E32}" dt="2021-06-18T10:04:02.586" v="526"/>
      <pc:docMkLst>
        <pc:docMk/>
      </pc:docMkLst>
      <pc:sldChg chg="addSp delSp modSp mod modClrScheme chgLayout">
        <pc:chgData name="Hamlet Markarian" userId="4926d2b407f31d77" providerId="LiveId" clId="{ED9FD25C-536A-4873-9D2D-694C96340E32}" dt="2021-06-18T10:04:02.586" v="526"/>
        <pc:sldMkLst>
          <pc:docMk/>
          <pc:sldMk cId="2089435669" sldId="1738"/>
        </pc:sldMkLst>
        <pc:spChg chg="add del mod ord">
          <ac:chgData name="Hamlet Markarian" userId="4926d2b407f31d77" providerId="LiveId" clId="{ED9FD25C-536A-4873-9D2D-694C96340E32}" dt="2021-06-16T08:58:34.983" v="78" actId="700"/>
          <ac:spMkLst>
            <pc:docMk/>
            <pc:sldMk cId="2089435669" sldId="1738"/>
            <ac:spMk id="2" creationId="{F64B1646-9D93-4179-AB2A-FBA48B5B93E7}"/>
          </ac:spMkLst>
        </pc:spChg>
        <pc:spChg chg="mod">
          <ac:chgData name="Hamlet Markarian" userId="4926d2b407f31d77" providerId="LiveId" clId="{ED9FD25C-536A-4873-9D2D-694C96340E32}" dt="2021-06-16T09:14:30.948" v="416" actId="1076"/>
          <ac:spMkLst>
            <pc:docMk/>
            <pc:sldMk cId="2089435669" sldId="1738"/>
            <ac:spMk id="3" creationId="{00000000-0000-0000-0000-000000000000}"/>
          </ac:spMkLst>
        </pc:spChg>
        <pc:spChg chg="add del mod ord">
          <ac:chgData name="Hamlet Markarian" userId="4926d2b407f31d77" providerId="LiveId" clId="{ED9FD25C-536A-4873-9D2D-694C96340E32}" dt="2021-06-16T08:58:34.983" v="78" actId="700"/>
          <ac:spMkLst>
            <pc:docMk/>
            <pc:sldMk cId="2089435669" sldId="1738"/>
            <ac:spMk id="5" creationId="{4214FDB1-495B-44E6-B6F2-CE759452465A}"/>
          </ac:spMkLst>
        </pc:spChg>
        <pc:spChg chg="add mod ord">
          <ac:chgData name="Hamlet Markarian" userId="4926d2b407f31d77" providerId="LiveId" clId="{ED9FD25C-536A-4873-9D2D-694C96340E32}" dt="2021-06-16T09:00:51.225" v="125" actId="207"/>
          <ac:spMkLst>
            <pc:docMk/>
            <pc:sldMk cId="2089435669" sldId="1738"/>
            <ac:spMk id="6" creationId="{CEC7500B-72BA-40E7-9AF4-8783615DF403}"/>
          </ac:spMkLst>
        </pc:spChg>
        <pc:spChg chg="del">
          <ac:chgData name="Hamlet Markarian" userId="4926d2b407f31d77" providerId="LiveId" clId="{ED9FD25C-536A-4873-9D2D-694C96340E32}" dt="2021-06-16T08:58:37.711" v="79" actId="478"/>
          <ac:spMkLst>
            <pc:docMk/>
            <pc:sldMk cId="2089435669" sldId="1738"/>
            <ac:spMk id="8" creationId="{A3D43B73-2B0A-4CDF-8104-3D3F930D4D40}"/>
          </ac:spMkLst>
        </pc:spChg>
        <pc:spChg chg="add mod ord">
          <ac:chgData name="Hamlet Markarian" userId="4926d2b407f31d77" providerId="LiveId" clId="{ED9FD25C-536A-4873-9D2D-694C96340E32}" dt="2021-06-16T09:02:53.793" v="163" actId="12789"/>
          <ac:spMkLst>
            <pc:docMk/>
            <pc:sldMk cId="2089435669" sldId="1738"/>
            <ac:spMk id="11" creationId="{1E784679-9E0A-44ED-888F-C2F7713DCEF3}"/>
          </ac:spMkLst>
        </pc:spChg>
        <pc:spChg chg="add mod">
          <ac:chgData name="Hamlet Markarian" userId="4926d2b407f31d77" providerId="LiveId" clId="{ED9FD25C-536A-4873-9D2D-694C96340E32}" dt="2021-06-16T09:14:35.580" v="417" actId="1076"/>
          <ac:spMkLst>
            <pc:docMk/>
            <pc:sldMk cId="2089435669" sldId="1738"/>
            <ac:spMk id="12" creationId="{1A5AF6FE-08C1-4085-BEAE-52C9C1083F10}"/>
          </ac:spMkLst>
        </pc:spChg>
        <pc:spChg chg="mod">
          <ac:chgData name="Hamlet Markarian" userId="4926d2b407f31d77" providerId="LiveId" clId="{ED9FD25C-536A-4873-9D2D-694C96340E32}" dt="2021-06-16T09:14:24.656" v="415" actId="1076"/>
          <ac:spMkLst>
            <pc:docMk/>
            <pc:sldMk cId="2089435669" sldId="1738"/>
            <ac:spMk id="14" creationId="{8C0A38DE-7E13-4312-9AFA-866AA71C4C95}"/>
          </ac:spMkLst>
        </pc:spChg>
        <pc:spChg chg="add mod">
          <ac:chgData name="Hamlet Markarian" userId="4926d2b407f31d77" providerId="LiveId" clId="{ED9FD25C-536A-4873-9D2D-694C96340E32}" dt="2021-06-16T09:03:35.702" v="172" actId="1076"/>
          <ac:spMkLst>
            <pc:docMk/>
            <pc:sldMk cId="2089435669" sldId="1738"/>
            <ac:spMk id="15" creationId="{567A278B-A4C7-4E33-A33B-216348695EDF}"/>
          </ac:spMkLst>
        </pc:spChg>
        <pc:spChg chg="add mod">
          <ac:chgData name="Hamlet Markarian" userId="4926d2b407f31d77" providerId="LiveId" clId="{ED9FD25C-536A-4873-9D2D-694C96340E32}" dt="2021-06-16T09:03:55.206" v="185" actId="1076"/>
          <ac:spMkLst>
            <pc:docMk/>
            <pc:sldMk cId="2089435669" sldId="1738"/>
            <ac:spMk id="16" creationId="{CE6EFD3A-917A-4BF2-8D05-56547861500E}"/>
          </ac:spMkLst>
        </pc:spChg>
        <pc:spChg chg="add mod topLvl">
          <ac:chgData name="Hamlet Markarian" userId="4926d2b407f31d77" providerId="LiveId" clId="{ED9FD25C-536A-4873-9D2D-694C96340E32}" dt="2021-06-16T09:14:35.580" v="417" actId="1076"/>
          <ac:spMkLst>
            <pc:docMk/>
            <pc:sldMk cId="2089435669" sldId="1738"/>
            <ac:spMk id="19" creationId="{D7223599-AAE3-4462-9A3D-F71A2A5B120A}"/>
          </ac:spMkLst>
        </pc:spChg>
        <pc:spChg chg="add mod">
          <ac:chgData name="Hamlet Markarian" userId="4926d2b407f31d77" providerId="LiveId" clId="{ED9FD25C-536A-4873-9D2D-694C96340E32}" dt="2021-06-16T09:14:35.580" v="417" actId="1076"/>
          <ac:spMkLst>
            <pc:docMk/>
            <pc:sldMk cId="2089435669" sldId="1738"/>
            <ac:spMk id="22" creationId="{34981C2F-1011-46F6-B260-CFE59A894177}"/>
          </ac:spMkLst>
        </pc:spChg>
        <pc:spChg chg="add mod">
          <ac:chgData name="Hamlet Markarian" userId="4926d2b407f31d77" providerId="LiveId" clId="{ED9FD25C-536A-4873-9D2D-694C96340E32}" dt="2021-06-16T09:14:44.434" v="418" actId="1076"/>
          <ac:spMkLst>
            <pc:docMk/>
            <pc:sldMk cId="2089435669" sldId="1738"/>
            <ac:spMk id="24" creationId="{19C5517E-8D40-4317-BFE4-4390D25B3981}"/>
          </ac:spMkLst>
        </pc:spChg>
        <pc:spChg chg="add mod">
          <ac:chgData name="Hamlet Markarian" userId="4926d2b407f31d77" providerId="LiveId" clId="{ED9FD25C-536A-4873-9D2D-694C96340E32}" dt="2021-06-16T09:25:39.326" v="508" actId="1036"/>
          <ac:spMkLst>
            <pc:docMk/>
            <pc:sldMk cId="2089435669" sldId="1738"/>
            <ac:spMk id="26" creationId="{A3C65849-7548-4CD2-BBAE-F8D17103DB7B}"/>
          </ac:spMkLst>
        </pc:spChg>
        <pc:spChg chg="add mod">
          <ac:chgData name="Hamlet Markarian" userId="4926d2b407f31d77" providerId="LiveId" clId="{ED9FD25C-536A-4873-9D2D-694C96340E32}" dt="2021-06-16T09:25:39.326" v="508" actId="1036"/>
          <ac:spMkLst>
            <pc:docMk/>
            <pc:sldMk cId="2089435669" sldId="1738"/>
            <ac:spMk id="27" creationId="{E59C5194-B6BD-44F1-9FC6-A4DBA3B747E8}"/>
          </ac:spMkLst>
        </pc:spChg>
        <pc:spChg chg="add mod">
          <ac:chgData name="Hamlet Markarian" userId="4926d2b407f31d77" providerId="LiveId" clId="{ED9FD25C-536A-4873-9D2D-694C96340E32}" dt="2021-06-16T09:25:42.366" v="511" actId="1036"/>
          <ac:spMkLst>
            <pc:docMk/>
            <pc:sldMk cId="2089435669" sldId="1738"/>
            <ac:spMk id="28" creationId="{9B3AE74D-4F4F-4DA0-9C67-69CD2CE1B66A}"/>
          </ac:spMkLst>
        </pc:spChg>
        <pc:spChg chg="add mod">
          <ac:chgData name="Hamlet Markarian" userId="4926d2b407f31d77" providerId="LiveId" clId="{ED9FD25C-536A-4873-9D2D-694C96340E32}" dt="2021-06-16T09:26:04.065" v="514" actId="113"/>
          <ac:spMkLst>
            <pc:docMk/>
            <pc:sldMk cId="2089435669" sldId="1738"/>
            <ac:spMk id="30" creationId="{B4C534C4-4DF5-430D-A9BB-D829CB1D55A6}"/>
          </ac:spMkLst>
        </pc:spChg>
        <pc:spChg chg="add del mod">
          <ac:chgData name="Hamlet Markarian" userId="4926d2b407f31d77" providerId="LiveId" clId="{ED9FD25C-536A-4873-9D2D-694C96340E32}" dt="2021-06-16T09:15:00.813" v="422" actId="478"/>
          <ac:spMkLst>
            <pc:docMk/>
            <pc:sldMk cId="2089435669" sldId="1738"/>
            <ac:spMk id="31" creationId="{95DFA2C1-FC3A-46D5-B1E5-D85A84BB25EC}"/>
          </ac:spMkLst>
        </pc:spChg>
        <pc:spChg chg="add mod">
          <ac:chgData name="Hamlet Markarian" userId="4926d2b407f31d77" providerId="LiveId" clId="{ED9FD25C-536A-4873-9D2D-694C96340E32}" dt="2021-06-16T09:17:10.576" v="452" actId="164"/>
          <ac:spMkLst>
            <pc:docMk/>
            <pc:sldMk cId="2089435669" sldId="1738"/>
            <ac:spMk id="32" creationId="{BBF4E362-A469-4A2C-A42E-921920C44F85}"/>
          </ac:spMkLst>
        </pc:spChg>
        <pc:spChg chg="mod">
          <ac:chgData name="Hamlet Markarian" userId="4926d2b407f31d77" providerId="LiveId" clId="{ED9FD25C-536A-4873-9D2D-694C96340E32}" dt="2021-06-16T09:17:18.501" v="458" actId="571"/>
          <ac:spMkLst>
            <pc:docMk/>
            <pc:sldMk cId="2089435669" sldId="1738"/>
            <ac:spMk id="39" creationId="{0E1E83E2-96D5-446A-9864-D32C02ED1AC2}"/>
          </ac:spMkLst>
        </pc:spChg>
        <pc:spChg chg="add mod">
          <ac:chgData name="Hamlet Markarian" userId="4926d2b407f31d77" providerId="LiveId" clId="{ED9FD25C-536A-4873-9D2D-694C96340E32}" dt="2021-06-16T09:26:26.543" v="515" actId="20577"/>
          <ac:spMkLst>
            <pc:docMk/>
            <pc:sldMk cId="2089435669" sldId="1738"/>
            <ac:spMk id="42" creationId="{8F720BD5-E83C-46BA-8A15-E09E254AD07E}"/>
          </ac:spMkLst>
        </pc:spChg>
        <pc:spChg chg="add del mod">
          <ac:chgData name="Hamlet Markarian" userId="4926d2b407f31d77" providerId="LiveId" clId="{ED9FD25C-536A-4873-9D2D-694C96340E32}" dt="2021-06-16T09:23:54.669" v="503" actId="478"/>
          <ac:spMkLst>
            <pc:docMk/>
            <pc:sldMk cId="2089435669" sldId="1738"/>
            <ac:spMk id="44" creationId="{A499BA24-55FD-499F-A5E1-9FB4333CB32E}"/>
          </ac:spMkLst>
        </pc:spChg>
        <pc:spChg chg="add mod">
          <ac:chgData name="Hamlet Markarian" userId="4926d2b407f31d77" providerId="LiveId" clId="{ED9FD25C-536A-4873-9D2D-694C96340E32}" dt="2021-06-16T09:23:20.511" v="494" actId="404"/>
          <ac:spMkLst>
            <pc:docMk/>
            <pc:sldMk cId="2089435669" sldId="1738"/>
            <ac:spMk id="45" creationId="{92245BC1-0BD9-4065-9261-0CA5042C0435}"/>
          </ac:spMkLst>
        </pc:spChg>
        <pc:spChg chg="add del mod">
          <ac:chgData name="Hamlet Markarian" userId="4926d2b407f31d77" providerId="LiveId" clId="{ED9FD25C-536A-4873-9D2D-694C96340E32}" dt="2021-06-18T10:04:02.117" v="525" actId="478"/>
          <ac:spMkLst>
            <pc:docMk/>
            <pc:sldMk cId="2089435669" sldId="1738"/>
            <ac:spMk id="47" creationId="{144854D4-F492-46F9-8B7E-7E81E155695A}"/>
          </ac:spMkLst>
        </pc:spChg>
        <pc:spChg chg="del mod">
          <ac:chgData name="Hamlet Markarian" userId="4926d2b407f31d77" providerId="LiveId" clId="{ED9FD25C-536A-4873-9D2D-694C96340E32}" dt="2021-06-16T08:58:51.952" v="83" actId="478"/>
          <ac:spMkLst>
            <pc:docMk/>
            <pc:sldMk cId="2089435669" sldId="1738"/>
            <ac:spMk id="65" creationId="{FCB003F4-5071-4009-A54C-D030F240D39B}"/>
          </ac:spMkLst>
        </pc:spChg>
        <pc:grpChg chg="add del mod">
          <ac:chgData name="Hamlet Markarian" userId="4926d2b407f31d77" providerId="LiveId" clId="{ED9FD25C-536A-4873-9D2D-694C96340E32}" dt="2021-06-16T09:07:35.007" v="279" actId="165"/>
          <ac:grpSpMkLst>
            <pc:docMk/>
            <pc:sldMk cId="2089435669" sldId="1738"/>
            <ac:grpSpMk id="18" creationId="{35B052C3-9BC5-4481-B816-BFAD758D5FA2}"/>
          </ac:grpSpMkLst>
        </pc:grpChg>
        <pc:grpChg chg="add mod">
          <ac:chgData name="Hamlet Markarian" userId="4926d2b407f31d77" providerId="LiveId" clId="{ED9FD25C-536A-4873-9D2D-694C96340E32}" dt="2021-06-16T09:23:59.919" v="505" actId="12789"/>
          <ac:grpSpMkLst>
            <pc:docMk/>
            <pc:sldMk cId="2089435669" sldId="1738"/>
            <ac:grpSpMk id="35" creationId="{5EAEF0F1-3BB9-47DB-9B17-F7BD89EE4E18}"/>
          </ac:grpSpMkLst>
        </pc:grpChg>
        <pc:grpChg chg="add mod">
          <ac:chgData name="Hamlet Markarian" userId="4926d2b407f31d77" providerId="LiveId" clId="{ED9FD25C-536A-4873-9D2D-694C96340E32}" dt="2021-06-16T09:17:20.607" v="459" actId="14100"/>
          <ac:grpSpMkLst>
            <pc:docMk/>
            <pc:sldMk cId="2089435669" sldId="1738"/>
            <ac:grpSpMk id="38" creationId="{B85BEA5F-7892-4D9D-91D6-28966CA19718}"/>
          </ac:grpSpMkLst>
        </pc:grpChg>
        <pc:picChg chg="del">
          <ac:chgData name="Hamlet Markarian" userId="4926d2b407f31d77" providerId="LiveId" clId="{ED9FD25C-536A-4873-9D2D-694C96340E32}" dt="2021-06-16T08:55:15.265" v="0" actId="478"/>
          <ac:picMkLst>
            <pc:docMk/>
            <pc:sldMk cId="2089435669" sldId="1738"/>
            <ac:picMk id="4" creationId="{83F95D07-BA6C-443C-A50C-C747EA58D9C4}"/>
          </ac:picMkLst>
        </pc:picChg>
        <pc:picChg chg="add del mod">
          <ac:chgData name="Hamlet Markarian" userId="4926d2b407f31d77" providerId="LiveId" clId="{ED9FD25C-536A-4873-9D2D-694C96340E32}" dt="2021-06-18T10:04:01.020" v="524" actId="21"/>
          <ac:picMkLst>
            <pc:docMk/>
            <pc:sldMk cId="2089435669" sldId="1738"/>
            <ac:picMk id="4" creationId="{A4D93022-EB85-4541-BD2E-C212FC62F599}"/>
          </ac:picMkLst>
        </pc:picChg>
        <pc:picChg chg="mod">
          <ac:chgData name="Hamlet Markarian" userId="4926d2b407f31d77" providerId="LiveId" clId="{ED9FD25C-536A-4873-9D2D-694C96340E32}" dt="2021-06-16T09:02:53.793" v="163" actId="12789"/>
          <ac:picMkLst>
            <pc:docMk/>
            <pc:sldMk cId="2089435669" sldId="1738"/>
            <ac:picMk id="7" creationId="{1190B5BC-289C-480A-9F4B-8A49BF1CA8AF}"/>
          </ac:picMkLst>
        </pc:picChg>
        <pc:picChg chg="add mod">
          <ac:chgData name="Hamlet Markarian" userId="4926d2b407f31d77" providerId="LiveId" clId="{ED9FD25C-536A-4873-9D2D-694C96340E32}" dt="2021-06-16T09:14:35.580" v="417" actId="1076"/>
          <ac:picMkLst>
            <pc:docMk/>
            <pc:sldMk cId="2089435669" sldId="1738"/>
            <ac:picMk id="17" creationId="{261AF8DA-26F5-4B81-85B8-DA77C5DE9D15}"/>
          </ac:picMkLst>
        </pc:picChg>
        <pc:picChg chg="add mod topLvl">
          <ac:chgData name="Hamlet Markarian" userId="4926d2b407f31d77" providerId="LiveId" clId="{ED9FD25C-536A-4873-9D2D-694C96340E32}" dt="2021-06-16T09:14:35.580" v="417" actId="1076"/>
          <ac:picMkLst>
            <pc:docMk/>
            <pc:sldMk cId="2089435669" sldId="1738"/>
            <ac:picMk id="20" creationId="{402BF3AB-3945-4AB0-9809-395C3FEBFC47}"/>
          </ac:picMkLst>
        </pc:picChg>
        <pc:picChg chg="add mod">
          <ac:chgData name="Hamlet Markarian" userId="4926d2b407f31d77" providerId="LiveId" clId="{ED9FD25C-536A-4873-9D2D-694C96340E32}" dt="2021-06-16T09:14:35.580" v="417" actId="1076"/>
          <ac:picMkLst>
            <pc:docMk/>
            <pc:sldMk cId="2089435669" sldId="1738"/>
            <ac:picMk id="23" creationId="{D8F0A2B5-D0E0-4C86-8DFB-7784AF6F95FD}"/>
          </ac:picMkLst>
        </pc:picChg>
        <pc:picChg chg="add mod">
          <ac:chgData name="Hamlet Markarian" userId="4926d2b407f31d77" providerId="LiveId" clId="{ED9FD25C-536A-4873-9D2D-694C96340E32}" dt="2021-06-18T10:04:02.586" v="526"/>
          <ac:picMkLst>
            <pc:docMk/>
            <pc:sldMk cId="2089435669" sldId="1738"/>
            <ac:picMk id="37" creationId="{0D50C1A5-4493-4624-BBD8-B4658DABDDE7}"/>
          </ac:picMkLst>
        </pc:picChg>
        <pc:picChg chg="add del mod">
          <ac:chgData name="Hamlet Markarian" userId="4926d2b407f31d77" providerId="LiveId" clId="{ED9FD25C-536A-4873-9D2D-694C96340E32}" dt="2021-06-16T09:22:05.310" v="481" actId="478"/>
          <ac:picMkLst>
            <pc:docMk/>
            <pc:sldMk cId="2089435669" sldId="1738"/>
            <ac:picMk id="43" creationId="{9C3F8CA3-56DF-41BE-AFBB-571CDA9ED698}"/>
          </ac:picMkLst>
        </pc:picChg>
        <pc:picChg chg="add mod">
          <ac:chgData name="Hamlet Markarian" userId="4926d2b407f31d77" providerId="LiveId" clId="{ED9FD25C-536A-4873-9D2D-694C96340E32}" dt="2021-06-16T09:23:59.919" v="505" actId="12789"/>
          <ac:picMkLst>
            <pc:docMk/>
            <pc:sldMk cId="2089435669" sldId="1738"/>
            <ac:picMk id="48" creationId="{8D72A47E-6DC3-49B6-BB4A-C79E9B5067F6}"/>
          </ac:picMkLst>
        </pc:picChg>
        <pc:cxnChg chg="add mod">
          <ac:chgData name="Hamlet Markarian" userId="4926d2b407f31d77" providerId="LiveId" clId="{ED9FD25C-536A-4873-9D2D-694C96340E32}" dt="2021-06-16T09:14:30.948" v="416" actId="1076"/>
          <ac:cxnSpMkLst>
            <pc:docMk/>
            <pc:sldMk cId="2089435669" sldId="1738"/>
            <ac:cxnSpMk id="10" creationId="{CC9450C0-18F3-4BE3-ACA1-3B2B2E7ACBA0}"/>
          </ac:cxnSpMkLst>
        </pc:cxnChg>
        <pc:cxnChg chg="add mod">
          <ac:chgData name="Hamlet Markarian" userId="4926d2b407f31d77" providerId="LiveId" clId="{ED9FD25C-536A-4873-9D2D-694C96340E32}" dt="2021-06-16T09:14:44.434" v="418" actId="1076"/>
          <ac:cxnSpMkLst>
            <pc:docMk/>
            <pc:sldMk cId="2089435669" sldId="1738"/>
            <ac:cxnSpMk id="25" creationId="{A0531B75-6BBB-426A-9619-67D96FC0431E}"/>
          </ac:cxnSpMkLst>
        </pc:cxnChg>
        <pc:cxnChg chg="add mod">
          <ac:chgData name="Hamlet Markarian" userId="4926d2b407f31d77" providerId="LiveId" clId="{ED9FD25C-536A-4873-9D2D-694C96340E32}" dt="2021-06-16T09:25:42.366" v="511" actId="1036"/>
          <ac:cxnSpMkLst>
            <pc:docMk/>
            <pc:sldMk cId="2089435669" sldId="1738"/>
            <ac:cxnSpMk id="29" creationId="{14BA017C-0A9A-4667-91C4-BFFFA463FC83}"/>
          </ac:cxnSpMkLst>
        </pc:cxnChg>
        <pc:cxnChg chg="add mod">
          <ac:chgData name="Hamlet Markarian" userId="4926d2b407f31d77" providerId="LiveId" clId="{ED9FD25C-536A-4873-9D2D-694C96340E32}" dt="2021-06-16T09:17:10.576" v="452" actId="164"/>
          <ac:cxnSpMkLst>
            <pc:docMk/>
            <pc:sldMk cId="2089435669" sldId="1738"/>
            <ac:cxnSpMk id="33" creationId="{73D168CB-8881-4C9A-8E7F-F4D0754DF1E9}"/>
          </ac:cxnSpMkLst>
        </pc:cxnChg>
        <pc:cxnChg chg="add mod">
          <ac:chgData name="Hamlet Markarian" userId="4926d2b407f31d77" providerId="LiveId" clId="{ED9FD25C-536A-4873-9D2D-694C96340E32}" dt="2021-06-16T09:17:10.576" v="452" actId="164"/>
          <ac:cxnSpMkLst>
            <pc:docMk/>
            <pc:sldMk cId="2089435669" sldId="1738"/>
            <ac:cxnSpMk id="36" creationId="{4DA580EB-7FE4-41B0-AFC4-3B49B22DE199}"/>
          </ac:cxnSpMkLst>
        </pc:cxnChg>
        <pc:cxnChg chg="mod">
          <ac:chgData name="Hamlet Markarian" userId="4926d2b407f31d77" providerId="LiveId" clId="{ED9FD25C-536A-4873-9D2D-694C96340E32}" dt="2021-06-16T09:17:18.501" v="458" actId="571"/>
          <ac:cxnSpMkLst>
            <pc:docMk/>
            <pc:sldMk cId="2089435669" sldId="1738"/>
            <ac:cxnSpMk id="40" creationId="{61DF79AE-47A5-4506-B5BD-784E377FF3C8}"/>
          </ac:cxnSpMkLst>
        </pc:cxnChg>
        <pc:cxnChg chg="mod">
          <ac:chgData name="Hamlet Markarian" userId="4926d2b407f31d77" providerId="LiveId" clId="{ED9FD25C-536A-4873-9D2D-694C96340E32}" dt="2021-06-16T09:17:18.501" v="458" actId="571"/>
          <ac:cxnSpMkLst>
            <pc:docMk/>
            <pc:sldMk cId="2089435669" sldId="1738"/>
            <ac:cxnSpMk id="41" creationId="{AE4A2489-DBA3-4DAF-82C7-1250561D47A6}"/>
          </ac:cxnSpMkLst>
        </pc:cxnChg>
      </pc:sldChg>
      <pc:sldChg chg="del">
        <pc:chgData name="Hamlet Markarian" userId="4926d2b407f31d77" providerId="LiveId" clId="{ED9FD25C-536A-4873-9D2D-694C96340E32}" dt="2021-06-16T08:55:21.346" v="1" actId="2696"/>
        <pc:sldMkLst>
          <pc:docMk/>
          <pc:sldMk cId="910214207" sldId="1791"/>
        </pc:sldMkLst>
      </pc:sldChg>
      <pc:sldChg chg="del">
        <pc:chgData name="Hamlet Markarian" userId="4926d2b407f31d77" providerId="LiveId" clId="{ED9FD25C-536A-4873-9D2D-694C96340E32}" dt="2021-06-16T08:55:21.346" v="1" actId="2696"/>
        <pc:sldMkLst>
          <pc:docMk/>
          <pc:sldMk cId="1535467337" sldId="1800"/>
        </pc:sldMkLst>
      </pc:sldChg>
      <pc:sldChg chg="del">
        <pc:chgData name="Hamlet Markarian" userId="4926d2b407f31d77" providerId="LiveId" clId="{ED9FD25C-536A-4873-9D2D-694C96340E32}" dt="2021-06-16T08:55:21.346" v="1" actId="2696"/>
        <pc:sldMkLst>
          <pc:docMk/>
          <pc:sldMk cId="3025719998" sldId="1801"/>
        </pc:sldMkLst>
      </pc:sldChg>
      <pc:sldChg chg="del">
        <pc:chgData name="Hamlet Markarian" userId="4926d2b407f31d77" providerId="LiveId" clId="{ED9FD25C-536A-4873-9D2D-694C96340E32}" dt="2021-06-16T08:55:21.346" v="1" actId="2696"/>
        <pc:sldMkLst>
          <pc:docMk/>
          <pc:sldMk cId="4147993844" sldId="1802"/>
        </pc:sldMkLst>
      </pc:sldChg>
      <pc:sldChg chg="del">
        <pc:chgData name="Hamlet Markarian" userId="4926d2b407f31d77" providerId="LiveId" clId="{ED9FD25C-536A-4873-9D2D-694C96340E32}" dt="2021-06-16T08:55:21.346" v="1" actId="2696"/>
        <pc:sldMkLst>
          <pc:docMk/>
          <pc:sldMk cId="312354144" sldId="1803"/>
        </pc:sldMkLst>
      </pc:sldChg>
      <pc:sldChg chg="del">
        <pc:chgData name="Hamlet Markarian" userId="4926d2b407f31d77" providerId="LiveId" clId="{ED9FD25C-536A-4873-9D2D-694C96340E32}" dt="2021-06-16T08:55:21.346" v="1" actId="2696"/>
        <pc:sldMkLst>
          <pc:docMk/>
          <pc:sldMk cId="3105714170" sldId="1804"/>
        </pc:sldMkLst>
      </pc:sldChg>
      <pc:sldChg chg="del">
        <pc:chgData name="Hamlet Markarian" userId="4926d2b407f31d77" providerId="LiveId" clId="{ED9FD25C-536A-4873-9D2D-694C96340E32}" dt="2021-06-16T08:55:21.346" v="1" actId="2696"/>
        <pc:sldMkLst>
          <pc:docMk/>
          <pc:sldMk cId="2789943440" sldId="1805"/>
        </pc:sldMkLst>
      </pc:sldChg>
      <pc:sldChg chg="del">
        <pc:chgData name="Hamlet Markarian" userId="4926d2b407f31d77" providerId="LiveId" clId="{ED9FD25C-536A-4873-9D2D-694C96340E32}" dt="2021-06-16T08:55:21.346" v="1" actId="2696"/>
        <pc:sldMkLst>
          <pc:docMk/>
          <pc:sldMk cId="1103732382" sldId="1806"/>
        </pc:sldMkLst>
      </pc:sldChg>
      <pc:sldChg chg="del">
        <pc:chgData name="Hamlet Markarian" userId="4926d2b407f31d77" providerId="LiveId" clId="{ED9FD25C-536A-4873-9D2D-694C96340E32}" dt="2021-06-16T08:55:21.346" v="1" actId="2696"/>
        <pc:sldMkLst>
          <pc:docMk/>
          <pc:sldMk cId="3130676653" sldId="1807"/>
        </pc:sldMkLst>
      </pc:sldChg>
      <pc:sldChg chg="del">
        <pc:chgData name="Hamlet Markarian" userId="4926d2b407f31d77" providerId="LiveId" clId="{ED9FD25C-536A-4873-9D2D-694C96340E32}" dt="2021-06-16T08:55:21.346" v="1" actId="2696"/>
        <pc:sldMkLst>
          <pc:docMk/>
          <pc:sldMk cId="2981692590" sldId="1808"/>
        </pc:sldMkLst>
      </pc:sldChg>
      <pc:sldMasterChg chg="delSp mod delSldLayout modSldLayout">
        <pc:chgData name="Hamlet Markarian" userId="4926d2b407f31d77" providerId="LiveId" clId="{ED9FD25C-536A-4873-9D2D-694C96340E32}" dt="2021-06-16T08:58:30.191" v="77" actId="478"/>
        <pc:sldMasterMkLst>
          <pc:docMk/>
          <pc:sldMasterMk cId="1241911007" sldId="2147483680"/>
        </pc:sldMasterMkLst>
        <pc:spChg chg="del">
          <ac:chgData name="Hamlet Markarian" userId="4926d2b407f31d77" providerId="LiveId" clId="{ED9FD25C-536A-4873-9D2D-694C96340E32}" dt="2021-06-16T08:56:48.192" v="4" actId="478"/>
          <ac:spMkLst>
            <pc:docMk/>
            <pc:sldMasterMk cId="1241911007" sldId="2147483680"/>
            <ac:spMk id="2" creationId="{00000000-0000-0000-0000-000000000000}"/>
          </ac:spMkLst>
        </pc:spChg>
        <pc:spChg chg="del">
          <ac:chgData name="Hamlet Markarian" userId="4926d2b407f31d77" providerId="LiveId" clId="{ED9FD25C-536A-4873-9D2D-694C96340E32}" dt="2021-06-16T08:56:48.192" v="4" actId="478"/>
          <ac:spMkLst>
            <pc:docMk/>
            <pc:sldMasterMk cId="1241911007" sldId="2147483680"/>
            <ac:spMk id="3" creationId="{00000000-0000-0000-0000-000000000000}"/>
          </ac:spMkLst>
        </pc:spChg>
        <pc:sldLayoutChg chg="delSp del mod">
          <pc:chgData name="Hamlet Markarian" userId="4926d2b407f31d77" providerId="LiveId" clId="{ED9FD25C-536A-4873-9D2D-694C96340E32}" dt="2021-06-16T08:58:27.369" v="76" actId="2696"/>
          <pc:sldLayoutMkLst>
            <pc:docMk/>
            <pc:sldMasterMk cId="1241911007" sldId="2147483680"/>
            <pc:sldLayoutMk cId="4153280320" sldId="2147483681"/>
          </pc:sldLayoutMkLst>
          <pc:spChg chg="del">
            <ac:chgData name="Hamlet Markarian" userId="4926d2b407f31d77" providerId="LiveId" clId="{ED9FD25C-536A-4873-9D2D-694C96340E32}" dt="2021-06-16T08:57:26.319" v="6" actId="478"/>
            <ac:spMkLst>
              <pc:docMk/>
              <pc:sldMasterMk cId="1241911007" sldId="2147483680"/>
              <pc:sldLayoutMk cId="4153280320" sldId="2147483681"/>
              <ac:spMk id="2" creationId="{00000000-0000-0000-0000-000000000000}"/>
            </ac:spMkLst>
          </pc:spChg>
          <pc:spChg chg="del">
            <ac:chgData name="Hamlet Markarian" userId="4926d2b407f31d77" providerId="LiveId" clId="{ED9FD25C-536A-4873-9D2D-694C96340E32}" dt="2021-06-16T08:57:26.319" v="6" actId="478"/>
            <ac:spMkLst>
              <pc:docMk/>
              <pc:sldMasterMk cId="1241911007" sldId="2147483680"/>
              <pc:sldLayoutMk cId="4153280320" sldId="2147483681"/>
              <ac:spMk id="3" creationId="{00000000-0000-0000-0000-000000000000}"/>
            </ac:spMkLst>
          </pc:spChg>
        </pc:sldLayoutChg>
        <pc:sldLayoutChg chg="del">
          <pc:chgData name="Hamlet Markarian" userId="4926d2b407f31d77" providerId="LiveId" clId="{ED9FD25C-536A-4873-9D2D-694C96340E32}" dt="2021-06-16T08:57:29.576" v="7" actId="2696"/>
          <pc:sldLayoutMkLst>
            <pc:docMk/>
            <pc:sldMasterMk cId="1241911007" sldId="2147483680"/>
            <pc:sldLayoutMk cId="2717594631" sldId="2147483682"/>
          </pc:sldLayoutMkLst>
        </pc:sldLayoutChg>
        <pc:sldLayoutChg chg="del">
          <pc:chgData name="Hamlet Markarian" userId="4926d2b407f31d77" providerId="LiveId" clId="{ED9FD25C-536A-4873-9D2D-694C96340E32}" dt="2021-06-16T08:57:31.603" v="8" actId="2696"/>
          <pc:sldLayoutMkLst>
            <pc:docMk/>
            <pc:sldMasterMk cId="1241911007" sldId="2147483680"/>
            <pc:sldLayoutMk cId="3869564275" sldId="2147483683"/>
          </pc:sldLayoutMkLst>
        </pc:sldLayoutChg>
        <pc:sldLayoutChg chg="del">
          <pc:chgData name="Hamlet Markarian" userId="4926d2b407f31d77" providerId="LiveId" clId="{ED9FD25C-536A-4873-9D2D-694C96340E32}" dt="2021-06-16T08:57:48.416" v="9" actId="2696"/>
          <pc:sldLayoutMkLst>
            <pc:docMk/>
            <pc:sldMasterMk cId="1241911007" sldId="2147483680"/>
            <pc:sldLayoutMk cId="1632663231" sldId="2147483684"/>
          </pc:sldLayoutMkLst>
        </pc:sldLayoutChg>
        <pc:sldLayoutChg chg="del">
          <pc:chgData name="Hamlet Markarian" userId="4926d2b407f31d77" providerId="LiveId" clId="{ED9FD25C-536A-4873-9D2D-694C96340E32}" dt="2021-06-16T08:57:50.097" v="10" actId="2696"/>
          <pc:sldLayoutMkLst>
            <pc:docMk/>
            <pc:sldMasterMk cId="1241911007" sldId="2147483680"/>
            <pc:sldLayoutMk cId="900642561" sldId="2147483685"/>
          </pc:sldLayoutMkLst>
        </pc:sldLayoutChg>
        <pc:sldLayoutChg chg="del">
          <pc:chgData name="Hamlet Markarian" userId="4926d2b407f31d77" providerId="LiveId" clId="{ED9FD25C-536A-4873-9D2D-694C96340E32}" dt="2021-06-16T08:57:51.665" v="11" actId="2696"/>
          <pc:sldLayoutMkLst>
            <pc:docMk/>
            <pc:sldMasterMk cId="1241911007" sldId="2147483680"/>
            <pc:sldLayoutMk cId="1807929568" sldId="2147483686"/>
          </pc:sldLayoutMkLst>
        </pc:sldLayoutChg>
        <pc:sldLayoutChg chg="del">
          <pc:chgData name="Hamlet Markarian" userId="4926d2b407f31d77" providerId="LiveId" clId="{ED9FD25C-536A-4873-9D2D-694C96340E32}" dt="2021-06-16T08:57:52.305" v="12" actId="2696"/>
          <pc:sldLayoutMkLst>
            <pc:docMk/>
            <pc:sldMasterMk cId="1241911007" sldId="2147483680"/>
            <pc:sldLayoutMk cId="3299072698" sldId="2147483687"/>
          </pc:sldLayoutMkLst>
        </pc:sldLayoutChg>
        <pc:sldLayoutChg chg="del">
          <pc:chgData name="Hamlet Markarian" userId="4926d2b407f31d77" providerId="LiveId" clId="{ED9FD25C-536A-4873-9D2D-694C96340E32}" dt="2021-06-16T08:57:52.897" v="13" actId="2696"/>
          <pc:sldLayoutMkLst>
            <pc:docMk/>
            <pc:sldMasterMk cId="1241911007" sldId="2147483680"/>
            <pc:sldLayoutMk cId="1429658033" sldId="2147483688"/>
          </pc:sldLayoutMkLst>
        </pc:sldLayoutChg>
        <pc:sldLayoutChg chg="del">
          <pc:chgData name="Hamlet Markarian" userId="4926d2b407f31d77" providerId="LiveId" clId="{ED9FD25C-536A-4873-9D2D-694C96340E32}" dt="2021-06-16T08:57:53.441" v="14" actId="2696"/>
          <pc:sldLayoutMkLst>
            <pc:docMk/>
            <pc:sldMasterMk cId="1241911007" sldId="2147483680"/>
            <pc:sldLayoutMk cId="656498061" sldId="2147483689"/>
          </pc:sldLayoutMkLst>
        </pc:sldLayoutChg>
        <pc:sldLayoutChg chg="del">
          <pc:chgData name="Hamlet Markarian" userId="4926d2b407f31d77" providerId="LiveId" clId="{ED9FD25C-536A-4873-9D2D-694C96340E32}" dt="2021-06-16T08:57:54.065" v="15" actId="2696"/>
          <pc:sldLayoutMkLst>
            <pc:docMk/>
            <pc:sldMasterMk cId="1241911007" sldId="2147483680"/>
            <pc:sldLayoutMk cId="812305901" sldId="2147483690"/>
          </pc:sldLayoutMkLst>
        </pc:sldLayoutChg>
        <pc:sldLayoutChg chg="delSp mod">
          <pc:chgData name="Hamlet Markarian" userId="4926d2b407f31d77" providerId="LiveId" clId="{ED9FD25C-536A-4873-9D2D-694C96340E32}" dt="2021-06-16T08:58:30.191" v="77" actId="478"/>
          <pc:sldLayoutMkLst>
            <pc:docMk/>
            <pc:sldMasterMk cId="1241911007" sldId="2147483680"/>
            <pc:sldLayoutMk cId="591754337" sldId="2147483691"/>
          </pc:sldLayoutMkLst>
          <pc:spChg chg="del">
            <ac:chgData name="Hamlet Markarian" userId="4926d2b407f31d77" providerId="LiveId" clId="{ED9FD25C-536A-4873-9D2D-694C96340E32}" dt="2021-06-16T08:58:30.191" v="77" actId="478"/>
            <ac:spMkLst>
              <pc:docMk/>
              <pc:sldMasterMk cId="1241911007" sldId="2147483680"/>
              <pc:sldLayoutMk cId="591754337" sldId="2147483691"/>
              <ac:spMk id="2" creationId="{00000000-0000-0000-0000-000000000000}"/>
            </ac:spMkLst>
          </pc:spChg>
          <pc:spChg chg="del">
            <ac:chgData name="Hamlet Markarian" userId="4926d2b407f31d77" providerId="LiveId" clId="{ED9FD25C-536A-4873-9D2D-694C96340E32}" dt="2021-06-16T08:58:30.191" v="77" actId="478"/>
            <ac:spMkLst>
              <pc:docMk/>
              <pc:sldMasterMk cId="1241911007" sldId="2147483680"/>
              <pc:sldLayoutMk cId="591754337" sldId="2147483691"/>
              <ac:spMk id="3" creationId="{00000000-0000-0000-0000-000000000000}"/>
            </ac:spMkLst>
          </pc:spChg>
        </pc:sldLayoutChg>
        <pc:sldLayoutChg chg="del">
          <pc:chgData name="Hamlet Markarian" userId="4926d2b407f31d77" providerId="LiveId" clId="{ED9FD25C-536A-4873-9D2D-694C96340E32}" dt="2021-06-16T08:58:01.736" v="16" actId="2696"/>
          <pc:sldLayoutMkLst>
            <pc:docMk/>
            <pc:sldMasterMk cId="1241911007" sldId="2147483680"/>
            <pc:sldLayoutMk cId="1511880632" sldId="2147483692"/>
          </pc:sldLayoutMkLst>
        </pc:sldLayoutChg>
        <pc:sldLayoutChg chg="del">
          <pc:chgData name="Hamlet Markarian" userId="4926d2b407f31d77" providerId="LiveId" clId="{ED9FD25C-536A-4873-9D2D-694C96340E32}" dt="2021-06-16T08:58:04.800" v="19" actId="2696"/>
          <pc:sldLayoutMkLst>
            <pc:docMk/>
            <pc:sldMasterMk cId="1241911007" sldId="2147483680"/>
            <pc:sldLayoutMk cId="3017609341" sldId="2147483752"/>
          </pc:sldLayoutMkLst>
        </pc:sldLayoutChg>
        <pc:sldLayoutChg chg="del">
          <pc:chgData name="Hamlet Markarian" userId="4926d2b407f31d77" providerId="LiveId" clId="{ED9FD25C-536A-4873-9D2D-694C96340E32}" dt="2021-06-16T08:58:06.049" v="20" actId="2696"/>
          <pc:sldLayoutMkLst>
            <pc:docMk/>
            <pc:sldMasterMk cId="1241911007" sldId="2147483680"/>
            <pc:sldLayoutMk cId="3345484005" sldId="2147483753"/>
          </pc:sldLayoutMkLst>
        </pc:sldLayoutChg>
        <pc:sldLayoutChg chg="del">
          <pc:chgData name="Hamlet Markarian" userId="4926d2b407f31d77" providerId="LiveId" clId="{ED9FD25C-536A-4873-9D2D-694C96340E32}" dt="2021-06-16T08:58:06.769" v="21" actId="2696"/>
          <pc:sldLayoutMkLst>
            <pc:docMk/>
            <pc:sldMasterMk cId="1241911007" sldId="2147483680"/>
            <pc:sldLayoutMk cId="2862117519" sldId="2147483754"/>
          </pc:sldLayoutMkLst>
        </pc:sldLayoutChg>
        <pc:sldLayoutChg chg="del">
          <pc:chgData name="Hamlet Markarian" userId="4926d2b407f31d77" providerId="LiveId" clId="{ED9FD25C-536A-4873-9D2D-694C96340E32}" dt="2021-06-16T08:58:07.329" v="22" actId="2696"/>
          <pc:sldLayoutMkLst>
            <pc:docMk/>
            <pc:sldMasterMk cId="1241911007" sldId="2147483680"/>
            <pc:sldLayoutMk cId="1452237378" sldId="2147483755"/>
          </pc:sldLayoutMkLst>
        </pc:sldLayoutChg>
        <pc:sldLayoutChg chg="del">
          <pc:chgData name="Hamlet Markarian" userId="4926d2b407f31d77" providerId="LiveId" clId="{ED9FD25C-536A-4873-9D2D-694C96340E32}" dt="2021-06-16T08:58:08.289" v="24" actId="2696"/>
          <pc:sldLayoutMkLst>
            <pc:docMk/>
            <pc:sldMasterMk cId="1241911007" sldId="2147483680"/>
            <pc:sldLayoutMk cId="1910245343" sldId="2147483756"/>
          </pc:sldLayoutMkLst>
        </pc:sldLayoutChg>
        <pc:sldLayoutChg chg="del">
          <pc:chgData name="Hamlet Markarian" userId="4926d2b407f31d77" providerId="LiveId" clId="{ED9FD25C-536A-4873-9D2D-694C96340E32}" dt="2021-06-16T08:58:09.249" v="26" actId="2696"/>
          <pc:sldLayoutMkLst>
            <pc:docMk/>
            <pc:sldMasterMk cId="1241911007" sldId="2147483680"/>
            <pc:sldLayoutMk cId="2260758964" sldId="2147483757"/>
          </pc:sldLayoutMkLst>
        </pc:sldLayoutChg>
        <pc:sldLayoutChg chg="del">
          <pc:chgData name="Hamlet Markarian" userId="4926d2b407f31d77" providerId="LiveId" clId="{ED9FD25C-536A-4873-9D2D-694C96340E32}" dt="2021-06-16T08:58:10.241" v="28" actId="2696"/>
          <pc:sldLayoutMkLst>
            <pc:docMk/>
            <pc:sldMasterMk cId="1241911007" sldId="2147483680"/>
            <pc:sldLayoutMk cId="849097181" sldId="2147483758"/>
          </pc:sldLayoutMkLst>
        </pc:sldLayoutChg>
        <pc:sldLayoutChg chg="del">
          <pc:chgData name="Hamlet Markarian" userId="4926d2b407f31d77" providerId="LiveId" clId="{ED9FD25C-536A-4873-9D2D-694C96340E32}" dt="2021-06-16T08:58:11.120" v="30" actId="2696"/>
          <pc:sldLayoutMkLst>
            <pc:docMk/>
            <pc:sldMasterMk cId="1241911007" sldId="2147483680"/>
            <pc:sldLayoutMk cId="3517557379" sldId="2147483759"/>
          </pc:sldLayoutMkLst>
        </pc:sldLayoutChg>
        <pc:sldLayoutChg chg="del">
          <pc:chgData name="Hamlet Markarian" userId="4926d2b407f31d77" providerId="LiveId" clId="{ED9FD25C-536A-4873-9D2D-694C96340E32}" dt="2021-06-16T08:58:11.985" v="32" actId="2696"/>
          <pc:sldLayoutMkLst>
            <pc:docMk/>
            <pc:sldMasterMk cId="1241911007" sldId="2147483680"/>
            <pc:sldLayoutMk cId="3380641463" sldId="2147483760"/>
          </pc:sldLayoutMkLst>
        </pc:sldLayoutChg>
        <pc:sldLayoutChg chg="del">
          <pc:chgData name="Hamlet Markarian" userId="4926d2b407f31d77" providerId="LiveId" clId="{ED9FD25C-536A-4873-9D2D-694C96340E32}" dt="2021-06-16T08:58:12.548" v="34" actId="2696"/>
          <pc:sldLayoutMkLst>
            <pc:docMk/>
            <pc:sldMasterMk cId="1241911007" sldId="2147483680"/>
            <pc:sldLayoutMk cId="740493276" sldId="2147483761"/>
          </pc:sldLayoutMkLst>
        </pc:sldLayoutChg>
        <pc:sldLayoutChg chg="del">
          <pc:chgData name="Hamlet Markarian" userId="4926d2b407f31d77" providerId="LiveId" clId="{ED9FD25C-536A-4873-9D2D-694C96340E32}" dt="2021-06-16T08:58:13.026" v="36" actId="2696"/>
          <pc:sldLayoutMkLst>
            <pc:docMk/>
            <pc:sldMasterMk cId="1241911007" sldId="2147483680"/>
            <pc:sldLayoutMk cId="666106920" sldId="2147483762"/>
          </pc:sldLayoutMkLst>
        </pc:sldLayoutChg>
        <pc:sldLayoutChg chg="del">
          <pc:chgData name="Hamlet Markarian" userId="4926d2b407f31d77" providerId="LiveId" clId="{ED9FD25C-536A-4873-9D2D-694C96340E32}" dt="2021-06-16T08:58:13.585" v="38" actId="2696"/>
          <pc:sldLayoutMkLst>
            <pc:docMk/>
            <pc:sldMasterMk cId="1241911007" sldId="2147483680"/>
            <pc:sldLayoutMk cId="1577139892" sldId="2147483763"/>
          </pc:sldLayoutMkLst>
        </pc:sldLayoutChg>
        <pc:sldLayoutChg chg="del">
          <pc:chgData name="Hamlet Markarian" userId="4926d2b407f31d77" providerId="LiveId" clId="{ED9FD25C-536A-4873-9D2D-694C96340E32}" dt="2021-06-16T08:58:14.129" v="40" actId="2696"/>
          <pc:sldLayoutMkLst>
            <pc:docMk/>
            <pc:sldMasterMk cId="1241911007" sldId="2147483680"/>
            <pc:sldLayoutMk cId="2847198782" sldId="2147483764"/>
          </pc:sldLayoutMkLst>
        </pc:sldLayoutChg>
        <pc:sldLayoutChg chg="del">
          <pc:chgData name="Hamlet Markarian" userId="4926d2b407f31d77" providerId="LiveId" clId="{ED9FD25C-536A-4873-9D2D-694C96340E32}" dt="2021-06-16T08:58:14.736" v="42" actId="2696"/>
          <pc:sldLayoutMkLst>
            <pc:docMk/>
            <pc:sldMasterMk cId="1241911007" sldId="2147483680"/>
            <pc:sldLayoutMk cId="3668619417" sldId="2147483765"/>
          </pc:sldLayoutMkLst>
        </pc:sldLayoutChg>
        <pc:sldLayoutChg chg="del">
          <pc:chgData name="Hamlet Markarian" userId="4926d2b407f31d77" providerId="LiveId" clId="{ED9FD25C-536A-4873-9D2D-694C96340E32}" dt="2021-06-16T08:58:15.664" v="45" actId="2696"/>
          <pc:sldLayoutMkLst>
            <pc:docMk/>
            <pc:sldMasterMk cId="1241911007" sldId="2147483680"/>
            <pc:sldLayoutMk cId="884024457" sldId="2147483766"/>
          </pc:sldLayoutMkLst>
        </pc:sldLayoutChg>
        <pc:sldLayoutChg chg="del">
          <pc:chgData name="Hamlet Markarian" userId="4926d2b407f31d77" providerId="LiveId" clId="{ED9FD25C-536A-4873-9D2D-694C96340E32}" dt="2021-06-16T08:58:16.865" v="50" actId="2696"/>
          <pc:sldLayoutMkLst>
            <pc:docMk/>
            <pc:sldMasterMk cId="1241911007" sldId="2147483680"/>
            <pc:sldLayoutMk cId="2015516507" sldId="2147483767"/>
          </pc:sldLayoutMkLst>
        </pc:sldLayoutChg>
        <pc:sldLayoutChg chg="del">
          <pc:chgData name="Hamlet Markarian" userId="4926d2b407f31d77" providerId="LiveId" clId="{ED9FD25C-536A-4873-9D2D-694C96340E32}" dt="2021-06-16T08:58:15.938" v="46" actId="2696"/>
          <pc:sldLayoutMkLst>
            <pc:docMk/>
            <pc:sldMasterMk cId="1241911007" sldId="2147483680"/>
            <pc:sldLayoutMk cId="1831946574" sldId="2147483768"/>
          </pc:sldLayoutMkLst>
        </pc:sldLayoutChg>
        <pc:sldLayoutChg chg="del">
          <pc:chgData name="Hamlet Markarian" userId="4926d2b407f31d77" providerId="LiveId" clId="{ED9FD25C-536A-4873-9D2D-694C96340E32}" dt="2021-06-16T08:58:16.657" v="49" actId="2696"/>
          <pc:sldLayoutMkLst>
            <pc:docMk/>
            <pc:sldMasterMk cId="1241911007" sldId="2147483680"/>
            <pc:sldLayoutMk cId="4034655361" sldId="2147483769"/>
          </pc:sldLayoutMkLst>
        </pc:sldLayoutChg>
        <pc:sldLayoutChg chg="del">
          <pc:chgData name="Hamlet Markarian" userId="4926d2b407f31d77" providerId="LiveId" clId="{ED9FD25C-536A-4873-9D2D-694C96340E32}" dt="2021-06-16T08:58:17.297" v="52" actId="2696"/>
          <pc:sldLayoutMkLst>
            <pc:docMk/>
            <pc:sldMasterMk cId="1241911007" sldId="2147483680"/>
            <pc:sldLayoutMk cId="2330649048" sldId="2147483771"/>
          </pc:sldLayoutMkLst>
        </pc:sldLayoutChg>
        <pc:sldLayoutChg chg="del">
          <pc:chgData name="Hamlet Markarian" userId="4926d2b407f31d77" providerId="LiveId" clId="{ED9FD25C-536A-4873-9D2D-694C96340E32}" dt="2021-06-16T08:58:17.521" v="53" actId="2696"/>
          <pc:sldLayoutMkLst>
            <pc:docMk/>
            <pc:sldMasterMk cId="1241911007" sldId="2147483680"/>
            <pc:sldLayoutMk cId="1138089621" sldId="2147483773"/>
          </pc:sldLayoutMkLst>
        </pc:sldLayoutChg>
        <pc:sldLayoutChg chg="del">
          <pc:chgData name="Hamlet Markarian" userId="4926d2b407f31d77" providerId="LiveId" clId="{ED9FD25C-536A-4873-9D2D-694C96340E32}" dt="2021-06-16T08:58:07.825" v="23" actId="2696"/>
          <pc:sldLayoutMkLst>
            <pc:docMk/>
            <pc:sldMasterMk cId="1241911007" sldId="2147483680"/>
            <pc:sldLayoutMk cId="3848899943" sldId="2147483774"/>
          </pc:sldLayoutMkLst>
        </pc:sldLayoutChg>
        <pc:sldLayoutChg chg="del">
          <pc:chgData name="Hamlet Markarian" userId="4926d2b407f31d77" providerId="LiveId" clId="{ED9FD25C-536A-4873-9D2D-694C96340E32}" dt="2021-06-16T08:58:08.768" v="25" actId="2696"/>
          <pc:sldLayoutMkLst>
            <pc:docMk/>
            <pc:sldMasterMk cId="1241911007" sldId="2147483680"/>
            <pc:sldLayoutMk cId="3234869266" sldId="2147483775"/>
          </pc:sldLayoutMkLst>
        </pc:sldLayoutChg>
        <pc:sldLayoutChg chg="del">
          <pc:chgData name="Hamlet Markarian" userId="4926d2b407f31d77" providerId="LiveId" clId="{ED9FD25C-536A-4873-9D2D-694C96340E32}" dt="2021-06-16T08:58:09.729" v="27" actId="2696"/>
          <pc:sldLayoutMkLst>
            <pc:docMk/>
            <pc:sldMasterMk cId="1241911007" sldId="2147483680"/>
            <pc:sldLayoutMk cId="3606727888" sldId="2147483776"/>
          </pc:sldLayoutMkLst>
        </pc:sldLayoutChg>
        <pc:sldLayoutChg chg="del">
          <pc:chgData name="Hamlet Markarian" userId="4926d2b407f31d77" providerId="LiveId" clId="{ED9FD25C-536A-4873-9D2D-694C96340E32}" dt="2021-06-16T08:58:10.689" v="29" actId="2696"/>
          <pc:sldLayoutMkLst>
            <pc:docMk/>
            <pc:sldMasterMk cId="1241911007" sldId="2147483680"/>
            <pc:sldLayoutMk cId="364896783" sldId="2147483777"/>
          </pc:sldLayoutMkLst>
        </pc:sldLayoutChg>
        <pc:sldLayoutChg chg="del">
          <pc:chgData name="Hamlet Markarian" userId="4926d2b407f31d77" providerId="LiveId" clId="{ED9FD25C-536A-4873-9D2D-694C96340E32}" dt="2021-06-16T08:58:11.584" v="31" actId="2696"/>
          <pc:sldLayoutMkLst>
            <pc:docMk/>
            <pc:sldMasterMk cId="1241911007" sldId="2147483680"/>
            <pc:sldLayoutMk cId="836260756" sldId="2147483778"/>
          </pc:sldLayoutMkLst>
        </pc:sldLayoutChg>
        <pc:sldLayoutChg chg="del">
          <pc:chgData name="Hamlet Markarian" userId="4926d2b407f31d77" providerId="LiveId" clId="{ED9FD25C-536A-4873-9D2D-694C96340E32}" dt="2021-06-16T08:58:12.305" v="33" actId="2696"/>
          <pc:sldLayoutMkLst>
            <pc:docMk/>
            <pc:sldMasterMk cId="1241911007" sldId="2147483680"/>
            <pc:sldLayoutMk cId="2386985252" sldId="2147483779"/>
          </pc:sldLayoutMkLst>
        </pc:sldLayoutChg>
        <pc:sldLayoutChg chg="del">
          <pc:chgData name="Hamlet Markarian" userId="4926d2b407f31d77" providerId="LiveId" clId="{ED9FD25C-536A-4873-9D2D-694C96340E32}" dt="2021-06-16T08:58:12.768" v="35" actId="2696"/>
          <pc:sldLayoutMkLst>
            <pc:docMk/>
            <pc:sldMasterMk cId="1241911007" sldId="2147483680"/>
            <pc:sldLayoutMk cId="1631063481" sldId="2147483780"/>
          </pc:sldLayoutMkLst>
        </pc:sldLayoutChg>
        <pc:sldLayoutChg chg="del">
          <pc:chgData name="Hamlet Markarian" userId="4926d2b407f31d77" providerId="LiveId" clId="{ED9FD25C-536A-4873-9D2D-694C96340E32}" dt="2021-06-16T08:58:13.313" v="37" actId="2696"/>
          <pc:sldLayoutMkLst>
            <pc:docMk/>
            <pc:sldMasterMk cId="1241911007" sldId="2147483680"/>
            <pc:sldLayoutMk cId="2713201051" sldId="2147483781"/>
          </pc:sldLayoutMkLst>
        </pc:sldLayoutChg>
        <pc:sldLayoutChg chg="del">
          <pc:chgData name="Hamlet Markarian" userId="4926d2b407f31d77" providerId="LiveId" clId="{ED9FD25C-536A-4873-9D2D-694C96340E32}" dt="2021-06-16T08:58:13.856" v="39" actId="2696"/>
          <pc:sldLayoutMkLst>
            <pc:docMk/>
            <pc:sldMasterMk cId="1241911007" sldId="2147483680"/>
            <pc:sldLayoutMk cId="2092384425" sldId="2147483782"/>
          </pc:sldLayoutMkLst>
        </pc:sldLayoutChg>
        <pc:sldLayoutChg chg="del">
          <pc:chgData name="Hamlet Markarian" userId="4926d2b407f31d77" providerId="LiveId" clId="{ED9FD25C-536A-4873-9D2D-694C96340E32}" dt="2021-06-16T08:58:14.418" v="41" actId="2696"/>
          <pc:sldLayoutMkLst>
            <pc:docMk/>
            <pc:sldMasterMk cId="1241911007" sldId="2147483680"/>
            <pc:sldLayoutMk cId="783620849" sldId="2147483783"/>
          </pc:sldLayoutMkLst>
        </pc:sldLayoutChg>
        <pc:sldLayoutChg chg="del">
          <pc:chgData name="Hamlet Markarian" userId="4926d2b407f31d77" providerId="LiveId" clId="{ED9FD25C-536A-4873-9D2D-694C96340E32}" dt="2021-06-16T08:58:15.071" v="43" actId="2696"/>
          <pc:sldLayoutMkLst>
            <pc:docMk/>
            <pc:sldMasterMk cId="1241911007" sldId="2147483680"/>
            <pc:sldLayoutMk cId="2204076259" sldId="2147483784"/>
          </pc:sldLayoutMkLst>
        </pc:sldLayoutChg>
        <pc:sldLayoutChg chg="del">
          <pc:chgData name="Hamlet Markarian" userId="4926d2b407f31d77" providerId="LiveId" clId="{ED9FD25C-536A-4873-9D2D-694C96340E32}" dt="2021-06-16T08:58:15.360" v="44" actId="2696"/>
          <pc:sldLayoutMkLst>
            <pc:docMk/>
            <pc:sldMasterMk cId="1241911007" sldId="2147483680"/>
            <pc:sldLayoutMk cId="1997908990" sldId="2147483785"/>
          </pc:sldLayoutMkLst>
        </pc:sldLayoutChg>
        <pc:sldLayoutChg chg="del">
          <pc:chgData name="Hamlet Markarian" userId="4926d2b407f31d77" providerId="LiveId" clId="{ED9FD25C-536A-4873-9D2D-694C96340E32}" dt="2021-06-16T08:58:16.208" v="47" actId="2696"/>
          <pc:sldLayoutMkLst>
            <pc:docMk/>
            <pc:sldMasterMk cId="1241911007" sldId="2147483680"/>
            <pc:sldLayoutMk cId="479669095" sldId="2147483786"/>
          </pc:sldLayoutMkLst>
        </pc:sldLayoutChg>
        <pc:sldLayoutChg chg="del">
          <pc:chgData name="Hamlet Markarian" userId="4926d2b407f31d77" providerId="LiveId" clId="{ED9FD25C-536A-4873-9D2D-694C96340E32}" dt="2021-06-16T08:58:17.089" v="51" actId="2696"/>
          <pc:sldLayoutMkLst>
            <pc:docMk/>
            <pc:sldMasterMk cId="1241911007" sldId="2147483680"/>
            <pc:sldLayoutMk cId="1142812774" sldId="2147483787"/>
          </pc:sldLayoutMkLst>
        </pc:sldLayoutChg>
        <pc:sldLayoutChg chg="del">
          <pc:chgData name="Hamlet Markarian" userId="4926d2b407f31d77" providerId="LiveId" clId="{ED9FD25C-536A-4873-9D2D-694C96340E32}" dt="2021-06-16T08:58:16.433" v="48" actId="2696"/>
          <pc:sldLayoutMkLst>
            <pc:docMk/>
            <pc:sldMasterMk cId="1241911007" sldId="2147483680"/>
            <pc:sldLayoutMk cId="2662158133" sldId="2147483788"/>
          </pc:sldLayoutMkLst>
        </pc:sldLayoutChg>
        <pc:sldLayoutChg chg="del">
          <pc:chgData name="Hamlet Markarian" userId="4926d2b407f31d77" providerId="LiveId" clId="{ED9FD25C-536A-4873-9D2D-694C96340E32}" dt="2021-06-16T08:58:17.728" v="54" actId="2696"/>
          <pc:sldLayoutMkLst>
            <pc:docMk/>
            <pc:sldMasterMk cId="1241911007" sldId="2147483680"/>
            <pc:sldLayoutMk cId="1399578607" sldId="2147483792"/>
          </pc:sldLayoutMkLst>
        </pc:sldLayoutChg>
        <pc:sldLayoutChg chg="del">
          <pc:chgData name="Hamlet Markarian" userId="4926d2b407f31d77" providerId="LiveId" clId="{ED9FD25C-536A-4873-9D2D-694C96340E32}" dt="2021-06-16T08:58:17.952" v="55" actId="2696"/>
          <pc:sldLayoutMkLst>
            <pc:docMk/>
            <pc:sldMasterMk cId="1241911007" sldId="2147483680"/>
            <pc:sldLayoutMk cId="4134198086" sldId="2147483793"/>
          </pc:sldLayoutMkLst>
        </pc:sldLayoutChg>
        <pc:sldLayoutChg chg="del">
          <pc:chgData name="Hamlet Markarian" userId="4926d2b407f31d77" providerId="LiveId" clId="{ED9FD25C-536A-4873-9D2D-694C96340E32}" dt="2021-06-16T08:58:18.176" v="56" actId="2696"/>
          <pc:sldLayoutMkLst>
            <pc:docMk/>
            <pc:sldMasterMk cId="1241911007" sldId="2147483680"/>
            <pc:sldLayoutMk cId="3303265873" sldId="2147483794"/>
          </pc:sldLayoutMkLst>
        </pc:sldLayoutChg>
        <pc:sldLayoutChg chg="del">
          <pc:chgData name="Hamlet Markarian" userId="4926d2b407f31d77" providerId="LiveId" clId="{ED9FD25C-536A-4873-9D2D-694C96340E32}" dt="2021-06-16T08:58:18.384" v="57" actId="2696"/>
          <pc:sldLayoutMkLst>
            <pc:docMk/>
            <pc:sldMasterMk cId="1241911007" sldId="2147483680"/>
            <pc:sldLayoutMk cId="2643299259" sldId="2147483795"/>
          </pc:sldLayoutMkLst>
        </pc:sldLayoutChg>
        <pc:sldLayoutChg chg="del">
          <pc:chgData name="Hamlet Markarian" userId="4926d2b407f31d77" providerId="LiveId" clId="{ED9FD25C-536A-4873-9D2D-694C96340E32}" dt="2021-06-16T08:58:18.592" v="58" actId="2696"/>
          <pc:sldLayoutMkLst>
            <pc:docMk/>
            <pc:sldMasterMk cId="1241911007" sldId="2147483680"/>
            <pc:sldLayoutMk cId="3178253086" sldId="2147483796"/>
          </pc:sldLayoutMkLst>
        </pc:sldLayoutChg>
        <pc:sldLayoutChg chg="del">
          <pc:chgData name="Hamlet Markarian" userId="4926d2b407f31d77" providerId="LiveId" clId="{ED9FD25C-536A-4873-9D2D-694C96340E32}" dt="2021-06-16T08:58:18.831" v="59" actId="2696"/>
          <pc:sldLayoutMkLst>
            <pc:docMk/>
            <pc:sldMasterMk cId="1241911007" sldId="2147483680"/>
            <pc:sldLayoutMk cId="2994391078" sldId="2147483797"/>
          </pc:sldLayoutMkLst>
        </pc:sldLayoutChg>
        <pc:sldLayoutChg chg="del">
          <pc:chgData name="Hamlet Markarian" userId="4926d2b407f31d77" providerId="LiveId" clId="{ED9FD25C-536A-4873-9D2D-694C96340E32}" dt="2021-06-16T08:58:19.041" v="60" actId="2696"/>
          <pc:sldLayoutMkLst>
            <pc:docMk/>
            <pc:sldMasterMk cId="1241911007" sldId="2147483680"/>
            <pc:sldLayoutMk cId="628077496" sldId="2147483798"/>
          </pc:sldLayoutMkLst>
        </pc:sldLayoutChg>
        <pc:sldLayoutChg chg="del">
          <pc:chgData name="Hamlet Markarian" userId="4926d2b407f31d77" providerId="LiveId" clId="{ED9FD25C-536A-4873-9D2D-694C96340E32}" dt="2021-06-16T08:58:19.504" v="62" actId="2696"/>
          <pc:sldLayoutMkLst>
            <pc:docMk/>
            <pc:sldMasterMk cId="1241911007" sldId="2147483680"/>
            <pc:sldLayoutMk cId="937608294" sldId="2147483841"/>
          </pc:sldLayoutMkLst>
        </pc:sldLayoutChg>
        <pc:sldLayoutChg chg="del">
          <pc:chgData name="Hamlet Markarian" userId="4926d2b407f31d77" providerId="LiveId" clId="{ED9FD25C-536A-4873-9D2D-694C96340E32}" dt="2021-06-16T08:58:19.280" v="61" actId="2696"/>
          <pc:sldLayoutMkLst>
            <pc:docMk/>
            <pc:sldMasterMk cId="1241911007" sldId="2147483680"/>
            <pc:sldLayoutMk cId="696263565" sldId="2147483842"/>
          </pc:sldLayoutMkLst>
        </pc:sldLayoutChg>
        <pc:sldLayoutChg chg="del">
          <pc:chgData name="Hamlet Markarian" userId="4926d2b407f31d77" providerId="LiveId" clId="{ED9FD25C-536A-4873-9D2D-694C96340E32}" dt="2021-06-16T08:58:19.728" v="63" actId="2696"/>
          <pc:sldLayoutMkLst>
            <pc:docMk/>
            <pc:sldMasterMk cId="1241911007" sldId="2147483680"/>
            <pc:sldLayoutMk cId="3445525473" sldId="2147483843"/>
          </pc:sldLayoutMkLst>
        </pc:sldLayoutChg>
        <pc:sldLayoutChg chg="del">
          <pc:chgData name="Hamlet Markarian" userId="4926d2b407f31d77" providerId="LiveId" clId="{ED9FD25C-536A-4873-9D2D-694C96340E32}" dt="2021-06-16T08:58:04.113" v="18" actId="2696"/>
          <pc:sldLayoutMkLst>
            <pc:docMk/>
            <pc:sldMasterMk cId="1241911007" sldId="2147483680"/>
            <pc:sldLayoutMk cId="1429090345" sldId="2147483909"/>
          </pc:sldLayoutMkLst>
        </pc:sldLayoutChg>
        <pc:sldLayoutChg chg="del">
          <pc:chgData name="Hamlet Markarian" userId="4926d2b407f31d77" providerId="LiveId" clId="{ED9FD25C-536A-4873-9D2D-694C96340E32}" dt="2021-06-16T08:58:03.457" v="17" actId="2696"/>
          <pc:sldLayoutMkLst>
            <pc:docMk/>
            <pc:sldMasterMk cId="1241911007" sldId="2147483680"/>
            <pc:sldLayoutMk cId="4072145863" sldId="2147483911"/>
          </pc:sldLayoutMkLst>
        </pc:sldLayoutChg>
      </pc:sldMasterChg>
      <pc:sldMasterChg chg="del delSldLayout">
        <pc:chgData name="Hamlet Markarian" userId="4926d2b407f31d77" providerId="LiveId" clId="{ED9FD25C-536A-4873-9D2D-694C96340E32}" dt="2021-06-16T08:58:23.873" v="75" actId="2696"/>
        <pc:sldMasterMkLst>
          <pc:docMk/>
          <pc:sldMasterMk cId="2691594784" sldId="2147483897"/>
        </pc:sldMasterMkLst>
        <pc:sldLayoutChg chg="del">
          <pc:chgData name="Hamlet Markarian" userId="4926d2b407f31d77" providerId="LiveId" clId="{ED9FD25C-536A-4873-9D2D-694C96340E32}" dt="2021-06-16T08:58:23.863" v="64" actId="2696"/>
          <pc:sldLayoutMkLst>
            <pc:docMk/>
            <pc:sldMasterMk cId="2691594784" sldId="2147483897"/>
            <pc:sldLayoutMk cId="1143594827" sldId="2147483898"/>
          </pc:sldLayoutMkLst>
        </pc:sldLayoutChg>
        <pc:sldLayoutChg chg="del">
          <pc:chgData name="Hamlet Markarian" userId="4926d2b407f31d77" providerId="LiveId" clId="{ED9FD25C-536A-4873-9D2D-694C96340E32}" dt="2021-06-16T08:58:23.864" v="65" actId="2696"/>
          <pc:sldLayoutMkLst>
            <pc:docMk/>
            <pc:sldMasterMk cId="2691594784" sldId="2147483897"/>
            <pc:sldLayoutMk cId="3369951535" sldId="2147483899"/>
          </pc:sldLayoutMkLst>
        </pc:sldLayoutChg>
        <pc:sldLayoutChg chg="del">
          <pc:chgData name="Hamlet Markarian" userId="4926d2b407f31d77" providerId="LiveId" clId="{ED9FD25C-536A-4873-9D2D-694C96340E32}" dt="2021-06-16T08:58:23.865" v="66" actId="2696"/>
          <pc:sldLayoutMkLst>
            <pc:docMk/>
            <pc:sldMasterMk cId="2691594784" sldId="2147483897"/>
            <pc:sldLayoutMk cId="4035024668" sldId="2147483900"/>
          </pc:sldLayoutMkLst>
        </pc:sldLayoutChg>
        <pc:sldLayoutChg chg="del">
          <pc:chgData name="Hamlet Markarian" userId="4926d2b407f31d77" providerId="LiveId" clId="{ED9FD25C-536A-4873-9D2D-694C96340E32}" dt="2021-06-16T08:58:23.866" v="67" actId="2696"/>
          <pc:sldLayoutMkLst>
            <pc:docMk/>
            <pc:sldMasterMk cId="2691594784" sldId="2147483897"/>
            <pc:sldLayoutMk cId="3552171316" sldId="2147483901"/>
          </pc:sldLayoutMkLst>
        </pc:sldLayoutChg>
        <pc:sldLayoutChg chg="del">
          <pc:chgData name="Hamlet Markarian" userId="4926d2b407f31d77" providerId="LiveId" clId="{ED9FD25C-536A-4873-9D2D-694C96340E32}" dt="2021-06-16T08:58:23.867" v="68" actId="2696"/>
          <pc:sldLayoutMkLst>
            <pc:docMk/>
            <pc:sldMasterMk cId="2691594784" sldId="2147483897"/>
            <pc:sldLayoutMk cId="2845297692" sldId="2147483902"/>
          </pc:sldLayoutMkLst>
        </pc:sldLayoutChg>
        <pc:sldLayoutChg chg="del">
          <pc:chgData name="Hamlet Markarian" userId="4926d2b407f31d77" providerId="LiveId" clId="{ED9FD25C-536A-4873-9D2D-694C96340E32}" dt="2021-06-16T08:58:23.868" v="69" actId="2696"/>
          <pc:sldLayoutMkLst>
            <pc:docMk/>
            <pc:sldMasterMk cId="2691594784" sldId="2147483897"/>
            <pc:sldLayoutMk cId="3689138091" sldId="2147483903"/>
          </pc:sldLayoutMkLst>
        </pc:sldLayoutChg>
        <pc:sldLayoutChg chg="del">
          <pc:chgData name="Hamlet Markarian" userId="4926d2b407f31d77" providerId="LiveId" clId="{ED9FD25C-536A-4873-9D2D-694C96340E32}" dt="2021-06-16T08:58:23.869" v="70" actId="2696"/>
          <pc:sldLayoutMkLst>
            <pc:docMk/>
            <pc:sldMasterMk cId="2691594784" sldId="2147483897"/>
            <pc:sldLayoutMk cId="3886297844" sldId="2147483904"/>
          </pc:sldLayoutMkLst>
        </pc:sldLayoutChg>
        <pc:sldLayoutChg chg="del">
          <pc:chgData name="Hamlet Markarian" userId="4926d2b407f31d77" providerId="LiveId" clId="{ED9FD25C-536A-4873-9D2D-694C96340E32}" dt="2021-06-16T08:58:23.870" v="71" actId="2696"/>
          <pc:sldLayoutMkLst>
            <pc:docMk/>
            <pc:sldMasterMk cId="2691594784" sldId="2147483897"/>
            <pc:sldLayoutMk cId="3218878787" sldId="2147483905"/>
          </pc:sldLayoutMkLst>
        </pc:sldLayoutChg>
        <pc:sldLayoutChg chg="del">
          <pc:chgData name="Hamlet Markarian" userId="4926d2b407f31d77" providerId="LiveId" clId="{ED9FD25C-536A-4873-9D2D-694C96340E32}" dt="2021-06-16T08:58:23.870" v="72" actId="2696"/>
          <pc:sldLayoutMkLst>
            <pc:docMk/>
            <pc:sldMasterMk cId="2691594784" sldId="2147483897"/>
            <pc:sldLayoutMk cId="2010363102" sldId="2147483906"/>
          </pc:sldLayoutMkLst>
        </pc:sldLayoutChg>
        <pc:sldLayoutChg chg="del">
          <pc:chgData name="Hamlet Markarian" userId="4926d2b407f31d77" providerId="LiveId" clId="{ED9FD25C-536A-4873-9D2D-694C96340E32}" dt="2021-06-16T08:58:23.871" v="73" actId="2696"/>
          <pc:sldLayoutMkLst>
            <pc:docMk/>
            <pc:sldMasterMk cId="2691594784" sldId="2147483897"/>
            <pc:sldLayoutMk cId="799619180" sldId="2147483907"/>
          </pc:sldLayoutMkLst>
        </pc:sldLayoutChg>
        <pc:sldLayoutChg chg="del">
          <pc:chgData name="Hamlet Markarian" userId="4926d2b407f31d77" providerId="LiveId" clId="{ED9FD25C-536A-4873-9D2D-694C96340E32}" dt="2021-06-16T08:58:23.872" v="74" actId="2696"/>
          <pc:sldLayoutMkLst>
            <pc:docMk/>
            <pc:sldMasterMk cId="2691594784" sldId="2147483897"/>
            <pc:sldLayoutMk cId="2788060528" sldId="2147483908"/>
          </pc:sldLayoutMkLst>
        </pc:sldLayoutChg>
      </pc:sldMasterChg>
      <pc:sldMasterChg chg="del delSldLayout modSldLayout">
        <pc:chgData name="Hamlet Markarian" userId="4926d2b407f31d77" providerId="LiveId" clId="{ED9FD25C-536A-4873-9D2D-694C96340E32}" dt="2021-06-16T08:57:07.556" v="5" actId="700"/>
        <pc:sldMasterMkLst>
          <pc:docMk/>
          <pc:sldMasterMk cId="2383000118" sldId="2147483912"/>
        </pc:sldMasterMkLst>
        <pc:sldLayoutChg chg="del">
          <pc:chgData name="Hamlet Markarian" userId="4926d2b407f31d77" providerId="LiveId" clId="{ED9FD25C-536A-4873-9D2D-694C96340E32}" dt="2021-06-16T08:57:07.556" v="5" actId="700"/>
          <pc:sldLayoutMkLst>
            <pc:docMk/>
            <pc:sldMasterMk cId="2383000118" sldId="2147483912"/>
            <pc:sldLayoutMk cId="2411873477" sldId="214748391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0298572" sldId="214748391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246093899" sldId="214748391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80740349" sldId="214748391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314920428" sldId="214748391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1307439" sldId="214748391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830240140" sldId="214748391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00882981" sldId="214748392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07306194" sldId="214748392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556255796" sldId="214748392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950675154" sldId="214748392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300136028" sldId="214748392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59460958" sldId="214748392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79713044" sldId="214748392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64149550" sldId="214748392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83245181" sldId="214748392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86667360" sldId="214748392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654168834" sldId="214748393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964459899" sldId="214748393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10602392" sldId="214748393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804085177" sldId="214748393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188385941" sldId="214748393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639943267" sldId="214748393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516199372" sldId="214748393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62873689" sldId="214748393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15661515" sldId="214748393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564608893" sldId="214748393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17156776" sldId="214748394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07585930" sldId="214748394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41110727" sldId="214748394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44754546" sldId="214748394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637302373" sldId="214748394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11236265" sldId="214748394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57869845" sldId="214748394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11911567" sldId="214748394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802390285" sldId="214748394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22103330" sldId="214748394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70149399" sldId="214748395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963879445" sldId="214748395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198738781" sldId="214748395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439033617" sldId="214748395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79586437" sldId="214748395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369605980" sldId="214748395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70984930" sldId="214748395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196966088" sldId="214748395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869601799" sldId="214748395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065855003" sldId="214748395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12369894" sldId="214748396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165580416" sldId="214748396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960128264" sldId="214748396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285041991" sldId="214748396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46493941" sldId="214748396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98531629" sldId="214748396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446098479" sldId="214748396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01158214" sldId="214748396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192919640" sldId="2147483968"/>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906104169" sldId="2147483969"/>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00591652" sldId="2147483970"/>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739771274" sldId="2147483971"/>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2779164015" sldId="2147483972"/>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069516995" sldId="2147483973"/>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340120940" sldId="2147483974"/>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432285039" sldId="2147483975"/>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243219574" sldId="2147483976"/>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1771908365" sldId="2147483977"/>
          </pc:sldLayoutMkLst>
        </pc:sldLayoutChg>
        <pc:sldLayoutChg chg="del">
          <pc:chgData name="Hamlet Markarian" userId="4926d2b407f31d77" providerId="LiveId" clId="{ED9FD25C-536A-4873-9D2D-694C96340E32}" dt="2021-06-16T08:57:07.556" v="5" actId="700"/>
          <pc:sldLayoutMkLst>
            <pc:docMk/>
            <pc:sldMasterMk cId="2383000118" sldId="2147483912"/>
            <pc:sldLayoutMk cId="346042321" sldId="2147483978"/>
          </pc:sldLayoutMkLst>
        </pc:sldLayoutChg>
        <pc:sldLayoutChg chg="delSp del mod">
          <pc:chgData name="Hamlet Markarian" userId="4926d2b407f31d77" providerId="LiveId" clId="{ED9FD25C-536A-4873-9D2D-694C96340E32}" dt="2021-06-16T08:57:07.556" v="5" actId="700"/>
          <pc:sldLayoutMkLst>
            <pc:docMk/>
            <pc:sldMasterMk cId="2383000118" sldId="2147483912"/>
            <pc:sldLayoutMk cId="4060007196" sldId="2147483979"/>
          </pc:sldLayoutMkLst>
          <pc:spChg chg="del">
            <ac:chgData name="Hamlet Markarian" userId="4926d2b407f31d77" providerId="LiveId" clId="{ED9FD25C-536A-4873-9D2D-694C96340E32}" dt="2021-06-16T08:56:40.127" v="3" actId="478"/>
            <ac:spMkLst>
              <pc:docMk/>
              <pc:sldMasterMk cId="2383000118" sldId="2147483912"/>
              <pc:sldLayoutMk cId="4060007196" sldId="2147483979"/>
              <ac:spMk id="2" creationId="{87A770D9-F43E-4D7B-B38E-DE98072DCC42}"/>
            </ac:spMkLst>
          </pc:spChg>
          <pc:picChg chg="del">
            <ac:chgData name="Hamlet Markarian" userId="4926d2b407f31d77" providerId="LiveId" clId="{ED9FD25C-536A-4873-9D2D-694C96340E32}" dt="2021-06-16T08:56:37.184" v="2" actId="478"/>
            <ac:picMkLst>
              <pc:docMk/>
              <pc:sldMasterMk cId="2383000118" sldId="2147483912"/>
              <pc:sldLayoutMk cId="4060007196" sldId="2147483979"/>
              <ac:picMk id="3" creationId="{C6556670-8F65-470A-BA35-D8E2DDE0DB15}"/>
            </ac:picMkLst>
          </pc:picChg>
        </pc:sldLayoutChg>
      </pc:sldMasterChg>
    </pc:docChg>
  </pc:docChgLst>
  <pc:docChgLst>
    <pc:chgData name="Hamlet Markarian" userId="4926d2b407f31d77" providerId="LiveId" clId="{705DC818-639B-473A-A2BD-6062E0046C7B}"/>
    <pc:docChg chg="undo custSel addSld delSld modSld sldOrd modMainMaster">
      <pc:chgData name="Hamlet Markarian" userId="4926d2b407f31d77" providerId="LiveId" clId="{705DC818-639B-473A-A2BD-6062E0046C7B}" dt="2021-04-22T21:03:31.661" v="3057" actId="207"/>
      <pc:docMkLst>
        <pc:docMk/>
      </pc:docMkLst>
      <pc:sldChg chg="addSp modSp mod">
        <pc:chgData name="Hamlet Markarian" userId="4926d2b407f31d77" providerId="LiveId" clId="{705DC818-639B-473A-A2BD-6062E0046C7B}" dt="2021-04-22T10:07:09.750" v="157" actId="12789"/>
        <pc:sldMkLst>
          <pc:docMk/>
          <pc:sldMk cId="1488022321" sldId="1336"/>
        </pc:sldMkLst>
        <pc:spChg chg="ord">
          <ac:chgData name="Hamlet Markarian" userId="4926d2b407f31d77" providerId="LiveId" clId="{705DC818-639B-473A-A2BD-6062E0046C7B}" dt="2021-04-22T10:05:20.439" v="147" actId="167"/>
          <ac:spMkLst>
            <pc:docMk/>
            <pc:sldMk cId="1488022321" sldId="1336"/>
            <ac:spMk id="8" creationId="{A3D43B73-2B0A-4CDF-8104-3D3F930D4D40}"/>
          </ac:spMkLst>
        </pc:spChg>
        <pc:spChg chg="mod">
          <ac:chgData name="Hamlet Markarian" userId="4926d2b407f31d77" providerId="LiveId" clId="{705DC818-639B-473A-A2BD-6062E0046C7B}" dt="2021-04-22T10:06:37.086" v="154" actId="1076"/>
          <ac:spMkLst>
            <pc:docMk/>
            <pc:sldMk cId="1488022321" sldId="1336"/>
            <ac:spMk id="14" creationId="{8C0A38DE-7E13-4312-9AFA-866AA71C4C95}"/>
          </ac:spMkLst>
        </pc:spChg>
        <pc:spChg chg="mod">
          <ac:chgData name="Hamlet Markarian" userId="4926d2b407f31d77" providerId="LiveId" clId="{705DC818-639B-473A-A2BD-6062E0046C7B}" dt="2021-04-22T10:05:11.505" v="145" actId="164"/>
          <ac:spMkLst>
            <pc:docMk/>
            <pc:sldMk cId="1488022321" sldId="1336"/>
            <ac:spMk id="70" creationId="{523E7DA2-7493-4B52-9ED2-3FC008C51653}"/>
          </ac:spMkLst>
        </pc:spChg>
        <pc:spChg chg="mod">
          <ac:chgData name="Hamlet Markarian" userId="4926d2b407f31d77" providerId="LiveId" clId="{705DC818-639B-473A-A2BD-6062E0046C7B}" dt="2021-04-22T10:07:05.150" v="156" actId="12789"/>
          <ac:spMkLst>
            <pc:docMk/>
            <pc:sldMk cId="1488022321" sldId="1336"/>
            <ac:spMk id="71" creationId="{0DB52178-62B6-47CC-BD73-81552FBDECEE}"/>
          </ac:spMkLst>
        </pc:spChg>
        <pc:spChg chg="mod">
          <ac:chgData name="Hamlet Markarian" userId="4926d2b407f31d77" providerId="LiveId" clId="{705DC818-639B-473A-A2BD-6062E0046C7B}" dt="2021-04-22T10:05:11.505" v="145" actId="164"/>
          <ac:spMkLst>
            <pc:docMk/>
            <pc:sldMk cId="1488022321" sldId="1336"/>
            <ac:spMk id="227" creationId="{1BF70210-DF54-43C0-A8D5-60BD72CE2A56}"/>
          </ac:spMkLst>
        </pc:spChg>
        <pc:spChg chg="mod">
          <ac:chgData name="Hamlet Markarian" userId="4926d2b407f31d77" providerId="LiveId" clId="{705DC818-639B-473A-A2BD-6062E0046C7B}" dt="2021-04-22T10:05:11.505" v="145" actId="164"/>
          <ac:spMkLst>
            <pc:docMk/>
            <pc:sldMk cId="1488022321" sldId="1336"/>
            <ac:spMk id="228" creationId="{8E991D42-D2DC-4301-84F9-F2101FB3D14E}"/>
          </ac:spMkLst>
        </pc:spChg>
        <pc:spChg chg="mod">
          <ac:chgData name="Hamlet Markarian" userId="4926d2b407f31d77" providerId="LiveId" clId="{705DC818-639B-473A-A2BD-6062E0046C7B}" dt="2021-04-22T10:05:11.505" v="145" actId="164"/>
          <ac:spMkLst>
            <pc:docMk/>
            <pc:sldMk cId="1488022321" sldId="1336"/>
            <ac:spMk id="229" creationId="{5AF88D0B-5162-47F2-8564-973434B0A23D}"/>
          </ac:spMkLst>
        </pc:spChg>
        <pc:spChg chg="mod">
          <ac:chgData name="Hamlet Markarian" userId="4926d2b407f31d77" providerId="LiveId" clId="{705DC818-639B-473A-A2BD-6062E0046C7B}" dt="2021-04-22T10:05:11.505" v="145" actId="164"/>
          <ac:spMkLst>
            <pc:docMk/>
            <pc:sldMk cId="1488022321" sldId="1336"/>
            <ac:spMk id="230" creationId="{08A5C199-6AA9-4549-895D-0B437547C8BB}"/>
          </ac:spMkLst>
        </pc:spChg>
        <pc:spChg chg="mod">
          <ac:chgData name="Hamlet Markarian" userId="4926d2b407f31d77" providerId="LiveId" clId="{705DC818-639B-473A-A2BD-6062E0046C7B}" dt="2021-04-22T10:05:11.505" v="145" actId="164"/>
          <ac:spMkLst>
            <pc:docMk/>
            <pc:sldMk cId="1488022321" sldId="1336"/>
            <ac:spMk id="231" creationId="{22396183-850E-421E-9D6E-EC9A6AF5EF66}"/>
          </ac:spMkLst>
        </pc:spChg>
        <pc:spChg chg="mod">
          <ac:chgData name="Hamlet Markarian" userId="4926d2b407f31d77" providerId="LiveId" clId="{705DC818-639B-473A-A2BD-6062E0046C7B}" dt="2021-04-22T10:07:05.150" v="156" actId="12789"/>
          <ac:spMkLst>
            <pc:docMk/>
            <pc:sldMk cId="1488022321" sldId="1336"/>
            <ac:spMk id="232" creationId="{63525495-B7F9-4AF6-BE7E-F65167C7F4DF}"/>
          </ac:spMkLst>
        </pc:spChg>
        <pc:spChg chg="mod">
          <ac:chgData name="Hamlet Markarian" userId="4926d2b407f31d77" providerId="LiveId" clId="{705DC818-639B-473A-A2BD-6062E0046C7B}" dt="2021-04-22T10:07:05.150" v="156" actId="12789"/>
          <ac:spMkLst>
            <pc:docMk/>
            <pc:sldMk cId="1488022321" sldId="1336"/>
            <ac:spMk id="233" creationId="{626BE329-231D-43E5-871B-DDF4C2FD1262}"/>
          </ac:spMkLst>
        </pc:spChg>
        <pc:spChg chg="mod">
          <ac:chgData name="Hamlet Markarian" userId="4926d2b407f31d77" providerId="LiveId" clId="{705DC818-639B-473A-A2BD-6062E0046C7B}" dt="2021-04-22T10:07:05.150" v="156" actId="12789"/>
          <ac:spMkLst>
            <pc:docMk/>
            <pc:sldMk cId="1488022321" sldId="1336"/>
            <ac:spMk id="234" creationId="{6F2D2282-8FE2-4D23-9EC8-E95085FB56E8}"/>
          </ac:spMkLst>
        </pc:spChg>
        <pc:spChg chg="mod">
          <ac:chgData name="Hamlet Markarian" userId="4926d2b407f31d77" providerId="LiveId" clId="{705DC818-639B-473A-A2BD-6062E0046C7B}" dt="2021-04-22T10:07:05.150" v="156" actId="12789"/>
          <ac:spMkLst>
            <pc:docMk/>
            <pc:sldMk cId="1488022321" sldId="1336"/>
            <ac:spMk id="235" creationId="{E5D4B9F1-99B7-47D9-A1AF-1CD255870587}"/>
          </ac:spMkLst>
        </pc:spChg>
        <pc:spChg chg="mod">
          <ac:chgData name="Hamlet Markarian" userId="4926d2b407f31d77" providerId="LiveId" clId="{705DC818-639B-473A-A2BD-6062E0046C7B}" dt="2021-04-22T10:07:05.150" v="156" actId="12789"/>
          <ac:spMkLst>
            <pc:docMk/>
            <pc:sldMk cId="1488022321" sldId="1336"/>
            <ac:spMk id="236" creationId="{94171BCA-D78B-436D-A8A5-32022A91D372}"/>
          </ac:spMkLst>
        </pc:spChg>
        <pc:spChg chg="mod">
          <ac:chgData name="Hamlet Markarian" userId="4926d2b407f31d77" providerId="LiveId" clId="{705DC818-639B-473A-A2BD-6062E0046C7B}" dt="2021-04-22T10:07:05.150" v="156" actId="12789"/>
          <ac:spMkLst>
            <pc:docMk/>
            <pc:sldMk cId="1488022321" sldId="1336"/>
            <ac:spMk id="237" creationId="{6A5DF111-D39E-4A2F-B430-466AE2D51DAB}"/>
          </ac:spMkLst>
        </pc:spChg>
        <pc:grpChg chg="add mod ord">
          <ac:chgData name="Hamlet Markarian" userId="4926d2b407f31d77" providerId="LiveId" clId="{705DC818-639B-473A-A2BD-6062E0046C7B}" dt="2021-04-22T10:07:09.750" v="157" actId="12789"/>
          <ac:grpSpMkLst>
            <pc:docMk/>
            <pc:sldMk cId="1488022321" sldId="1336"/>
            <ac:grpSpMk id="2" creationId="{35F049C3-1551-4412-A541-0C427FB5E3CE}"/>
          </ac:grpSpMkLst>
        </pc:grpChg>
        <pc:picChg chg="mod">
          <ac:chgData name="Hamlet Markarian" userId="4926d2b407f31d77" providerId="LiveId" clId="{705DC818-639B-473A-A2BD-6062E0046C7B}" dt="2021-04-22T10:07:05.150" v="156" actId="12789"/>
          <ac:picMkLst>
            <pc:docMk/>
            <pc:sldMk cId="1488022321" sldId="1336"/>
            <ac:picMk id="86" creationId="{71CAD0C0-53F5-4327-92E6-CA35CCF976CC}"/>
          </ac:picMkLst>
        </pc:picChg>
        <pc:picChg chg="mod">
          <ac:chgData name="Hamlet Markarian" userId="4926d2b407f31d77" providerId="LiveId" clId="{705DC818-639B-473A-A2BD-6062E0046C7B}" dt="2021-04-22T10:07:05.150" v="156" actId="12789"/>
          <ac:picMkLst>
            <pc:docMk/>
            <pc:sldMk cId="1488022321" sldId="1336"/>
            <ac:picMk id="111" creationId="{63156075-871F-4665-AEC2-1EDE258FDB9D}"/>
          </ac:picMkLst>
        </pc:picChg>
        <pc:picChg chg="mod">
          <ac:chgData name="Hamlet Markarian" userId="4926d2b407f31d77" providerId="LiveId" clId="{705DC818-639B-473A-A2BD-6062E0046C7B}" dt="2021-04-22T10:07:05.150" v="156" actId="12789"/>
          <ac:picMkLst>
            <pc:docMk/>
            <pc:sldMk cId="1488022321" sldId="1336"/>
            <ac:picMk id="138" creationId="{A09B1C78-ECD9-4772-A529-0F0E88C9F9B1}"/>
          </ac:picMkLst>
        </pc:picChg>
        <pc:picChg chg="mod">
          <ac:chgData name="Hamlet Markarian" userId="4926d2b407f31d77" providerId="LiveId" clId="{705DC818-639B-473A-A2BD-6062E0046C7B}" dt="2021-04-22T10:07:05.150" v="156" actId="12789"/>
          <ac:picMkLst>
            <pc:docMk/>
            <pc:sldMk cId="1488022321" sldId="1336"/>
            <ac:picMk id="150" creationId="{0F7CB2A9-154D-42A4-8A91-42B65DD967F4}"/>
          </ac:picMkLst>
        </pc:picChg>
        <pc:picChg chg="mod">
          <ac:chgData name="Hamlet Markarian" userId="4926d2b407f31d77" providerId="LiveId" clId="{705DC818-639B-473A-A2BD-6062E0046C7B}" dt="2021-04-22T10:07:05.150" v="156" actId="12789"/>
          <ac:picMkLst>
            <pc:docMk/>
            <pc:sldMk cId="1488022321" sldId="1336"/>
            <ac:picMk id="162" creationId="{F4267119-5550-480B-AE72-7C6E5EC1BD0F}"/>
          </ac:picMkLst>
        </pc:picChg>
        <pc:picChg chg="mod">
          <ac:chgData name="Hamlet Markarian" userId="4926d2b407f31d77" providerId="LiveId" clId="{705DC818-639B-473A-A2BD-6062E0046C7B}" dt="2021-04-22T10:07:05.150" v="156" actId="12789"/>
          <ac:picMkLst>
            <pc:docMk/>
            <pc:sldMk cId="1488022321" sldId="1336"/>
            <ac:picMk id="174" creationId="{DCC7EB37-C732-4B89-A4B1-2294463E41ED}"/>
          </ac:picMkLst>
        </pc:picChg>
        <pc:picChg chg="mod">
          <ac:chgData name="Hamlet Markarian" userId="4926d2b407f31d77" providerId="LiveId" clId="{705DC818-639B-473A-A2BD-6062E0046C7B}" dt="2021-04-22T10:05:59.072" v="150" actId="1076"/>
          <ac:picMkLst>
            <pc:docMk/>
            <pc:sldMk cId="1488022321" sldId="1336"/>
            <ac:picMk id="214" creationId="{E30090B1-7C0D-4D51-BF2A-9D002C9A99A9}"/>
          </ac:picMkLst>
        </pc:picChg>
      </pc:sldChg>
      <pc:sldChg chg="addSp delSp modSp mod">
        <pc:chgData name="Hamlet Markarian" userId="4926d2b407f31d77" providerId="LiveId" clId="{705DC818-639B-473A-A2BD-6062E0046C7B}" dt="2021-04-22T11:37:15.992" v="928" actId="20577"/>
        <pc:sldMkLst>
          <pc:docMk/>
          <pc:sldMk cId="160959922" sldId="1617"/>
        </pc:sldMkLst>
        <pc:spChg chg="mod ord">
          <ac:chgData name="Hamlet Markarian" userId="4926d2b407f31d77" providerId="LiveId" clId="{705DC818-639B-473A-A2BD-6062E0046C7B}" dt="2021-04-22T10:24:35.584" v="417" actId="207"/>
          <ac:spMkLst>
            <pc:docMk/>
            <pc:sldMk cId="160959922" sldId="1617"/>
            <ac:spMk id="5" creationId="{BC01E833-A438-4C2A-AF28-2B402D7F80E5}"/>
          </ac:spMkLst>
        </pc:spChg>
        <pc:spChg chg="del">
          <ac:chgData name="Hamlet Markarian" userId="4926d2b407f31d77" providerId="LiveId" clId="{705DC818-639B-473A-A2BD-6062E0046C7B}" dt="2021-04-22T09:49:58.178" v="8" actId="478"/>
          <ac:spMkLst>
            <pc:docMk/>
            <pc:sldMk cId="160959922" sldId="1617"/>
            <ac:spMk id="30" creationId="{9F536A47-48EB-4FC5-8598-97AC72FFD04F}"/>
          </ac:spMkLst>
        </pc:spChg>
        <pc:spChg chg="del">
          <ac:chgData name="Hamlet Markarian" userId="4926d2b407f31d77" providerId="LiveId" clId="{705DC818-639B-473A-A2BD-6062E0046C7B}" dt="2021-04-22T09:49:58.178" v="8" actId="478"/>
          <ac:spMkLst>
            <pc:docMk/>
            <pc:sldMk cId="160959922" sldId="1617"/>
            <ac:spMk id="33" creationId="{E9CAB66B-4BC8-4F4B-BB29-79F9C974BE5D}"/>
          </ac:spMkLst>
        </pc:spChg>
        <pc:spChg chg="del">
          <ac:chgData name="Hamlet Markarian" userId="4926d2b407f31d77" providerId="LiveId" clId="{705DC818-639B-473A-A2BD-6062E0046C7B}" dt="2021-04-22T09:49:58.178" v="8" actId="478"/>
          <ac:spMkLst>
            <pc:docMk/>
            <pc:sldMk cId="160959922" sldId="1617"/>
            <ac:spMk id="35" creationId="{DAEFE6F0-E820-48E9-AC70-100D574F854A}"/>
          </ac:spMkLst>
        </pc:spChg>
        <pc:spChg chg="del">
          <ac:chgData name="Hamlet Markarian" userId="4926d2b407f31d77" providerId="LiveId" clId="{705DC818-639B-473A-A2BD-6062E0046C7B}" dt="2021-04-22T09:49:58.178" v="8" actId="478"/>
          <ac:spMkLst>
            <pc:docMk/>
            <pc:sldMk cId="160959922" sldId="1617"/>
            <ac:spMk id="36" creationId="{5F508E1B-0ED1-4A87-8A2A-15ED04ED81CB}"/>
          </ac:spMkLst>
        </pc:spChg>
        <pc:spChg chg="del">
          <ac:chgData name="Hamlet Markarian" userId="4926d2b407f31d77" providerId="LiveId" clId="{705DC818-639B-473A-A2BD-6062E0046C7B}" dt="2021-04-22T09:49:58.178" v="8" actId="478"/>
          <ac:spMkLst>
            <pc:docMk/>
            <pc:sldMk cId="160959922" sldId="1617"/>
            <ac:spMk id="37" creationId="{A6775A72-CEA1-46EC-B75B-333D3152A4E2}"/>
          </ac:spMkLst>
        </pc:spChg>
        <pc:spChg chg="del">
          <ac:chgData name="Hamlet Markarian" userId="4926d2b407f31d77" providerId="LiveId" clId="{705DC818-639B-473A-A2BD-6062E0046C7B}" dt="2021-04-22T09:49:58.178" v="8" actId="478"/>
          <ac:spMkLst>
            <pc:docMk/>
            <pc:sldMk cId="160959922" sldId="1617"/>
            <ac:spMk id="38" creationId="{A5497085-048B-45CF-A686-40F3666989DF}"/>
          </ac:spMkLst>
        </pc:spChg>
        <pc:spChg chg="del">
          <ac:chgData name="Hamlet Markarian" userId="4926d2b407f31d77" providerId="LiveId" clId="{705DC818-639B-473A-A2BD-6062E0046C7B}" dt="2021-04-22T09:49:58.178" v="8" actId="478"/>
          <ac:spMkLst>
            <pc:docMk/>
            <pc:sldMk cId="160959922" sldId="1617"/>
            <ac:spMk id="39" creationId="{8ABEE7EB-EE2F-4BB0-988C-CF78D200E3C5}"/>
          </ac:spMkLst>
        </pc:spChg>
        <pc:spChg chg="add mod ord topLvl">
          <ac:chgData name="Hamlet Markarian" userId="4926d2b407f31d77" providerId="LiveId" clId="{705DC818-639B-473A-A2BD-6062E0046C7B}" dt="2021-04-22T11:37:15.992" v="928" actId="20577"/>
          <ac:spMkLst>
            <pc:docMk/>
            <pc:sldMk cId="160959922" sldId="1617"/>
            <ac:spMk id="47" creationId="{A44B59C1-E517-4559-B5F8-F894977DEDFE}"/>
          </ac:spMkLst>
        </pc:spChg>
        <pc:spChg chg="add mod ord topLvl">
          <ac:chgData name="Hamlet Markarian" userId="4926d2b407f31d77" providerId="LiveId" clId="{705DC818-639B-473A-A2BD-6062E0046C7B}" dt="2021-04-22T10:48:18.982" v="633" actId="948"/>
          <ac:spMkLst>
            <pc:docMk/>
            <pc:sldMk cId="160959922" sldId="1617"/>
            <ac:spMk id="50" creationId="{4F998B1D-6B43-4A9D-AD50-A2533B0C2888}"/>
          </ac:spMkLst>
        </pc:spChg>
        <pc:spChg chg="add del mod">
          <ac:chgData name="Hamlet Markarian" userId="4926d2b407f31d77" providerId="LiveId" clId="{705DC818-639B-473A-A2BD-6062E0046C7B}" dt="2021-04-22T10:16:00.624" v="252" actId="478"/>
          <ac:spMkLst>
            <pc:docMk/>
            <pc:sldMk cId="160959922" sldId="1617"/>
            <ac:spMk id="53" creationId="{04B2CB9F-EF14-46F5-881E-079C0CE8BCC7}"/>
          </ac:spMkLst>
        </pc:spChg>
        <pc:spChg chg="add del mod">
          <ac:chgData name="Hamlet Markarian" userId="4926d2b407f31d77" providerId="LiveId" clId="{705DC818-639B-473A-A2BD-6062E0046C7B}" dt="2021-04-22T10:16:00.624" v="252" actId="478"/>
          <ac:spMkLst>
            <pc:docMk/>
            <pc:sldMk cId="160959922" sldId="1617"/>
            <ac:spMk id="54" creationId="{85E83976-1BB7-4601-9DEF-0F9F63C9FB52}"/>
          </ac:spMkLst>
        </pc:spChg>
        <pc:spChg chg="add del mod">
          <ac:chgData name="Hamlet Markarian" userId="4926d2b407f31d77" providerId="LiveId" clId="{705DC818-639B-473A-A2BD-6062E0046C7B}" dt="2021-04-22T10:16:00.624" v="252" actId="478"/>
          <ac:spMkLst>
            <pc:docMk/>
            <pc:sldMk cId="160959922" sldId="1617"/>
            <ac:spMk id="55" creationId="{B089E997-9E37-4769-A732-ED3E9EEAA28F}"/>
          </ac:spMkLst>
        </pc:spChg>
        <pc:spChg chg="add del mod topLvl">
          <ac:chgData name="Hamlet Markarian" userId="4926d2b407f31d77" providerId="LiveId" clId="{705DC818-639B-473A-A2BD-6062E0046C7B}" dt="2021-04-22T10:12:22.224" v="228" actId="478"/>
          <ac:spMkLst>
            <pc:docMk/>
            <pc:sldMk cId="160959922" sldId="1617"/>
            <ac:spMk id="56" creationId="{070ECAAC-BCC4-45D0-82DF-89DA434848EF}"/>
          </ac:spMkLst>
        </pc:spChg>
        <pc:spChg chg="add del mod topLvl">
          <ac:chgData name="Hamlet Markarian" userId="4926d2b407f31d77" providerId="LiveId" clId="{705DC818-639B-473A-A2BD-6062E0046C7B}" dt="2021-04-22T10:12:22.224" v="228" actId="478"/>
          <ac:spMkLst>
            <pc:docMk/>
            <pc:sldMk cId="160959922" sldId="1617"/>
            <ac:spMk id="57" creationId="{C95DA446-3921-4843-BC9B-5AB12BB1B67E}"/>
          </ac:spMkLst>
        </pc:spChg>
        <pc:spChg chg="add del mod topLvl">
          <ac:chgData name="Hamlet Markarian" userId="4926d2b407f31d77" providerId="LiveId" clId="{705DC818-639B-473A-A2BD-6062E0046C7B}" dt="2021-04-22T10:12:22.224" v="228" actId="478"/>
          <ac:spMkLst>
            <pc:docMk/>
            <pc:sldMk cId="160959922" sldId="1617"/>
            <ac:spMk id="58" creationId="{0651AD09-EE99-4446-BFDD-C0812205402D}"/>
          </ac:spMkLst>
        </pc:spChg>
        <pc:spChg chg="del">
          <ac:chgData name="Hamlet Markarian" userId="4926d2b407f31d77" providerId="LiveId" clId="{705DC818-639B-473A-A2BD-6062E0046C7B}" dt="2021-04-22T09:49:58.178" v="8" actId="478"/>
          <ac:spMkLst>
            <pc:docMk/>
            <pc:sldMk cId="160959922" sldId="1617"/>
            <ac:spMk id="59" creationId="{927184B3-BD0F-4376-BB39-E3C4A33BB91A}"/>
          </ac:spMkLst>
        </pc:spChg>
        <pc:spChg chg="del">
          <ac:chgData name="Hamlet Markarian" userId="4926d2b407f31d77" providerId="LiveId" clId="{705DC818-639B-473A-A2BD-6062E0046C7B}" dt="2021-04-22T09:49:58.178" v="8" actId="478"/>
          <ac:spMkLst>
            <pc:docMk/>
            <pc:sldMk cId="160959922" sldId="1617"/>
            <ac:spMk id="65" creationId="{061010F5-FAEA-4A93-BB6D-3F3316446A03}"/>
          </ac:spMkLst>
        </pc:spChg>
        <pc:spChg chg="del">
          <ac:chgData name="Hamlet Markarian" userId="4926d2b407f31d77" providerId="LiveId" clId="{705DC818-639B-473A-A2BD-6062E0046C7B}" dt="2021-04-22T09:49:58.178" v="8" actId="478"/>
          <ac:spMkLst>
            <pc:docMk/>
            <pc:sldMk cId="160959922" sldId="1617"/>
            <ac:spMk id="66" creationId="{7F0005A6-6E19-48BB-AE67-532E95AAEF87}"/>
          </ac:spMkLst>
        </pc:spChg>
        <pc:spChg chg="del">
          <ac:chgData name="Hamlet Markarian" userId="4926d2b407f31d77" providerId="LiveId" clId="{705DC818-639B-473A-A2BD-6062E0046C7B}" dt="2021-04-22T09:49:58.178" v="8" actId="478"/>
          <ac:spMkLst>
            <pc:docMk/>
            <pc:sldMk cId="160959922" sldId="1617"/>
            <ac:spMk id="67" creationId="{E800585A-1358-4518-8104-FDB57AE26A5B}"/>
          </ac:spMkLst>
        </pc:spChg>
        <pc:spChg chg="del">
          <ac:chgData name="Hamlet Markarian" userId="4926d2b407f31d77" providerId="LiveId" clId="{705DC818-639B-473A-A2BD-6062E0046C7B}" dt="2021-04-22T09:49:58.178" v="8" actId="478"/>
          <ac:spMkLst>
            <pc:docMk/>
            <pc:sldMk cId="160959922" sldId="1617"/>
            <ac:spMk id="68" creationId="{F1C3A331-C83A-430E-B810-ABD825070BF5}"/>
          </ac:spMkLst>
        </pc:spChg>
        <pc:spChg chg="add del mod topLvl">
          <ac:chgData name="Hamlet Markarian" userId="4926d2b407f31d77" providerId="LiveId" clId="{705DC818-639B-473A-A2BD-6062E0046C7B}" dt="2021-04-22T10:20:15.584" v="355" actId="478"/>
          <ac:spMkLst>
            <pc:docMk/>
            <pc:sldMk cId="160959922" sldId="1617"/>
            <ac:spMk id="69" creationId="{C47F6EB3-BED5-4E6A-8B12-B91CBD1B64B2}"/>
          </ac:spMkLst>
        </pc:spChg>
        <pc:spChg chg="del">
          <ac:chgData name="Hamlet Markarian" userId="4926d2b407f31d77" providerId="LiveId" clId="{705DC818-639B-473A-A2BD-6062E0046C7B}" dt="2021-04-22T09:49:58.178" v="8" actId="478"/>
          <ac:spMkLst>
            <pc:docMk/>
            <pc:sldMk cId="160959922" sldId="1617"/>
            <ac:spMk id="70" creationId="{201BC83F-B016-4265-910B-9893C766EE3E}"/>
          </ac:spMkLst>
        </pc:spChg>
        <pc:spChg chg="del">
          <ac:chgData name="Hamlet Markarian" userId="4926d2b407f31d77" providerId="LiveId" clId="{705DC818-639B-473A-A2BD-6062E0046C7B}" dt="2021-04-22T09:49:58.178" v="8" actId="478"/>
          <ac:spMkLst>
            <pc:docMk/>
            <pc:sldMk cId="160959922" sldId="1617"/>
            <ac:spMk id="71" creationId="{5CCC1266-7613-4415-B578-75BCFB20B17F}"/>
          </ac:spMkLst>
        </pc:spChg>
        <pc:spChg chg="del">
          <ac:chgData name="Hamlet Markarian" userId="4926d2b407f31d77" providerId="LiveId" clId="{705DC818-639B-473A-A2BD-6062E0046C7B}" dt="2021-04-22T09:49:58.178" v="8" actId="478"/>
          <ac:spMkLst>
            <pc:docMk/>
            <pc:sldMk cId="160959922" sldId="1617"/>
            <ac:spMk id="72" creationId="{18EB6EA9-60D3-4DAF-A35B-9DBB621EE0C9}"/>
          </ac:spMkLst>
        </pc:spChg>
        <pc:spChg chg="del">
          <ac:chgData name="Hamlet Markarian" userId="4926d2b407f31d77" providerId="LiveId" clId="{705DC818-639B-473A-A2BD-6062E0046C7B}" dt="2021-04-22T09:49:58.178" v="8" actId="478"/>
          <ac:spMkLst>
            <pc:docMk/>
            <pc:sldMk cId="160959922" sldId="1617"/>
            <ac:spMk id="73" creationId="{CF3B21C4-449C-4751-A8CE-461887346DF7}"/>
          </ac:spMkLst>
        </pc:spChg>
        <pc:spChg chg="add del mod topLvl">
          <ac:chgData name="Hamlet Markarian" userId="4926d2b407f31d77" providerId="LiveId" clId="{705DC818-639B-473A-A2BD-6062E0046C7B}" dt="2021-04-22T10:20:15.584" v="355" actId="478"/>
          <ac:spMkLst>
            <pc:docMk/>
            <pc:sldMk cId="160959922" sldId="1617"/>
            <ac:spMk id="74" creationId="{F8F2B612-07A2-4CF6-91FD-4FCDD8AB4BAF}"/>
          </ac:spMkLst>
        </pc:spChg>
        <pc:spChg chg="add del mod topLvl">
          <ac:chgData name="Hamlet Markarian" userId="4926d2b407f31d77" providerId="LiveId" clId="{705DC818-639B-473A-A2BD-6062E0046C7B}" dt="2021-04-22T10:20:15.584" v="355" actId="478"/>
          <ac:spMkLst>
            <pc:docMk/>
            <pc:sldMk cId="160959922" sldId="1617"/>
            <ac:spMk id="75" creationId="{453589FC-CEF9-4BCC-A61E-03BD3847FC95}"/>
          </ac:spMkLst>
        </pc:spChg>
        <pc:spChg chg="del">
          <ac:chgData name="Hamlet Markarian" userId="4926d2b407f31d77" providerId="LiveId" clId="{705DC818-639B-473A-A2BD-6062E0046C7B}" dt="2021-04-22T09:49:58.178" v="8" actId="478"/>
          <ac:spMkLst>
            <pc:docMk/>
            <pc:sldMk cId="160959922" sldId="1617"/>
            <ac:spMk id="76" creationId="{08F4B65D-7B2C-4792-8E3E-33E6E370A6FB}"/>
          </ac:spMkLst>
        </pc:spChg>
        <pc:spChg chg="mod">
          <ac:chgData name="Hamlet Markarian" userId="4926d2b407f31d77" providerId="LiveId" clId="{705DC818-639B-473A-A2BD-6062E0046C7B}" dt="2021-04-22T10:23:52.534" v="382"/>
          <ac:spMkLst>
            <pc:docMk/>
            <pc:sldMk cId="160959922" sldId="1617"/>
            <ac:spMk id="79" creationId="{5258DB8F-7A77-4A7D-925F-983EA6372202}"/>
          </ac:spMkLst>
        </pc:spChg>
        <pc:spChg chg="mod">
          <ac:chgData name="Hamlet Markarian" userId="4926d2b407f31d77" providerId="LiveId" clId="{705DC818-639B-473A-A2BD-6062E0046C7B}" dt="2021-04-22T10:23:52.534" v="382"/>
          <ac:spMkLst>
            <pc:docMk/>
            <pc:sldMk cId="160959922" sldId="1617"/>
            <ac:spMk id="80" creationId="{956CA3AD-9E98-4103-83F7-98FCD7F5300E}"/>
          </ac:spMkLst>
        </pc:spChg>
        <pc:spChg chg="mod">
          <ac:chgData name="Hamlet Markarian" userId="4926d2b407f31d77" providerId="LiveId" clId="{705DC818-639B-473A-A2BD-6062E0046C7B}" dt="2021-04-22T10:23:52.534" v="382"/>
          <ac:spMkLst>
            <pc:docMk/>
            <pc:sldMk cId="160959922" sldId="1617"/>
            <ac:spMk id="81" creationId="{AE314803-CD12-4ACD-9388-3F6ED587F0E0}"/>
          </ac:spMkLst>
        </pc:spChg>
        <pc:spChg chg="mod">
          <ac:chgData name="Hamlet Markarian" userId="4926d2b407f31d77" providerId="LiveId" clId="{705DC818-639B-473A-A2BD-6062E0046C7B}" dt="2021-04-22T10:23:52.534" v="382"/>
          <ac:spMkLst>
            <pc:docMk/>
            <pc:sldMk cId="160959922" sldId="1617"/>
            <ac:spMk id="82" creationId="{508FEA95-D2C2-4505-9AEF-EAFB3836C276}"/>
          </ac:spMkLst>
        </pc:spChg>
        <pc:spChg chg="mod">
          <ac:chgData name="Hamlet Markarian" userId="4926d2b407f31d77" providerId="LiveId" clId="{705DC818-639B-473A-A2BD-6062E0046C7B}" dt="2021-04-22T10:23:52.534" v="382"/>
          <ac:spMkLst>
            <pc:docMk/>
            <pc:sldMk cId="160959922" sldId="1617"/>
            <ac:spMk id="83" creationId="{6F677550-B252-42B8-9AB8-640988A1F7BB}"/>
          </ac:spMkLst>
        </pc:spChg>
        <pc:spChg chg="mod">
          <ac:chgData name="Hamlet Markarian" userId="4926d2b407f31d77" providerId="LiveId" clId="{705DC818-639B-473A-A2BD-6062E0046C7B}" dt="2021-04-22T10:23:52.534" v="382"/>
          <ac:spMkLst>
            <pc:docMk/>
            <pc:sldMk cId="160959922" sldId="1617"/>
            <ac:spMk id="84" creationId="{B13C85CB-7BD0-4593-8F26-A20D73088E92}"/>
          </ac:spMkLst>
        </pc:spChg>
        <pc:spChg chg="mod">
          <ac:chgData name="Hamlet Markarian" userId="4926d2b407f31d77" providerId="LiveId" clId="{705DC818-639B-473A-A2BD-6062E0046C7B}" dt="2021-04-22T10:23:59.701" v="385"/>
          <ac:spMkLst>
            <pc:docMk/>
            <pc:sldMk cId="160959922" sldId="1617"/>
            <ac:spMk id="86" creationId="{FDE1ED42-320B-4BFA-8ACE-40BD3A7BF369}"/>
          </ac:spMkLst>
        </pc:spChg>
        <pc:spChg chg="mod">
          <ac:chgData name="Hamlet Markarian" userId="4926d2b407f31d77" providerId="LiveId" clId="{705DC818-639B-473A-A2BD-6062E0046C7B}" dt="2021-04-22T10:23:59.701" v="385"/>
          <ac:spMkLst>
            <pc:docMk/>
            <pc:sldMk cId="160959922" sldId="1617"/>
            <ac:spMk id="87" creationId="{C92A7041-63AB-4579-B061-8A346F45FE89}"/>
          </ac:spMkLst>
        </pc:spChg>
        <pc:spChg chg="mod">
          <ac:chgData name="Hamlet Markarian" userId="4926d2b407f31d77" providerId="LiveId" clId="{705DC818-639B-473A-A2BD-6062E0046C7B}" dt="2021-04-22T10:23:59.701" v="385"/>
          <ac:spMkLst>
            <pc:docMk/>
            <pc:sldMk cId="160959922" sldId="1617"/>
            <ac:spMk id="88" creationId="{A52498D4-8C84-436C-A629-BFD59B653407}"/>
          </ac:spMkLst>
        </pc:spChg>
        <pc:spChg chg="mod">
          <ac:chgData name="Hamlet Markarian" userId="4926d2b407f31d77" providerId="LiveId" clId="{705DC818-639B-473A-A2BD-6062E0046C7B}" dt="2021-04-22T10:23:59.701" v="385"/>
          <ac:spMkLst>
            <pc:docMk/>
            <pc:sldMk cId="160959922" sldId="1617"/>
            <ac:spMk id="89" creationId="{3861B3D1-9F72-48F3-8F52-B469BA168883}"/>
          </ac:spMkLst>
        </pc:spChg>
        <pc:spChg chg="mod">
          <ac:chgData name="Hamlet Markarian" userId="4926d2b407f31d77" providerId="LiveId" clId="{705DC818-639B-473A-A2BD-6062E0046C7B}" dt="2021-04-22T10:23:59.701" v="385"/>
          <ac:spMkLst>
            <pc:docMk/>
            <pc:sldMk cId="160959922" sldId="1617"/>
            <ac:spMk id="96" creationId="{BB94E991-97B4-473C-8F94-83375346173E}"/>
          </ac:spMkLst>
        </pc:spChg>
        <pc:spChg chg="mod">
          <ac:chgData name="Hamlet Markarian" userId="4926d2b407f31d77" providerId="LiveId" clId="{705DC818-639B-473A-A2BD-6062E0046C7B}" dt="2021-04-22T10:23:59.701" v="385"/>
          <ac:spMkLst>
            <pc:docMk/>
            <pc:sldMk cId="160959922" sldId="1617"/>
            <ac:spMk id="97" creationId="{384C1A49-53C6-49A3-9EFC-DAE87884C7E6}"/>
          </ac:spMkLst>
        </pc:spChg>
        <pc:spChg chg="del">
          <ac:chgData name="Hamlet Markarian" userId="4926d2b407f31d77" providerId="LiveId" clId="{705DC818-639B-473A-A2BD-6062E0046C7B}" dt="2021-04-22T09:49:58.178" v="8" actId="478"/>
          <ac:spMkLst>
            <pc:docMk/>
            <pc:sldMk cId="160959922" sldId="1617"/>
            <ac:spMk id="98" creationId="{5A51862B-BDF0-4FCA-BCCD-D1F50CE628A1}"/>
          </ac:spMkLst>
        </pc:spChg>
        <pc:spChg chg="add mod">
          <ac:chgData name="Hamlet Markarian" userId="4926d2b407f31d77" providerId="LiveId" clId="{705DC818-639B-473A-A2BD-6062E0046C7B}" dt="2021-04-22T10:30:14.525" v="481" actId="1076"/>
          <ac:spMkLst>
            <pc:docMk/>
            <pc:sldMk cId="160959922" sldId="1617"/>
            <ac:spMk id="99" creationId="{7F0DAA17-E96C-4BBC-9FFE-70C3B32EC13A}"/>
          </ac:spMkLst>
        </pc:spChg>
        <pc:spChg chg="add del mod">
          <ac:chgData name="Hamlet Markarian" userId="4926d2b407f31d77" providerId="LiveId" clId="{705DC818-639B-473A-A2BD-6062E0046C7B}" dt="2021-04-22T10:28:32.496" v="461" actId="478"/>
          <ac:spMkLst>
            <pc:docMk/>
            <pc:sldMk cId="160959922" sldId="1617"/>
            <ac:spMk id="100" creationId="{8D88B862-F8F7-4610-9FD7-E97F26CFCCCA}"/>
          </ac:spMkLst>
        </pc:spChg>
        <pc:spChg chg="add del mod">
          <ac:chgData name="Hamlet Markarian" userId="4926d2b407f31d77" providerId="LiveId" clId="{705DC818-639B-473A-A2BD-6062E0046C7B}" dt="2021-04-22T10:31:17.440" v="495" actId="478"/>
          <ac:spMkLst>
            <pc:docMk/>
            <pc:sldMk cId="160959922" sldId="1617"/>
            <ac:spMk id="101" creationId="{5F16D2C6-6E0D-445D-A794-99654DCE77C5}"/>
          </ac:spMkLst>
        </pc:spChg>
        <pc:spChg chg="add mod">
          <ac:chgData name="Hamlet Markarian" userId="4926d2b407f31d77" providerId="LiveId" clId="{705DC818-639B-473A-A2BD-6062E0046C7B}" dt="2021-04-22T11:36:44.116" v="917" actId="6549"/>
          <ac:spMkLst>
            <pc:docMk/>
            <pc:sldMk cId="160959922" sldId="1617"/>
            <ac:spMk id="102" creationId="{DFA662C1-794D-4FB2-BAED-086BFAF8ACFF}"/>
          </ac:spMkLst>
        </pc:spChg>
        <pc:spChg chg="add mod">
          <ac:chgData name="Hamlet Markarian" userId="4926d2b407f31d77" providerId="LiveId" clId="{705DC818-639B-473A-A2BD-6062E0046C7B}" dt="2021-04-22T10:30:14.525" v="481" actId="1076"/>
          <ac:spMkLst>
            <pc:docMk/>
            <pc:sldMk cId="160959922" sldId="1617"/>
            <ac:spMk id="103" creationId="{5C33ADC1-39A5-45AA-9ACA-933FC7E3A016}"/>
          </ac:spMkLst>
        </pc:spChg>
        <pc:spChg chg="add del mod">
          <ac:chgData name="Hamlet Markarian" userId="4926d2b407f31d77" providerId="LiveId" clId="{705DC818-639B-473A-A2BD-6062E0046C7B}" dt="2021-04-22T10:29:14.704" v="472" actId="478"/>
          <ac:spMkLst>
            <pc:docMk/>
            <pc:sldMk cId="160959922" sldId="1617"/>
            <ac:spMk id="104" creationId="{4A7C290D-AE18-45D5-9123-250537B15E80}"/>
          </ac:spMkLst>
        </pc:spChg>
        <pc:spChg chg="add mod">
          <ac:chgData name="Hamlet Markarian" userId="4926d2b407f31d77" providerId="LiveId" clId="{705DC818-639B-473A-A2BD-6062E0046C7B}" dt="2021-04-22T10:34:49.267" v="526" actId="14100"/>
          <ac:spMkLst>
            <pc:docMk/>
            <pc:sldMk cId="160959922" sldId="1617"/>
            <ac:spMk id="105" creationId="{89B7FBC1-A9E6-4C76-BE08-42703056EC79}"/>
          </ac:spMkLst>
        </pc:spChg>
        <pc:spChg chg="add mod">
          <ac:chgData name="Hamlet Markarian" userId="4926d2b407f31d77" providerId="LiveId" clId="{705DC818-639B-473A-A2BD-6062E0046C7B}" dt="2021-04-22T10:34:42.009" v="523" actId="1076"/>
          <ac:spMkLst>
            <pc:docMk/>
            <pc:sldMk cId="160959922" sldId="1617"/>
            <ac:spMk id="106" creationId="{06A6FC53-B98F-4366-9C21-52B673CD8297}"/>
          </ac:spMkLst>
        </pc:spChg>
        <pc:spChg chg="add mod">
          <ac:chgData name="Hamlet Markarian" userId="4926d2b407f31d77" providerId="LiveId" clId="{705DC818-639B-473A-A2BD-6062E0046C7B}" dt="2021-04-22T10:34:42.009" v="523" actId="1076"/>
          <ac:spMkLst>
            <pc:docMk/>
            <pc:sldMk cId="160959922" sldId="1617"/>
            <ac:spMk id="107" creationId="{60EBA6A9-59D2-4687-A6F2-0C1F593181B1}"/>
          </ac:spMkLst>
        </pc:spChg>
        <pc:spChg chg="add mod">
          <ac:chgData name="Hamlet Markarian" userId="4926d2b407f31d77" providerId="LiveId" clId="{705DC818-639B-473A-A2BD-6062E0046C7B}" dt="2021-04-22T10:34:42.009" v="523" actId="1076"/>
          <ac:spMkLst>
            <pc:docMk/>
            <pc:sldMk cId="160959922" sldId="1617"/>
            <ac:spMk id="108" creationId="{68DDBC03-CB16-4E51-9584-CFB08EE565B2}"/>
          </ac:spMkLst>
        </pc:spChg>
        <pc:spChg chg="add mod">
          <ac:chgData name="Hamlet Markarian" userId="4926d2b407f31d77" providerId="LiveId" clId="{705DC818-639B-473A-A2BD-6062E0046C7B}" dt="2021-04-22T10:34:42.009" v="523" actId="1076"/>
          <ac:spMkLst>
            <pc:docMk/>
            <pc:sldMk cId="160959922" sldId="1617"/>
            <ac:spMk id="109" creationId="{FD620056-9642-47BB-8D22-692056279AE0}"/>
          </ac:spMkLst>
        </pc:spChg>
        <pc:spChg chg="del">
          <ac:chgData name="Hamlet Markarian" userId="4926d2b407f31d77" providerId="LiveId" clId="{705DC818-639B-473A-A2BD-6062E0046C7B}" dt="2021-04-22T10:03:37.087" v="142" actId="478"/>
          <ac:spMkLst>
            <pc:docMk/>
            <pc:sldMk cId="160959922" sldId="1617"/>
            <ac:spMk id="168" creationId="{D9FB9761-4DAE-4345-8815-A06EA6746121}"/>
          </ac:spMkLst>
        </pc:spChg>
        <pc:grpChg chg="add del mod">
          <ac:chgData name="Hamlet Markarian" userId="4926d2b407f31d77" providerId="LiveId" clId="{705DC818-639B-473A-A2BD-6062E0046C7B}" dt="2021-04-22T10:16:04.431" v="253" actId="478"/>
          <ac:grpSpMkLst>
            <pc:docMk/>
            <pc:sldMk cId="160959922" sldId="1617"/>
            <ac:grpSpMk id="3" creationId="{4383A303-2A3B-408F-9E71-9FFB8D383A25}"/>
          </ac:grpSpMkLst>
        </pc:grpChg>
        <pc:grpChg chg="add del mod">
          <ac:chgData name="Hamlet Markarian" userId="4926d2b407f31d77" providerId="LiveId" clId="{705DC818-639B-473A-A2BD-6062E0046C7B}" dt="2021-04-22T10:11:55.298" v="219" actId="165"/>
          <ac:grpSpMkLst>
            <pc:docMk/>
            <pc:sldMk cId="160959922" sldId="1617"/>
            <ac:grpSpMk id="6" creationId="{45A0271C-EC36-440E-A1C4-36383213FC75}"/>
          </ac:grpSpMkLst>
        </pc:grpChg>
        <pc:grpChg chg="add del mod">
          <ac:chgData name="Hamlet Markarian" userId="4926d2b407f31d77" providerId="LiveId" clId="{705DC818-639B-473A-A2BD-6062E0046C7B}" dt="2021-04-22T10:12:35.218" v="231" actId="165"/>
          <ac:grpSpMkLst>
            <pc:docMk/>
            <pc:sldMk cId="160959922" sldId="1617"/>
            <ac:grpSpMk id="7" creationId="{F91F1CFE-C45B-4FB6-922C-83D983B5F47C}"/>
          </ac:grpSpMkLst>
        </pc:grpChg>
        <pc:grpChg chg="add del mod">
          <ac:chgData name="Hamlet Markarian" userId="4926d2b407f31d77" providerId="LiveId" clId="{705DC818-639B-473A-A2BD-6062E0046C7B}" dt="2021-04-22T10:19:52.786" v="347" actId="165"/>
          <ac:grpSpMkLst>
            <pc:docMk/>
            <pc:sldMk cId="160959922" sldId="1617"/>
            <ac:grpSpMk id="9" creationId="{C0519FCE-36DF-45F2-9490-3405F061E440}"/>
          </ac:grpSpMkLst>
        </pc:grpChg>
        <pc:grpChg chg="del">
          <ac:chgData name="Hamlet Markarian" userId="4926d2b407f31d77" providerId="LiveId" clId="{705DC818-639B-473A-A2BD-6062E0046C7B}" dt="2021-04-22T09:49:58.178" v="8" actId="478"/>
          <ac:grpSpMkLst>
            <pc:docMk/>
            <pc:sldMk cId="160959922" sldId="1617"/>
            <ac:grpSpMk id="48" creationId="{80B8B557-5979-401E-936F-56E5C50338E8}"/>
          </ac:grpSpMkLst>
        </pc:grpChg>
        <pc:grpChg chg="add del mod">
          <ac:chgData name="Hamlet Markarian" userId="4926d2b407f31d77" providerId="LiveId" clId="{705DC818-639B-473A-A2BD-6062E0046C7B}" dt="2021-04-22T10:23:55.920" v="384" actId="478"/>
          <ac:grpSpMkLst>
            <pc:docMk/>
            <pc:sldMk cId="160959922" sldId="1617"/>
            <ac:grpSpMk id="77" creationId="{30247D3B-6BBA-4FD1-B074-2F90DCC4DB61}"/>
          </ac:grpSpMkLst>
        </pc:grpChg>
        <pc:grpChg chg="add mod ord">
          <ac:chgData name="Hamlet Markarian" userId="4926d2b407f31d77" providerId="LiveId" clId="{705DC818-639B-473A-A2BD-6062E0046C7B}" dt="2021-04-22T10:25:17.136" v="424" actId="12789"/>
          <ac:grpSpMkLst>
            <pc:docMk/>
            <pc:sldMk cId="160959922" sldId="1617"/>
            <ac:grpSpMk id="85" creationId="{2386B6A7-AA72-4C56-84B2-783D455833CA}"/>
          </ac:grpSpMkLst>
        </pc:grpChg>
        <pc:grpChg chg="del">
          <ac:chgData name="Hamlet Markarian" userId="4926d2b407f31d77" providerId="LiveId" clId="{705DC818-639B-473A-A2BD-6062E0046C7B}" dt="2021-04-22T09:49:58.178" v="8" actId="478"/>
          <ac:grpSpMkLst>
            <pc:docMk/>
            <pc:sldMk cId="160959922" sldId="1617"/>
            <ac:grpSpMk id="90" creationId="{0E0CF0E0-C572-4C7E-AD00-08E581D058C3}"/>
          </ac:grpSpMkLst>
        </pc:grpChg>
        <pc:grpChg chg="del">
          <ac:chgData name="Hamlet Markarian" userId="4926d2b407f31d77" providerId="LiveId" clId="{705DC818-639B-473A-A2BD-6062E0046C7B}" dt="2021-04-22T09:49:58.178" v="8" actId="478"/>
          <ac:grpSpMkLst>
            <pc:docMk/>
            <pc:sldMk cId="160959922" sldId="1617"/>
            <ac:grpSpMk id="93" creationId="{A70C8306-976E-42BD-ADB0-12486F904576}"/>
          </ac:grpSpMkLst>
        </pc:grpChg>
        <pc:picChg chg="add del mod">
          <ac:chgData name="Hamlet Markarian" userId="4926d2b407f31d77" providerId="LiveId" clId="{705DC818-639B-473A-A2BD-6062E0046C7B}" dt="2021-04-22T10:16:31.696" v="260" actId="478"/>
          <ac:picMkLst>
            <pc:docMk/>
            <pc:sldMk cId="160959922" sldId="1617"/>
            <ac:picMk id="4" creationId="{50AD5661-A839-4CDB-B23F-BD3E3CA3F79C}"/>
          </ac:picMkLst>
        </pc:picChg>
        <pc:picChg chg="del mod">
          <ac:chgData name="Hamlet Markarian" userId="4926d2b407f31d77" providerId="LiveId" clId="{705DC818-639B-473A-A2BD-6062E0046C7B}" dt="2021-04-22T10:16:51.087" v="271" actId="478"/>
          <ac:picMkLst>
            <pc:docMk/>
            <pc:sldMk cId="160959922" sldId="1617"/>
            <ac:picMk id="28" creationId="{529C7A9B-BFE0-4328-AD05-255CF04BA37B}"/>
          </ac:picMkLst>
        </pc:picChg>
        <pc:picChg chg="del">
          <ac:chgData name="Hamlet Markarian" userId="4926d2b407f31d77" providerId="LiveId" clId="{705DC818-639B-473A-A2BD-6062E0046C7B}" dt="2021-04-22T09:49:58.178" v="8" actId="478"/>
          <ac:picMkLst>
            <pc:docMk/>
            <pc:sldMk cId="160959922" sldId="1617"/>
            <ac:picMk id="32" creationId="{C2C3524C-5615-4E9E-A2BE-19F81CB465B6}"/>
          </ac:picMkLst>
        </pc:picChg>
        <pc:picChg chg="add mod ord">
          <ac:chgData name="Hamlet Markarian" userId="4926d2b407f31d77" providerId="LiveId" clId="{705DC818-639B-473A-A2BD-6062E0046C7B}" dt="2021-04-22T10:23:26.543" v="381" actId="465"/>
          <ac:picMkLst>
            <pc:docMk/>
            <pc:sldMk cId="160959922" sldId="1617"/>
            <ac:picMk id="51" creationId="{D360A8C7-1AE3-4738-B2EF-5AA57F1EEE6A}"/>
          </ac:picMkLst>
        </pc:picChg>
        <pc:picChg chg="add mod ord">
          <ac:chgData name="Hamlet Markarian" userId="4926d2b407f31d77" providerId="LiveId" clId="{705DC818-639B-473A-A2BD-6062E0046C7B}" dt="2021-04-22T10:23:22.801" v="380" actId="1035"/>
          <ac:picMkLst>
            <pc:docMk/>
            <pc:sldMk cId="160959922" sldId="1617"/>
            <ac:picMk id="52" creationId="{E48DCB4A-A870-4BD7-A359-F6123EED9B07}"/>
          </ac:picMkLst>
        </pc:picChg>
        <pc:picChg chg="add mod">
          <ac:chgData name="Hamlet Markarian" userId="4926d2b407f31d77" providerId="LiveId" clId="{705DC818-639B-473A-A2BD-6062E0046C7B}" dt="2021-04-22T10:23:22.801" v="380" actId="1035"/>
          <ac:picMkLst>
            <pc:docMk/>
            <pc:sldMk cId="160959922" sldId="1617"/>
            <ac:picMk id="61" creationId="{CF3111B2-DAAA-467A-9BE2-5515F503E028}"/>
          </ac:picMkLst>
        </pc:picChg>
        <pc:picChg chg="del">
          <ac:chgData name="Hamlet Markarian" userId="4926d2b407f31d77" providerId="LiveId" clId="{705DC818-639B-473A-A2BD-6062E0046C7B}" dt="2021-04-22T09:49:58.178" v="8" actId="478"/>
          <ac:picMkLst>
            <pc:docMk/>
            <pc:sldMk cId="160959922" sldId="1617"/>
            <ac:picMk id="62" creationId="{0425D5DC-FB5C-469B-B131-36A8BD606F16}"/>
          </ac:picMkLst>
        </pc:picChg>
        <pc:picChg chg="del">
          <ac:chgData name="Hamlet Markarian" userId="4926d2b407f31d77" providerId="LiveId" clId="{705DC818-639B-473A-A2BD-6062E0046C7B}" dt="2021-04-22T09:49:58.178" v="8" actId="478"/>
          <ac:picMkLst>
            <pc:docMk/>
            <pc:sldMk cId="160959922" sldId="1617"/>
            <ac:picMk id="63" creationId="{1B6EBD3A-AF70-4D14-BAD5-6EDBE8F1A63A}"/>
          </ac:picMkLst>
        </pc:picChg>
        <pc:picChg chg="del">
          <ac:chgData name="Hamlet Markarian" userId="4926d2b407f31d77" providerId="LiveId" clId="{705DC818-639B-473A-A2BD-6062E0046C7B}" dt="2021-04-22T09:49:58.178" v="8" actId="478"/>
          <ac:picMkLst>
            <pc:docMk/>
            <pc:sldMk cId="160959922" sldId="1617"/>
            <ac:picMk id="64" creationId="{EB07E2CD-3A6A-4BAA-B5B0-45B22001DE8D}"/>
          </ac:picMkLst>
        </pc:picChg>
        <pc:cxnChg chg="del mod">
          <ac:chgData name="Hamlet Markarian" userId="4926d2b407f31d77" providerId="LiveId" clId="{705DC818-639B-473A-A2BD-6062E0046C7B}" dt="2021-04-22T09:49:58.178" v="8" actId="478"/>
          <ac:cxnSpMkLst>
            <pc:docMk/>
            <pc:sldMk cId="160959922" sldId="1617"/>
            <ac:cxnSpMk id="8" creationId="{AAF24998-8A40-4448-B5FB-74F3A2E8E6F9}"/>
          </ac:cxnSpMkLst>
        </pc:cxnChg>
        <pc:cxnChg chg="del mod">
          <ac:chgData name="Hamlet Markarian" userId="4926d2b407f31d77" providerId="LiveId" clId="{705DC818-639B-473A-A2BD-6062E0046C7B}" dt="2021-04-22T09:49:58.178" v="8" actId="478"/>
          <ac:cxnSpMkLst>
            <pc:docMk/>
            <pc:sldMk cId="160959922" sldId="1617"/>
            <ac:cxnSpMk id="42" creationId="{7C1D1097-BECD-43D1-BCBA-F4D5EF7238DD}"/>
          </ac:cxnSpMkLst>
        </pc:cxnChg>
        <pc:cxnChg chg="del mod">
          <ac:chgData name="Hamlet Markarian" userId="4926d2b407f31d77" providerId="LiveId" clId="{705DC818-639B-473A-A2BD-6062E0046C7B}" dt="2021-04-22T09:49:58.178" v="8" actId="478"/>
          <ac:cxnSpMkLst>
            <pc:docMk/>
            <pc:sldMk cId="160959922" sldId="1617"/>
            <ac:cxnSpMk id="45" creationId="{FD95E577-734C-4347-955F-F9C54AE53961}"/>
          </ac:cxnSpMkLst>
        </pc:cxnChg>
        <pc:cxnChg chg="del mod">
          <ac:chgData name="Hamlet Markarian" userId="4926d2b407f31d77" providerId="LiveId" clId="{705DC818-639B-473A-A2BD-6062E0046C7B}" dt="2021-04-22T09:49:58.178" v="8" actId="478"/>
          <ac:cxnSpMkLst>
            <pc:docMk/>
            <pc:sldMk cId="160959922" sldId="1617"/>
            <ac:cxnSpMk id="49" creationId="{14D6B984-6162-4537-A4F1-E20348A24E5F}"/>
          </ac:cxnSpMkLst>
        </pc:cxnChg>
        <pc:cxnChg chg="add mod">
          <ac:chgData name="Hamlet Markarian" userId="4926d2b407f31d77" providerId="LiveId" clId="{705DC818-639B-473A-A2BD-6062E0046C7B}" dt="2021-04-22T10:34:51.702" v="527" actId="1076"/>
          <ac:cxnSpMkLst>
            <pc:docMk/>
            <pc:sldMk cId="160959922" sldId="1617"/>
            <ac:cxnSpMk id="110" creationId="{A9F6510D-A196-4279-A0C4-DE67CE72E628}"/>
          </ac:cxnSpMkLst>
        </pc:cxnChg>
        <pc:cxnChg chg="add del mod">
          <ac:chgData name="Hamlet Markarian" userId="4926d2b407f31d77" providerId="LiveId" clId="{705DC818-639B-473A-A2BD-6062E0046C7B}" dt="2021-04-22T10:40:16.048" v="591" actId="478"/>
          <ac:cxnSpMkLst>
            <pc:docMk/>
            <pc:sldMk cId="160959922" sldId="1617"/>
            <ac:cxnSpMk id="111" creationId="{67C71D2E-E4A0-4AC8-8E79-79F15B00C25E}"/>
          </ac:cxnSpMkLst>
        </pc:cxnChg>
      </pc:sldChg>
      <pc:sldChg chg="addSp modSp mod ord">
        <pc:chgData name="Hamlet Markarian" userId="4926d2b407f31d77" providerId="LiveId" clId="{705DC818-639B-473A-A2BD-6062E0046C7B}" dt="2021-04-22T16:20:54.781" v="2294" actId="1076"/>
        <pc:sldMkLst>
          <pc:docMk/>
          <pc:sldMk cId="162866868" sldId="1640"/>
        </pc:sldMkLst>
        <pc:spChg chg="mod">
          <ac:chgData name="Hamlet Markarian" userId="4926d2b407f31d77" providerId="LiveId" clId="{705DC818-639B-473A-A2BD-6062E0046C7B}" dt="2021-04-22T16:20:54.781" v="2294" actId="1076"/>
          <ac:spMkLst>
            <pc:docMk/>
            <pc:sldMk cId="162866868" sldId="1640"/>
            <ac:spMk id="8" creationId="{A3D43B73-2B0A-4CDF-8104-3D3F930D4D40}"/>
          </ac:spMkLst>
        </pc:spChg>
        <pc:spChg chg="add mod">
          <ac:chgData name="Hamlet Markarian" userId="4926d2b407f31d77" providerId="LiveId" clId="{705DC818-639B-473A-A2BD-6062E0046C7B}" dt="2021-04-22T16:20:45.043" v="2290" actId="1076"/>
          <ac:spMkLst>
            <pc:docMk/>
            <pc:sldMk cId="162866868" sldId="1640"/>
            <ac:spMk id="26" creationId="{3FE8B605-D3D0-463C-AD64-61D1F9EDA919}"/>
          </ac:spMkLst>
        </pc:spChg>
        <pc:spChg chg="add mod">
          <ac:chgData name="Hamlet Markarian" userId="4926d2b407f31d77" providerId="LiveId" clId="{705DC818-639B-473A-A2BD-6062E0046C7B}" dt="2021-04-22T16:20:45.043" v="2290" actId="1076"/>
          <ac:spMkLst>
            <pc:docMk/>
            <pc:sldMk cId="162866868" sldId="1640"/>
            <ac:spMk id="33" creationId="{5479BA52-ABD8-44F8-BEC0-71CD549D1288}"/>
          </ac:spMkLst>
        </pc:spChg>
        <pc:spChg chg="add mod">
          <ac:chgData name="Hamlet Markarian" userId="4926d2b407f31d77" providerId="LiveId" clId="{705DC818-639B-473A-A2BD-6062E0046C7B}" dt="2021-04-22T16:20:45.043" v="2290" actId="1076"/>
          <ac:spMkLst>
            <pc:docMk/>
            <pc:sldMk cId="162866868" sldId="1640"/>
            <ac:spMk id="34" creationId="{105C6029-ACD7-49F7-B06C-F295120B6E3C}"/>
          </ac:spMkLst>
        </pc:spChg>
        <pc:spChg chg="add mod">
          <ac:chgData name="Hamlet Markarian" userId="4926d2b407f31d77" providerId="LiveId" clId="{705DC818-639B-473A-A2BD-6062E0046C7B}" dt="2021-04-22T16:20:45.043" v="2290" actId="1076"/>
          <ac:spMkLst>
            <pc:docMk/>
            <pc:sldMk cId="162866868" sldId="1640"/>
            <ac:spMk id="35" creationId="{78846E78-FEC1-4A53-9302-5C67BCEB52B1}"/>
          </ac:spMkLst>
        </pc:spChg>
        <pc:spChg chg="add mod">
          <ac:chgData name="Hamlet Markarian" userId="4926d2b407f31d77" providerId="LiveId" clId="{705DC818-639B-473A-A2BD-6062E0046C7B}" dt="2021-04-22T16:20:45.043" v="2290" actId="1076"/>
          <ac:spMkLst>
            <pc:docMk/>
            <pc:sldMk cId="162866868" sldId="1640"/>
            <ac:spMk id="37" creationId="{E6840EBA-3F81-439D-92E1-1454C1017770}"/>
          </ac:spMkLst>
        </pc:spChg>
        <pc:spChg chg="add mod">
          <ac:chgData name="Hamlet Markarian" userId="4926d2b407f31d77" providerId="LiveId" clId="{705DC818-639B-473A-A2BD-6062E0046C7B}" dt="2021-04-22T16:20:45.043" v="2290" actId="1076"/>
          <ac:spMkLst>
            <pc:docMk/>
            <pc:sldMk cId="162866868" sldId="1640"/>
            <ac:spMk id="38" creationId="{E4D22AFB-123C-439B-BB50-D0063EFAC39C}"/>
          </ac:spMkLst>
        </pc:spChg>
        <pc:spChg chg="add mod">
          <ac:chgData name="Hamlet Markarian" userId="4926d2b407f31d77" providerId="LiveId" clId="{705DC818-639B-473A-A2BD-6062E0046C7B}" dt="2021-04-22T16:20:45.043" v="2290" actId="1076"/>
          <ac:spMkLst>
            <pc:docMk/>
            <pc:sldMk cId="162866868" sldId="1640"/>
            <ac:spMk id="39" creationId="{FA010A7C-DD36-464B-B881-E3D5CF2C3594}"/>
          </ac:spMkLst>
        </pc:spChg>
        <pc:grpChg chg="mod">
          <ac:chgData name="Hamlet Markarian" userId="4926d2b407f31d77" providerId="LiveId" clId="{705DC818-639B-473A-A2BD-6062E0046C7B}" dt="2021-04-22T16:20:19.591" v="2288" actId="14100"/>
          <ac:grpSpMkLst>
            <pc:docMk/>
            <pc:sldMk cId="162866868" sldId="1640"/>
            <ac:grpSpMk id="5" creationId="{E89E1578-CB85-410A-A9C9-19EE507B4809}"/>
          </ac:grpSpMkLst>
        </pc:grpChg>
        <pc:picChg chg="add mod">
          <ac:chgData name="Hamlet Markarian" userId="4926d2b407f31d77" providerId="LiveId" clId="{705DC818-639B-473A-A2BD-6062E0046C7B}" dt="2021-04-22T16:20:45.043" v="2290" actId="1076"/>
          <ac:picMkLst>
            <pc:docMk/>
            <pc:sldMk cId="162866868" sldId="1640"/>
            <ac:picMk id="20" creationId="{198ADA01-06E7-4D81-A7E3-00C72AD49F78}"/>
          </ac:picMkLst>
        </pc:picChg>
        <pc:picChg chg="add mod">
          <ac:chgData name="Hamlet Markarian" userId="4926d2b407f31d77" providerId="LiveId" clId="{705DC818-639B-473A-A2BD-6062E0046C7B}" dt="2021-04-22T16:20:45.043" v="2290" actId="1076"/>
          <ac:picMkLst>
            <pc:docMk/>
            <pc:sldMk cId="162866868" sldId="1640"/>
            <ac:picMk id="21" creationId="{D9853025-6883-48EB-8763-ABE81B5D4951}"/>
          </ac:picMkLst>
        </pc:picChg>
        <pc:picChg chg="add mod">
          <ac:chgData name="Hamlet Markarian" userId="4926d2b407f31d77" providerId="LiveId" clId="{705DC818-639B-473A-A2BD-6062E0046C7B}" dt="2021-04-22T16:20:45.043" v="2290" actId="1076"/>
          <ac:picMkLst>
            <pc:docMk/>
            <pc:sldMk cId="162866868" sldId="1640"/>
            <ac:picMk id="22" creationId="{1DDA119D-2BAB-4AA2-B744-662276ECF973}"/>
          </ac:picMkLst>
        </pc:picChg>
        <pc:picChg chg="add mod">
          <ac:chgData name="Hamlet Markarian" userId="4926d2b407f31d77" providerId="LiveId" clId="{705DC818-639B-473A-A2BD-6062E0046C7B}" dt="2021-04-22T16:20:45.043" v="2290" actId="1076"/>
          <ac:picMkLst>
            <pc:docMk/>
            <pc:sldMk cId="162866868" sldId="1640"/>
            <ac:picMk id="23" creationId="{A85EAD65-61A1-4884-8A6D-B51145C6D98A}"/>
          </ac:picMkLst>
        </pc:picChg>
        <pc:picChg chg="add mod">
          <ac:chgData name="Hamlet Markarian" userId="4926d2b407f31d77" providerId="LiveId" clId="{705DC818-639B-473A-A2BD-6062E0046C7B}" dt="2021-04-22T16:20:45.043" v="2290" actId="1076"/>
          <ac:picMkLst>
            <pc:docMk/>
            <pc:sldMk cId="162866868" sldId="1640"/>
            <ac:picMk id="24" creationId="{0FC60C54-1C03-41D3-A27D-8BEF78A75519}"/>
          </ac:picMkLst>
        </pc:picChg>
        <pc:picChg chg="add mod">
          <ac:chgData name="Hamlet Markarian" userId="4926d2b407f31d77" providerId="LiveId" clId="{705DC818-639B-473A-A2BD-6062E0046C7B}" dt="2021-04-22T16:20:45.043" v="2290" actId="1076"/>
          <ac:picMkLst>
            <pc:docMk/>
            <pc:sldMk cId="162866868" sldId="1640"/>
            <ac:picMk id="25" creationId="{939E8B09-DBF1-41DF-BE73-47588E5DE3F7}"/>
          </ac:picMkLst>
        </pc:picChg>
        <pc:picChg chg="mod">
          <ac:chgData name="Hamlet Markarian" userId="4926d2b407f31d77" providerId="LiveId" clId="{705DC818-639B-473A-A2BD-6062E0046C7B}" dt="2021-04-22T16:20:49.517" v="2292" actId="14100"/>
          <ac:picMkLst>
            <pc:docMk/>
            <pc:sldMk cId="162866868" sldId="1640"/>
            <ac:picMk id="214" creationId="{E30090B1-7C0D-4D51-BF2A-9D002C9A99A9}"/>
          </ac:picMkLst>
        </pc:picChg>
      </pc:sldChg>
      <pc:sldChg chg="addSp delSp modSp add mod">
        <pc:chgData name="Hamlet Markarian" userId="4926d2b407f31d77" providerId="LiveId" clId="{705DC818-639B-473A-A2BD-6062E0046C7B}" dt="2021-04-22T12:12:34.704" v="1157" actId="404"/>
        <pc:sldMkLst>
          <pc:docMk/>
          <pc:sldMk cId="2473427026" sldId="1646"/>
        </pc:sldMkLst>
        <pc:spChg chg="mod">
          <ac:chgData name="Hamlet Markarian" userId="4926d2b407f31d77" providerId="LiveId" clId="{705DC818-639B-473A-A2BD-6062E0046C7B}" dt="2021-04-22T10:35:48.419" v="532" actId="20577"/>
          <ac:spMkLst>
            <pc:docMk/>
            <pc:sldMk cId="2473427026" sldId="1646"/>
            <ac:spMk id="5" creationId="{BC01E833-A438-4C2A-AF28-2B402D7F80E5}"/>
          </ac:spMkLst>
        </pc:spChg>
        <pc:spChg chg="add mod">
          <ac:chgData name="Hamlet Markarian" userId="4926d2b407f31d77" providerId="LiveId" clId="{705DC818-639B-473A-A2BD-6062E0046C7B}" dt="2021-04-22T12:12:34.704" v="1157" actId="404"/>
          <ac:spMkLst>
            <pc:docMk/>
            <pc:sldMk cId="2473427026" sldId="1646"/>
            <ac:spMk id="15" creationId="{30326BE6-9D59-408F-902F-4D8BDABFD9D6}"/>
          </ac:spMkLst>
        </pc:spChg>
        <pc:spChg chg="add mod">
          <ac:chgData name="Hamlet Markarian" userId="4926d2b407f31d77" providerId="LiveId" clId="{705DC818-639B-473A-A2BD-6062E0046C7B}" dt="2021-04-22T12:12:34.704" v="1157" actId="404"/>
          <ac:spMkLst>
            <pc:docMk/>
            <pc:sldMk cId="2473427026" sldId="1646"/>
            <ac:spMk id="16" creationId="{3185F8D6-E3FD-495C-9E30-7088A4887B33}"/>
          </ac:spMkLst>
        </pc:spChg>
        <pc:spChg chg="add mod">
          <ac:chgData name="Hamlet Markarian" userId="4926d2b407f31d77" providerId="LiveId" clId="{705DC818-639B-473A-A2BD-6062E0046C7B}" dt="2021-04-22T11:58:38.603" v="1048" actId="20577"/>
          <ac:spMkLst>
            <pc:docMk/>
            <pc:sldMk cId="2473427026" sldId="1646"/>
            <ac:spMk id="17" creationId="{FB7E4468-8D35-4E94-9707-360E0E54AB79}"/>
          </ac:spMkLst>
        </pc:spChg>
        <pc:spChg chg="add mod">
          <ac:chgData name="Hamlet Markarian" userId="4926d2b407f31d77" providerId="LiveId" clId="{705DC818-639B-473A-A2BD-6062E0046C7B}" dt="2021-04-22T11:58:18.179" v="1046" actId="948"/>
          <ac:spMkLst>
            <pc:docMk/>
            <pc:sldMk cId="2473427026" sldId="1646"/>
            <ac:spMk id="18" creationId="{E3F50105-95CF-42FE-A9EB-C3F539B8338E}"/>
          </ac:spMkLst>
        </pc:spChg>
        <pc:spChg chg="add mod ord">
          <ac:chgData name="Hamlet Markarian" userId="4926d2b407f31d77" providerId="LiveId" clId="{705DC818-639B-473A-A2BD-6062E0046C7B}" dt="2021-04-22T11:37:25.593" v="935" actId="20577"/>
          <ac:spMkLst>
            <pc:docMk/>
            <pc:sldMk cId="2473427026" sldId="1646"/>
            <ac:spMk id="24" creationId="{5526FA7D-3464-41FA-B79B-EF2C649713BD}"/>
          </ac:spMkLst>
        </pc:spChg>
        <pc:spChg chg="del mod">
          <ac:chgData name="Hamlet Markarian" userId="4926d2b407f31d77" providerId="LiveId" clId="{705DC818-639B-473A-A2BD-6062E0046C7B}" dt="2021-04-22T10:41:42.961" v="612" actId="478"/>
          <ac:spMkLst>
            <pc:docMk/>
            <pc:sldMk cId="2473427026" sldId="1646"/>
            <ac:spMk id="47" creationId="{A44B59C1-E517-4559-B5F8-F894977DEDFE}"/>
          </ac:spMkLst>
        </pc:spChg>
        <pc:spChg chg="mod ord">
          <ac:chgData name="Hamlet Markarian" userId="4926d2b407f31d77" providerId="LiveId" clId="{705DC818-639B-473A-A2BD-6062E0046C7B}" dt="2021-04-22T10:52:42.372" v="676" actId="20577"/>
          <ac:spMkLst>
            <pc:docMk/>
            <pc:sldMk cId="2473427026" sldId="1646"/>
            <ac:spMk id="50" creationId="{4F998B1D-6B43-4A9D-AD50-A2533B0C2888}"/>
          </ac:spMkLst>
        </pc:spChg>
        <pc:spChg chg="del">
          <ac:chgData name="Hamlet Markarian" userId="4926d2b407f31d77" providerId="LiveId" clId="{705DC818-639B-473A-A2BD-6062E0046C7B}" dt="2021-04-22T10:35:33.776" v="530" actId="478"/>
          <ac:spMkLst>
            <pc:docMk/>
            <pc:sldMk cId="2473427026" sldId="1646"/>
            <ac:spMk id="99" creationId="{7F0DAA17-E96C-4BBC-9FFE-70C3B32EC13A}"/>
          </ac:spMkLst>
        </pc:spChg>
        <pc:spChg chg="del">
          <ac:chgData name="Hamlet Markarian" userId="4926d2b407f31d77" providerId="LiveId" clId="{705DC818-639B-473A-A2BD-6062E0046C7B}" dt="2021-04-22T10:35:33.776" v="530" actId="478"/>
          <ac:spMkLst>
            <pc:docMk/>
            <pc:sldMk cId="2473427026" sldId="1646"/>
            <ac:spMk id="102" creationId="{DFA662C1-794D-4FB2-BAED-086BFAF8ACFF}"/>
          </ac:spMkLst>
        </pc:spChg>
        <pc:spChg chg="del">
          <ac:chgData name="Hamlet Markarian" userId="4926d2b407f31d77" providerId="LiveId" clId="{705DC818-639B-473A-A2BD-6062E0046C7B}" dt="2021-04-22T10:35:33.776" v="530" actId="478"/>
          <ac:spMkLst>
            <pc:docMk/>
            <pc:sldMk cId="2473427026" sldId="1646"/>
            <ac:spMk id="103" creationId="{5C33ADC1-39A5-45AA-9ACA-933FC7E3A016}"/>
          </ac:spMkLst>
        </pc:spChg>
        <pc:spChg chg="del">
          <ac:chgData name="Hamlet Markarian" userId="4926d2b407f31d77" providerId="LiveId" clId="{705DC818-639B-473A-A2BD-6062E0046C7B}" dt="2021-04-22T10:35:33.776" v="530" actId="478"/>
          <ac:spMkLst>
            <pc:docMk/>
            <pc:sldMk cId="2473427026" sldId="1646"/>
            <ac:spMk id="105" creationId="{89B7FBC1-A9E6-4C76-BE08-42703056EC79}"/>
          </ac:spMkLst>
        </pc:spChg>
        <pc:spChg chg="del">
          <ac:chgData name="Hamlet Markarian" userId="4926d2b407f31d77" providerId="LiveId" clId="{705DC818-639B-473A-A2BD-6062E0046C7B}" dt="2021-04-22T10:35:33.776" v="530" actId="478"/>
          <ac:spMkLst>
            <pc:docMk/>
            <pc:sldMk cId="2473427026" sldId="1646"/>
            <ac:spMk id="106" creationId="{06A6FC53-B98F-4366-9C21-52B673CD8297}"/>
          </ac:spMkLst>
        </pc:spChg>
        <pc:spChg chg="del">
          <ac:chgData name="Hamlet Markarian" userId="4926d2b407f31d77" providerId="LiveId" clId="{705DC818-639B-473A-A2BD-6062E0046C7B}" dt="2021-04-22T10:35:33.776" v="530" actId="478"/>
          <ac:spMkLst>
            <pc:docMk/>
            <pc:sldMk cId="2473427026" sldId="1646"/>
            <ac:spMk id="107" creationId="{60EBA6A9-59D2-4687-A6F2-0C1F593181B1}"/>
          </ac:spMkLst>
        </pc:spChg>
        <pc:spChg chg="del">
          <ac:chgData name="Hamlet Markarian" userId="4926d2b407f31d77" providerId="LiveId" clId="{705DC818-639B-473A-A2BD-6062E0046C7B}" dt="2021-04-22T10:35:33.776" v="530" actId="478"/>
          <ac:spMkLst>
            <pc:docMk/>
            <pc:sldMk cId="2473427026" sldId="1646"/>
            <ac:spMk id="108" creationId="{68DDBC03-CB16-4E51-9584-CFB08EE565B2}"/>
          </ac:spMkLst>
        </pc:spChg>
        <pc:spChg chg="del">
          <ac:chgData name="Hamlet Markarian" userId="4926d2b407f31d77" providerId="LiveId" clId="{705DC818-639B-473A-A2BD-6062E0046C7B}" dt="2021-04-22T10:35:33.776" v="530" actId="478"/>
          <ac:spMkLst>
            <pc:docMk/>
            <pc:sldMk cId="2473427026" sldId="1646"/>
            <ac:spMk id="109" creationId="{FD620056-9642-47BB-8D22-692056279AE0}"/>
          </ac:spMkLst>
        </pc:spChg>
        <pc:grpChg chg="ord">
          <ac:chgData name="Hamlet Markarian" userId="4926d2b407f31d77" providerId="LiveId" clId="{705DC818-639B-473A-A2BD-6062E0046C7B}" dt="2021-04-22T10:41:49.509" v="614" actId="167"/>
          <ac:grpSpMkLst>
            <pc:docMk/>
            <pc:sldMk cId="2473427026" sldId="1646"/>
            <ac:grpSpMk id="85" creationId="{2386B6A7-AA72-4C56-84B2-783D455833CA}"/>
          </ac:grpSpMkLst>
        </pc:grpChg>
        <pc:picChg chg="add mod ord">
          <ac:chgData name="Hamlet Markarian" userId="4926d2b407f31d77" providerId="LiveId" clId="{705DC818-639B-473A-A2BD-6062E0046C7B}" dt="2021-04-22T10:41:49.509" v="614" actId="167"/>
          <ac:picMkLst>
            <pc:docMk/>
            <pc:sldMk cId="2473427026" sldId="1646"/>
            <ac:picMk id="25" creationId="{550B6CC4-AA5F-424B-B6B5-3988E8D09479}"/>
          </ac:picMkLst>
        </pc:picChg>
        <pc:picChg chg="del">
          <ac:chgData name="Hamlet Markarian" userId="4926d2b407f31d77" providerId="LiveId" clId="{705DC818-639B-473A-A2BD-6062E0046C7B}" dt="2021-04-22T10:41:42.961" v="612" actId="478"/>
          <ac:picMkLst>
            <pc:docMk/>
            <pc:sldMk cId="2473427026" sldId="1646"/>
            <ac:picMk id="51" creationId="{D360A8C7-1AE3-4738-B2EF-5AA57F1EEE6A}"/>
          </ac:picMkLst>
        </pc:picChg>
        <pc:picChg chg="ord">
          <ac:chgData name="Hamlet Markarian" userId="4926d2b407f31d77" providerId="LiveId" clId="{705DC818-639B-473A-A2BD-6062E0046C7B}" dt="2021-04-22T10:41:49.509" v="614" actId="167"/>
          <ac:picMkLst>
            <pc:docMk/>
            <pc:sldMk cId="2473427026" sldId="1646"/>
            <ac:picMk id="52" creationId="{E48DCB4A-A870-4BD7-A359-F6123EED9B07}"/>
          </ac:picMkLst>
        </pc:picChg>
        <pc:cxnChg chg="add mod">
          <ac:chgData name="Hamlet Markarian" userId="4926d2b407f31d77" providerId="LiveId" clId="{705DC818-639B-473A-A2BD-6062E0046C7B}" dt="2021-04-22T11:48:00.536" v="1022" actId="1076"/>
          <ac:cxnSpMkLst>
            <pc:docMk/>
            <pc:sldMk cId="2473427026" sldId="1646"/>
            <ac:cxnSpMk id="19" creationId="{A77DBF3A-141A-4FD2-A5E3-215FDEDDE140}"/>
          </ac:cxnSpMkLst>
        </pc:cxnChg>
        <pc:cxnChg chg="del">
          <ac:chgData name="Hamlet Markarian" userId="4926d2b407f31d77" providerId="LiveId" clId="{705DC818-639B-473A-A2BD-6062E0046C7B}" dt="2021-04-22T10:35:33.776" v="530" actId="478"/>
          <ac:cxnSpMkLst>
            <pc:docMk/>
            <pc:sldMk cId="2473427026" sldId="1646"/>
            <ac:cxnSpMk id="110" creationId="{A9F6510D-A196-4279-A0C4-DE67CE72E628}"/>
          </ac:cxnSpMkLst>
        </pc:cxnChg>
      </pc:sldChg>
      <pc:sldChg chg="addSp modSp add mod">
        <pc:chgData name="Hamlet Markarian" userId="4926d2b407f31d77" providerId="LiveId" clId="{705DC818-639B-473A-A2BD-6062E0046C7B}" dt="2021-04-22T12:12:30.725" v="1154" actId="404"/>
        <pc:sldMkLst>
          <pc:docMk/>
          <pc:sldMk cId="2980103758" sldId="1647"/>
        </pc:sldMkLst>
        <pc:spChg chg="mod">
          <ac:chgData name="Hamlet Markarian" userId="4926d2b407f31d77" providerId="LiveId" clId="{705DC818-639B-473A-A2BD-6062E0046C7B}" dt="2021-04-22T10:45:16.811" v="617"/>
          <ac:spMkLst>
            <pc:docMk/>
            <pc:sldMk cId="2980103758" sldId="1647"/>
            <ac:spMk id="5" creationId="{BC01E833-A438-4C2A-AF28-2B402D7F80E5}"/>
          </ac:spMkLst>
        </pc:spChg>
        <pc:spChg chg="add mod">
          <ac:chgData name="Hamlet Markarian" userId="4926d2b407f31d77" providerId="LiveId" clId="{705DC818-639B-473A-A2BD-6062E0046C7B}" dt="2021-04-22T12:12:30.725" v="1154" actId="404"/>
          <ac:spMkLst>
            <pc:docMk/>
            <pc:sldMk cId="2980103758" sldId="1647"/>
            <ac:spMk id="15" creationId="{8B1DC3A9-6304-44F5-8E46-BE9371474C0E}"/>
          </ac:spMkLst>
        </pc:spChg>
        <pc:spChg chg="add mod">
          <ac:chgData name="Hamlet Markarian" userId="4926d2b407f31d77" providerId="LiveId" clId="{705DC818-639B-473A-A2BD-6062E0046C7B}" dt="2021-04-22T12:12:30.725" v="1154" actId="404"/>
          <ac:spMkLst>
            <pc:docMk/>
            <pc:sldMk cId="2980103758" sldId="1647"/>
            <ac:spMk id="16" creationId="{0D501B2D-02F6-412A-9FF6-375382B4D250}"/>
          </ac:spMkLst>
        </pc:spChg>
        <pc:spChg chg="add mod">
          <ac:chgData name="Hamlet Markarian" userId="4926d2b407f31d77" providerId="LiveId" clId="{705DC818-639B-473A-A2BD-6062E0046C7B}" dt="2021-04-22T11:57:47.177" v="1038" actId="20577"/>
          <ac:spMkLst>
            <pc:docMk/>
            <pc:sldMk cId="2980103758" sldId="1647"/>
            <ac:spMk id="17" creationId="{C5F1A69C-C8A7-4339-957E-7E7FFCC6D652}"/>
          </ac:spMkLst>
        </pc:spChg>
        <pc:spChg chg="add mod">
          <ac:chgData name="Hamlet Markarian" userId="4926d2b407f31d77" providerId="LiveId" clId="{705DC818-639B-473A-A2BD-6062E0046C7B}" dt="2021-04-22T11:56:50.295" v="1032" actId="404"/>
          <ac:spMkLst>
            <pc:docMk/>
            <pc:sldMk cId="2980103758" sldId="1647"/>
            <ac:spMk id="18" creationId="{A8E85E6A-A73C-427B-AF65-70097FC227AD}"/>
          </ac:spMkLst>
        </pc:spChg>
        <pc:spChg chg="add mod ord">
          <ac:chgData name="Hamlet Markarian" userId="4926d2b407f31d77" providerId="LiveId" clId="{705DC818-639B-473A-A2BD-6062E0046C7B}" dt="2021-04-22T12:02:38.889" v="1066" actId="207"/>
          <ac:spMkLst>
            <pc:docMk/>
            <pc:sldMk cId="2980103758" sldId="1647"/>
            <ac:spMk id="20" creationId="{5B666742-8B8F-4ADC-8D2A-9D9279E28B5F}"/>
          </ac:spMkLst>
        </pc:spChg>
        <pc:spChg chg="add mod">
          <ac:chgData name="Hamlet Markarian" userId="4926d2b407f31d77" providerId="LiveId" clId="{705DC818-639B-473A-A2BD-6062E0046C7B}" dt="2021-04-22T11:59:33.521" v="1052" actId="1076"/>
          <ac:spMkLst>
            <pc:docMk/>
            <pc:sldMk cId="2980103758" sldId="1647"/>
            <ac:spMk id="21" creationId="{62EE943F-A90F-4B85-9197-0BC3BDA1E3BB}"/>
          </ac:spMkLst>
        </pc:spChg>
        <pc:spChg chg="mod">
          <ac:chgData name="Hamlet Markarian" userId="4926d2b407f31d77" providerId="LiveId" clId="{705DC818-639B-473A-A2BD-6062E0046C7B}" dt="2021-04-22T11:59:19.644" v="1049"/>
          <ac:spMkLst>
            <pc:docMk/>
            <pc:sldMk cId="2980103758" sldId="1647"/>
            <ac:spMk id="23" creationId="{8D1E3412-A0B6-43C6-A31A-979BF94784EC}"/>
          </ac:spMkLst>
        </pc:spChg>
        <pc:spChg chg="mod">
          <ac:chgData name="Hamlet Markarian" userId="4926d2b407f31d77" providerId="LiveId" clId="{705DC818-639B-473A-A2BD-6062E0046C7B}" dt="2021-04-22T11:37:33.993" v="942" actId="20577"/>
          <ac:spMkLst>
            <pc:docMk/>
            <pc:sldMk cId="2980103758" sldId="1647"/>
            <ac:spMk id="24" creationId="{5526FA7D-3464-41FA-B79B-EF2C649713BD}"/>
          </ac:spMkLst>
        </pc:spChg>
        <pc:spChg chg="mod">
          <ac:chgData name="Hamlet Markarian" userId="4926d2b407f31d77" providerId="LiveId" clId="{705DC818-639B-473A-A2BD-6062E0046C7B}" dt="2021-04-22T11:59:19.644" v="1049"/>
          <ac:spMkLst>
            <pc:docMk/>
            <pc:sldMk cId="2980103758" sldId="1647"/>
            <ac:spMk id="26" creationId="{601F4EE1-F2E6-4732-81B1-6ECCF2F06DF5}"/>
          </ac:spMkLst>
        </pc:spChg>
        <pc:spChg chg="mod">
          <ac:chgData name="Hamlet Markarian" userId="4926d2b407f31d77" providerId="LiveId" clId="{705DC818-639B-473A-A2BD-6062E0046C7B}" dt="2021-04-22T11:59:19.644" v="1049"/>
          <ac:spMkLst>
            <pc:docMk/>
            <pc:sldMk cId="2980103758" sldId="1647"/>
            <ac:spMk id="27" creationId="{194A6C05-72DF-487E-80E5-6A8649AFA19A}"/>
          </ac:spMkLst>
        </pc:spChg>
        <pc:spChg chg="mod">
          <ac:chgData name="Hamlet Markarian" userId="4926d2b407f31d77" providerId="LiveId" clId="{705DC818-639B-473A-A2BD-6062E0046C7B}" dt="2021-04-22T11:59:19.644" v="1049"/>
          <ac:spMkLst>
            <pc:docMk/>
            <pc:sldMk cId="2980103758" sldId="1647"/>
            <ac:spMk id="29" creationId="{40E6ED5B-1393-4F0F-9640-89F4B3DC5DBF}"/>
          </ac:spMkLst>
        </pc:spChg>
        <pc:spChg chg="mod">
          <ac:chgData name="Hamlet Markarian" userId="4926d2b407f31d77" providerId="LiveId" clId="{705DC818-639B-473A-A2BD-6062E0046C7B}" dt="2021-04-22T11:59:19.644" v="1049"/>
          <ac:spMkLst>
            <pc:docMk/>
            <pc:sldMk cId="2980103758" sldId="1647"/>
            <ac:spMk id="30" creationId="{8CD455AF-E31C-403D-8DFA-D55DDF90D4F1}"/>
          </ac:spMkLst>
        </pc:spChg>
        <pc:spChg chg="add mod">
          <ac:chgData name="Hamlet Markarian" userId="4926d2b407f31d77" providerId="LiveId" clId="{705DC818-639B-473A-A2BD-6062E0046C7B}" dt="2021-04-22T11:59:19.644" v="1049"/>
          <ac:spMkLst>
            <pc:docMk/>
            <pc:sldMk cId="2980103758" sldId="1647"/>
            <ac:spMk id="31" creationId="{70448BC8-2578-49E8-9AA5-E0602D6E2A74}"/>
          </ac:spMkLst>
        </pc:spChg>
        <pc:spChg chg="add mod">
          <ac:chgData name="Hamlet Markarian" userId="4926d2b407f31d77" providerId="LiveId" clId="{705DC818-639B-473A-A2BD-6062E0046C7B}" dt="2021-04-22T11:59:19.644" v="1049"/>
          <ac:spMkLst>
            <pc:docMk/>
            <pc:sldMk cId="2980103758" sldId="1647"/>
            <ac:spMk id="32" creationId="{E91BCE07-BC38-4290-A2BE-DC817B5C2838}"/>
          </ac:spMkLst>
        </pc:spChg>
        <pc:spChg chg="add mod">
          <ac:chgData name="Hamlet Markarian" userId="4926d2b407f31d77" providerId="LiveId" clId="{705DC818-639B-473A-A2BD-6062E0046C7B}" dt="2021-04-22T11:59:19.644" v="1049"/>
          <ac:spMkLst>
            <pc:docMk/>
            <pc:sldMk cId="2980103758" sldId="1647"/>
            <ac:spMk id="33" creationId="{0BFC63E1-D2DA-4129-9D0D-98053AA73250}"/>
          </ac:spMkLst>
        </pc:spChg>
        <pc:spChg chg="add mod">
          <ac:chgData name="Hamlet Markarian" userId="4926d2b407f31d77" providerId="LiveId" clId="{705DC818-639B-473A-A2BD-6062E0046C7B}" dt="2021-04-22T11:59:19.644" v="1049"/>
          <ac:spMkLst>
            <pc:docMk/>
            <pc:sldMk cId="2980103758" sldId="1647"/>
            <ac:spMk id="34" creationId="{E2D60E7D-3AD6-4772-B287-F35A7E8CBE3D}"/>
          </ac:spMkLst>
        </pc:spChg>
        <pc:spChg chg="add mod">
          <ac:chgData name="Hamlet Markarian" userId="4926d2b407f31d77" providerId="LiveId" clId="{705DC818-639B-473A-A2BD-6062E0046C7B}" dt="2021-04-22T11:59:19.644" v="1049"/>
          <ac:spMkLst>
            <pc:docMk/>
            <pc:sldMk cId="2980103758" sldId="1647"/>
            <ac:spMk id="35" creationId="{DDACBB59-27DF-4739-B26F-CB728FAA48E2}"/>
          </ac:spMkLst>
        </pc:spChg>
        <pc:spChg chg="mod">
          <ac:chgData name="Hamlet Markarian" userId="4926d2b407f31d77" providerId="LiveId" clId="{705DC818-639B-473A-A2BD-6062E0046C7B}" dt="2021-04-22T11:59:19.644" v="1049"/>
          <ac:spMkLst>
            <pc:docMk/>
            <pc:sldMk cId="2980103758" sldId="1647"/>
            <ac:spMk id="38" creationId="{454EA3EF-CCE6-47FB-ADAA-B5251307C851}"/>
          </ac:spMkLst>
        </pc:spChg>
        <pc:spChg chg="mod">
          <ac:chgData name="Hamlet Markarian" userId="4926d2b407f31d77" providerId="LiveId" clId="{705DC818-639B-473A-A2BD-6062E0046C7B}" dt="2021-04-22T11:59:19.644" v="1049"/>
          <ac:spMkLst>
            <pc:docMk/>
            <pc:sldMk cId="2980103758" sldId="1647"/>
            <ac:spMk id="39" creationId="{3A5279CF-891D-497E-8EF3-E0D1C63E4926}"/>
          </ac:spMkLst>
        </pc:spChg>
        <pc:spChg chg="mod">
          <ac:chgData name="Hamlet Markarian" userId="4926d2b407f31d77" providerId="LiveId" clId="{705DC818-639B-473A-A2BD-6062E0046C7B}" dt="2021-04-22T10:52:40.083" v="675" actId="20577"/>
          <ac:spMkLst>
            <pc:docMk/>
            <pc:sldMk cId="2980103758" sldId="1647"/>
            <ac:spMk id="50" creationId="{4F998B1D-6B43-4A9D-AD50-A2533B0C2888}"/>
          </ac:spMkLst>
        </pc:spChg>
        <pc:grpChg chg="add mod">
          <ac:chgData name="Hamlet Markarian" userId="4926d2b407f31d77" providerId="LiveId" clId="{705DC818-639B-473A-A2BD-6062E0046C7B}" dt="2021-04-22T11:59:19.644" v="1049"/>
          <ac:grpSpMkLst>
            <pc:docMk/>
            <pc:sldMk cId="2980103758" sldId="1647"/>
            <ac:grpSpMk id="22" creationId="{EC78A8F8-A6F9-480E-B3E4-067F03D949F8}"/>
          </ac:grpSpMkLst>
        </pc:grpChg>
        <pc:grpChg chg="add mod">
          <ac:chgData name="Hamlet Markarian" userId="4926d2b407f31d77" providerId="LiveId" clId="{705DC818-639B-473A-A2BD-6062E0046C7B}" dt="2021-04-22T11:59:19.644" v="1049"/>
          <ac:grpSpMkLst>
            <pc:docMk/>
            <pc:sldMk cId="2980103758" sldId="1647"/>
            <ac:grpSpMk id="28" creationId="{9505EEAF-9E01-467B-B593-4B7A65BA8E48}"/>
          </ac:grpSpMkLst>
        </pc:grpChg>
        <pc:grpChg chg="add mod">
          <ac:chgData name="Hamlet Markarian" userId="4926d2b407f31d77" providerId="LiveId" clId="{705DC818-639B-473A-A2BD-6062E0046C7B}" dt="2021-04-22T11:59:19.644" v="1049"/>
          <ac:grpSpMkLst>
            <pc:docMk/>
            <pc:sldMk cId="2980103758" sldId="1647"/>
            <ac:grpSpMk id="37" creationId="{C1F3605E-8E3A-4E06-B067-303A684067FA}"/>
          </ac:grpSpMkLst>
        </pc:grpChg>
        <pc:cxnChg chg="add mod">
          <ac:chgData name="Hamlet Markarian" userId="4926d2b407f31d77" providerId="LiveId" clId="{705DC818-639B-473A-A2BD-6062E0046C7B}" dt="2021-04-22T11:56:13.562" v="1026"/>
          <ac:cxnSpMkLst>
            <pc:docMk/>
            <pc:sldMk cId="2980103758" sldId="1647"/>
            <ac:cxnSpMk id="19" creationId="{CAD585EA-9A9A-40FB-830B-9DA327FE65DD}"/>
          </ac:cxnSpMkLst>
        </pc:cxnChg>
        <pc:cxnChg chg="add mod">
          <ac:chgData name="Hamlet Markarian" userId="4926d2b407f31d77" providerId="LiveId" clId="{705DC818-639B-473A-A2BD-6062E0046C7B}" dt="2021-04-22T11:59:19.644" v="1049"/>
          <ac:cxnSpMkLst>
            <pc:docMk/>
            <pc:sldMk cId="2980103758" sldId="1647"/>
            <ac:cxnSpMk id="36" creationId="{72EAB55D-02A5-43BD-B94A-DA96D28B8669}"/>
          </ac:cxnSpMkLst>
        </pc:cxnChg>
        <pc:cxnChg chg="add mod">
          <ac:chgData name="Hamlet Markarian" userId="4926d2b407f31d77" providerId="LiveId" clId="{705DC818-639B-473A-A2BD-6062E0046C7B}" dt="2021-04-22T11:59:19.644" v="1049"/>
          <ac:cxnSpMkLst>
            <pc:docMk/>
            <pc:sldMk cId="2980103758" sldId="1647"/>
            <ac:cxnSpMk id="40" creationId="{D568BEB9-27A7-40E8-8016-229FB45FEE97}"/>
          </ac:cxnSpMkLst>
        </pc:cxnChg>
      </pc:sldChg>
      <pc:sldChg chg="addSp delSp modSp add mod">
        <pc:chgData name="Hamlet Markarian" userId="4926d2b407f31d77" providerId="LiveId" clId="{705DC818-639B-473A-A2BD-6062E0046C7B}" dt="2021-04-22T12:10:59.797" v="1144" actId="207"/>
        <pc:sldMkLst>
          <pc:docMk/>
          <pc:sldMk cId="3220727574" sldId="1648"/>
        </pc:sldMkLst>
        <pc:spChg chg="mod">
          <ac:chgData name="Hamlet Markarian" userId="4926d2b407f31d77" providerId="LiveId" clId="{705DC818-639B-473A-A2BD-6062E0046C7B}" dt="2021-04-22T10:45:44.091" v="619"/>
          <ac:spMkLst>
            <pc:docMk/>
            <pc:sldMk cId="3220727574" sldId="1648"/>
            <ac:spMk id="5" creationId="{BC01E833-A438-4C2A-AF28-2B402D7F80E5}"/>
          </ac:spMkLst>
        </pc:spChg>
        <pc:spChg chg="add mod ord">
          <ac:chgData name="Hamlet Markarian" userId="4926d2b407f31d77" providerId="LiveId" clId="{705DC818-639B-473A-A2BD-6062E0046C7B}" dt="2021-04-22T12:10:50.712" v="1143" actId="207"/>
          <ac:spMkLst>
            <pc:docMk/>
            <pc:sldMk cId="3220727574" sldId="1648"/>
            <ac:spMk id="15" creationId="{995ADDE9-491B-4C32-855A-CDB848D789B4}"/>
          </ac:spMkLst>
        </pc:spChg>
        <pc:spChg chg="add del mod">
          <ac:chgData name="Hamlet Markarian" userId="4926d2b407f31d77" providerId="LiveId" clId="{705DC818-639B-473A-A2BD-6062E0046C7B}" dt="2021-04-22T12:06:49.510" v="1115" actId="478"/>
          <ac:spMkLst>
            <pc:docMk/>
            <pc:sldMk cId="3220727574" sldId="1648"/>
            <ac:spMk id="16" creationId="{CF69564D-A428-411D-BD74-F0F536BACEEC}"/>
          </ac:spMkLst>
        </pc:spChg>
        <pc:spChg chg="add mod ord">
          <ac:chgData name="Hamlet Markarian" userId="4926d2b407f31d77" providerId="LiveId" clId="{705DC818-639B-473A-A2BD-6062E0046C7B}" dt="2021-04-22T12:10:59.797" v="1144" actId="207"/>
          <ac:spMkLst>
            <pc:docMk/>
            <pc:sldMk cId="3220727574" sldId="1648"/>
            <ac:spMk id="17" creationId="{1BE79ED4-F59E-4B35-85BD-BBCEB0A6F9BA}"/>
          </ac:spMkLst>
        </pc:spChg>
        <pc:spChg chg="add del mod">
          <ac:chgData name="Hamlet Markarian" userId="4926d2b407f31d77" providerId="LiveId" clId="{705DC818-639B-473A-A2BD-6062E0046C7B}" dt="2021-04-22T12:06:49.510" v="1115" actId="478"/>
          <ac:spMkLst>
            <pc:docMk/>
            <pc:sldMk cId="3220727574" sldId="1648"/>
            <ac:spMk id="18" creationId="{D7CEEAA7-ACD8-4821-8C49-0D5581752BAD}"/>
          </ac:spMkLst>
        </pc:spChg>
        <pc:spChg chg="add mod">
          <ac:chgData name="Hamlet Markarian" userId="4926d2b407f31d77" providerId="LiveId" clId="{705DC818-639B-473A-A2BD-6062E0046C7B}" dt="2021-04-22T12:08:57.478" v="1141" actId="554"/>
          <ac:spMkLst>
            <pc:docMk/>
            <pc:sldMk cId="3220727574" sldId="1648"/>
            <ac:spMk id="19" creationId="{372B269D-8779-424C-ADED-8183788A5633}"/>
          </ac:spMkLst>
        </pc:spChg>
        <pc:spChg chg="add mod">
          <ac:chgData name="Hamlet Markarian" userId="4926d2b407f31d77" providerId="LiveId" clId="{705DC818-639B-473A-A2BD-6062E0046C7B}" dt="2021-04-22T12:08:25.073" v="1127" actId="1076"/>
          <ac:spMkLst>
            <pc:docMk/>
            <pc:sldMk cId="3220727574" sldId="1648"/>
            <ac:spMk id="20" creationId="{9F11B77F-3326-4A67-BFD4-9DC3A758A77A}"/>
          </ac:spMkLst>
        </pc:spChg>
        <pc:spChg chg="add mod">
          <ac:chgData name="Hamlet Markarian" userId="4926d2b407f31d77" providerId="LiveId" clId="{705DC818-639B-473A-A2BD-6062E0046C7B}" dt="2021-04-22T12:08:28.461" v="1128" actId="14100"/>
          <ac:spMkLst>
            <pc:docMk/>
            <pc:sldMk cId="3220727574" sldId="1648"/>
            <ac:spMk id="21" creationId="{5C2A2321-E8F0-4550-B932-73405ECAD431}"/>
          </ac:spMkLst>
        </pc:spChg>
        <pc:spChg chg="add mod">
          <ac:chgData name="Hamlet Markarian" userId="4926d2b407f31d77" providerId="LiveId" clId="{705DC818-639B-473A-A2BD-6062E0046C7B}" dt="2021-04-22T12:08:28.461" v="1128" actId="14100"/>
          <ac:spMkLst>
            <pc:docMk/>
            <pc:sldMk cId="3220727574" sldId="1648"/>
            <ac:spMk id="22" creationId="{A999F864-EB58-4ABB-8DE0-19851772F0DE}"/>
          </ac:spMkLst>
        </pc:spChg>
        <pc:spChg chg="add mod">
          <ac:chgData name="Hamlet Markarian" userId="4926d2b407f31d77" providerId="LiveId" clId="{705DC818-639B-473A-A2BD-6062E0046C7B}" dt="2021-04-22T12:08:57.478" v="1141" actId="554"/>
          <ac:spMkLst>
            <pc:docMk/>
            <pc:sldMk cId="3220727574" sldId="1648"/>
            <ac:spMk id="23" creationId="{D7D6C647-1BFD-41AF-9C4F-9A58AD940349}"/>
          </ac:spMkLst>
        </pc:spChg>
        <pc:spChg chg="mod">
          <ac:chgData name="Hamlet Markarian" userId="4926d2b407f31d77" providerId="LiveId" clId="{705DC818-639B-473A-A2BD-6062E0046C7B}" dt="2021-04-22T11:37:40.569" v="949" actId="20577"/>
          <ac:spMkLst>
            <pc:docMk/>
            <pc:sldMk cId="3220727574" sldId="1648"/>
            <ac:spMk id="24" creationId="{5526FA7D-3464-41FA-B79B-EF2C649713BD}"/>
          </ac:spMkLst>
        </pc:spChg>
        <pc:spChg chg="add mod">
          <ac:chgData name="Hamlet Markarian" userId="4926d2b407f31d77" providerId="LiveId" clId="{705DC818-639B-473A-A2BD-6062E0046C7B}" dt="2021-04-22T12:08:34.846" v="1131" actId="14100"/>
          <ac:spMkLst>
            <pc:docMk/>
            <pc:sldMk cId="3220727574" sldId="1648"/>
            <ac:spMk id="26" creationId="{1CFC486C-163F-4293-BDDE-AC7B00BDD55A}"/>
          </ac:spMkLst>
        </pc:spChg>
        <pc:spChg chg="add mod">
          <ac:chgData name="Hamlet Markarian" userId="4926d2b407f31d77" providerId="LiveId" clId="{705DC818-639B-473A-A2BD-6062E0046C7B}" dt="2021-04-22T12:08:57.478" v="1141" actId="554"/>
          <ac:spMkLst>
            <pc:docMk/>
            <pc:sldMk cId="3220727574" sldId="1648"/>
            <ac:spMk id="27" creationId="{106CB83E-C08A-4236-A5E3-4FA680C4631C}"/>
          </ac:spMkLst>
        </pc:spChg>
        <pc:spChg chg="add mod">
          <ac:chgData name="Hamlet Markarian" userId="4926d2b407f31d77" providerId="LiveId" clId="{705DC818-639B-473A-A2BD-6062E0046C7B}" dt="2021-04-22T12:08:48.766" v="1138" actId="255"/>
          <ac:spMkLst>
            <pc:docMk/>
            <pc:sldMk cId="3220727574" sldId="1648"/>
            <ac:spMk id="28" creationId="{229A2BCF-0E3E-4947-99E4-B07C3DFFC4DF}"/>
          </ac:spMkLst>
        </pc:spChg>
        <pc:spChg chg="mod">
          <ac:chgData name="Hamlet Markarian" userId="4926d2b407f31d77" providerId="LiveId" clId="{705DC818-639B-473A-A2BD-6062E0046C7B}" dt="2021-04-22T10:52:37.922" v="674" actId="20577"/>
          <ac:spMkLst>
            <pc:docMk/>
            <pc:sldMk cId="3220727574" sldId="1648"/>
            <ac:spMk id="50" creationId="{4F998B1D-6B43-4A9D-AD50-A2533B0C2888}"/>
          </ac:spMkLst>
        </pc:spChg>
        <pc:picChg chg="add del mod">
          <ac:chgData name="Hamlet Markarian" userId="4926d2b407f31d77" providerId="LiveId" clId="{705DC818-639B-473A-A2BD-6062E0046C7B}" dt="2021-04-22T12:04:27.128" v="1069" actId="478"/>
          <ac:picMkLst>
            <pc:docMk/>
            <pc:sldMk cId="3220727574" sldId="1648"/>
            <ac:picMk id="29" creationId="{72ECC4CF-16D7-4B7B-908A-65C669B516AC}"/>
          </ac:picMkLst>
        </pc:picChg>
        <pc:picChg chg="add del mod">
          <ac:chgData name="Hamlet Markarian" userId="4926d2b407f31d77" providerId="LiveId" clId="{705DC818-639B-473A-A2BD-6062E0046C7B}" dt="2021-04-22T12:04:27.128" v="1069" actId="478"/>
          <ac:picMkLst>
            <pc:docMk/>
            <pc:sldMk cId="3220727574" sldId="1648"/>
            <ac:picMk id="30" creationId="{4CEF50E7-4ADB-4E12-8EB4-FD3E0653A759}"/>
          </ac:picMkLst>
        </pc:picChg>
        <pc:picChg chg="add del mod">
          <ac:chgData name="Hamlet Markarian" userId="4926d2b407f31d77" providerId="LiveId" clId="{705DC818-639B-473A-A2BD-6062E0046C7B}" dt="2021-04-22T12:04:27.128" v="1069" actId="478"/>
          <ac:picMkLst>
            <pc:docMk/>
            <pc:sldMk cId="3220727574" sldId="1648"/>
            <ac:picMk id="31" creationId="{C264EB4D-7880-4130-8293-089BCBB15C63}"/>
          </ac:picMkLst>
        </pc:picChg>
        <pc:picChg chg="add del mod">
          <ac:chgData name="Hamlet Markarian" userId="4926d2b407f31d77" providerId="LiveId" clId="{705DC818-639B-473A-A2BD-6062E0046C7B}" dt="2021-04-22T12:04:27.128" v="1069" actId="478"/>
          <ac:picMkLst>
            <pc:docMk/>
            <pc:sldMk cId="3220727574" sldId="1648"/>
            <ac:picMk id="32" creationId="{2C271903-A2A9-4370-83D0-22CE6EEEDD4A}"/>
          </ac:picMkLst>
        </pc:picChg>
        <pc:picChg chg="add del mod">
          <ac:chgData name="Hamlet Markarian" userId="4926d2b407f31d77" providerId="LiveId" clId="{705DC818-639B-473A-A2BD-6062E0046C7B}" dt="2021-04-22T12:04:27.128" v="1069" actId="478"/>
          <ac:picMkLst>
            <pc:docMk/>
            <pc:sldMk cId="3220727574" sldId="1648"/>
            <ac:picMk id="33" creationId="{1980D17F-E160-4D06-BDF3-A6BF22D88E36}"/>
          </ac:picMkLst>
        </pc:picChg>
        <pc:picChg chg="add del mod">
          <ac:chgData name="Hamlet Markarian" userId="4926d2b407f31d77" providerId="LiveId" clId="{705DC818-639B-473A-A2BD-6062E0046C7B}" dt="2021-04-22T12:04:27.128" v="1069" actId="478"/>
          <ac:picMkLst>
            <pc:docMk/>
            <pc:sldMk cId="3220727574" sldId="1648"/>
            <ac:picMk id="34" creationId="{F008D9DC-8DE0-49AF-A6E3-02E650F6A1E9}"/>
          </ac:picMkLst>
        </pc:picChg>
      </pc:sldChg>
      <pc:sldChg chg="addSp delSp modSp add mod">
        <pc:chgData name="Hamlet Markarian" userId="4926d2b407f31d77" providerId="LiveId" clId="{705DC818-639B-473A-A2BD-6062E0046C7B}" dt="2021-04-22T12:21:24.583" v="1276" actId="478"/>
        <pc:sldMkLst>
          <pc:docMk/>
          <pc:sldMk cId="468285469" sldId="1649"/>
        </pc:sldMkLst>
        <pc:spChg chg="mod">
          <ac:chgData name="Hamlet Markarian" userId="4926d2b407f31d77" providerId="LiveId" clId="{705DC818-639B-473A-A2BD-6062E0046C7B}" dt="2021-04-22T10:50:08.963" v="654" actId="404"/>
          <ac:spMkLst>
            <pc:docMk/>
            <pc:sldMk cId="468285469" sldId="1649"/>
            <ac:spMk id="5" creationId="{BC01E833-A438-4C2A-AF28-2B402D7F80E5}"/>
          </ac:spMkLst>
        </pc:spChg>
        <pc:spChg chg="add mod">
          <ac:chgData name="Hamlet Markarian" userId="4926d2b407f31d77" providerId="LiveId" clId="{705DC818-639B-473A-A2BD-6062E0046C7B}" dt="2021-04-22T12:12:19.879" v="1151" actId="404"/>
          <ac:spMkLst>
            <pc:docMk/>
            <pc:sldMk cId="468285469" sldId="1649"/>
            <ac:spMk id="15" creationId="{79994131-4D5F-4FC3-B7A7-C6E24DDACD71}"/>
          </ac:spMkLst>
        </pc:spChg>
        <pc:spChg chg="add mod">
          <ac:chgData name="Hamlet Markarian" userId="4926d2b407f31d77" providerId="LiveId" clId="{705DC818-639B-473A-A2BD-6062E0046C7B}" dt="2021-04-22T12:12:19.879" v="1151" actId="404"/>
          <ac:spMkLst>
            <pc:docMk/>
            <pc:sldMk cId="468285469" sldId="1649"/>
            <ac:spMk id="16" creationId="{BF5DA34F-8485-4E40-A416-3B36FC7F20EF}"/>
          </ac:spMkLst>
        </pc:spChg>
        <pc:spChg chg="add del mod">
          <ac:chgData name="Hamlet Markarian" userId="4926d2b407f31d77" providerId="LiveId" clId="{705DC818-639B-473A-A2BD-6062E0046C7B}" dt="2021-04-22T12:21:24.583" v="1276" actId="478"/>
          <ac:spMkLst>
            <pc:docMk/>
            <pc:sldMk cId="468285469" sldId="1649"/>
            <ac:spMk id="17" creationId="{15B87E7F-4310-4B28-8B99-A0CC3D8A0FDF}"/>
          </ac:spMkLst>
        </pc:spChg>
        <pc:spChg chg="add del mod">
          <ac:chgData name="Hamlet Markarian" userId="4926d2b407f31d77" providerId="LiveId" clId="{705DC818-639B-473A-A2BD-6062E0046C7B}" dt="2021-04-22T12:21:24.583" v="1276" actId="478"/>
          <ac:spMkLst>
            <pc:docMk/>
            <pc:sldMk cId="468285469" sldId="1649"/>
            <ac:spMk id="18" creationId="{E7B56345-E839-4887-9195-53EB926996F8}"/>
          </ac:spMkLst>
        </pc:spChg>
        <pc:spChg chg="mod">
          <ac:chgData name="Hamlet Markarian" userId="4926d2b407f31d77" providerId="LiveId" clId="{705DC818-639B-473A-A2BD-6062E0046C7B}" dt="2021-04-22T11:37:47.417" v="956" actId="20577"/>
          <ac:spMkLst>
            <pc:docMk/>
            <pc:sldMk cId="468285469" sldId="1649"/>
            <ac:spMk id="24" creationId="{5526FA7D-3464-41FA-B79B-EF2C649713BD}"/>
          </ac:spMkLst>
        </pc:spChg>
        <pc:spChg chg="mod">
          <ac:chgData name="Hamlet Markarian" userId="4926d2b407f31d77" providerId="LiveId" clId="{705DC818-639B-473A-A2BD-6062E0046C7B}" dt="2021-04-22T10:52:35.714" v="673" actId="20577"/>
          <ac:spMkLst>
            <pc:docMk/>
            <pc:sldMk cId="468285469" sldId="1649"/>
            <ac:spMk id="50" creationId="{4F998B1D-6B43-4A9D-AD50-A2533B0C2888}"/>
          </ac:spMkLst>
        </pc:spChg>
        <pc:cxnChg chg="add mod">
          <ac:chgData name="Hamlet Markarian" userId="4926d2b407f31d77" providerId="LiveId" clId="{705DC818-639B-473A-A2BD-6062E0046C7B}" dt="2021-04-22T12:12:01.163" v="1145"/>
          <ac:cxnSpMkLst>
            <pc:docMk/>
            <pc:sldMk cId="468285469" sldId="1649"/>
            <ac:cxnSpMk id="19" creationId="{1E2D0A04-F9E7-4B85-97D3-6296FBFCE534}"/>
          </ac:cxnSpMkLst>
        </pc:cxnChg>
      </pc:sldChg>
      <pc:sldChg chg="modSp add mod">
        <pc:chgData name="Hamlet Markarian" userId="4926d2b407f31d77" providerId="LiveId" clId="{705DC818-639B-473A-A2BD-6062E0046C7B}" dt="2021-04-22T11:37:53.849" v="963" actId="20577"/>
        <pc:sldMkLst>
          <pc:docMk/>
          <pc:sldMk cId="2733342537" sldId="1650"/>
        </pc:sldMkLst>
        <pc:spChg chg="mod">
          <ac:chgData name="Hamlet Markarian" userId="4926d2b407f31d77" providerId="LiveId" clId="{705DC818-639B-473A-A2BD-6062E0046C7B}" dt="2021-04-22T10:52:02.116" v="667" actId="20577"/>
          <ac:spMkLst>
            <pc:docMk/>
            <pc:sldMk cId="2733342537" sldId="1650"/>
            <ac:spMk id="5" creationId="{BC01E833-A438-4C2A-AF28-2B402D7F80E5}"/>
          </ac:spMkLst>
        </pc:spChg>
        <pc:spChg chg="mod">
          <ac:chgData name="Hamlet Markarian" userId="4926d2b407f31d77" providerId="LiveId" clId="{705DC818-639B-473A-A2BD-6062E0046C7B}" dt="2021-04-22T11:37:53.849" v="963" actId="20577"/>
          <ac:spMkLst>
            <pc:docMk/>
            <pc:sldMk cId="2733342537" sldId="1650"/>
            <ac:spMk id="24" creationId="{5526FA7D-3464-41FA-B79B-EF2C649713BD}"/>
          </ac:spMkLst>
        </pc:spChg>
        <pc:spChg chg="mod">
          <ac:chgData name="Hamlet Markarian" userId="4926d2b407f31d77" providerId="LiveId" clId="{705DC818-639B-473A-A2BD-6062E0046C7B}" dt="2021-04-22T10:52:33.379" v="672" actId="20577"/>
          <ac:spMkLst>
            <pc:docMk/>
            <pc:sldMk cId="2733342537" sldId="1650"/>
            <ac:spMk id="50" creationId="{4F998B1D-6B43-4A9D-AD50-A2533B0C2888}"/>
          </ac:spMkLst>
        </pc:spChg>
      </pc:sldChg>
      <pc:sldChg chg="addSp delSp modSp add mod">
        <pc:chgData name="Hamlet Markarian" userId="4926d2b407f31d77" providerId="LiveId" clId="{705DC818-639B-473A-A2BD-6062E0046C7B}" dt="2021-04-22T12:26:00.840" v="1355" actId="165"/>
        <pc:sldMkLst>
          <pc:docMk/>
          <pc:sldMk cId="1804386886" sldId="1651"/>
        </pc:sldMkLst>
        <pc:spChg chg="mod">
          <ac:chgData name="Hamlet Markarian" userId="4926d2b407f31d77" providerId="LiveId" clId="{705DC818-639B-473A-A2BD-6062E0046C7B}" dt="2021-04-22T10:54:00.005" v="678"/>
          <ac:spMkLst>
            <pc:docMk/>
            <pc:sldMk cId="1804386886" sldId="1651"/>
            <ac:spMk id="5" creationId="{BC01E833-A438-4C2A-AF28-2B402D7F80E5}"/>
          </ac:spMkLst>
        </pc:spChg>
        <pc:spChg chg="add mod ord">
          <ac:chgData name="Hamlet Markarian" userId="4926d2b407f31d77" providerId="LiveId" clId="{705DC818-639B-473A-A2BD-6062E0046C7B}" dt="2021-04-22T12:24:21.529" v="1293" actId="167"/>
          <ac:spMkLst>
            <pc:docMk/>
            <pc:sldMk cId="1804386886" sldId="1651"/>
            <ac:spMk id="15" creationId="{ECE2CCE8-BAF5-480E-A0BD-750ABDE164EC}"/>
          </ac:spMkLst>
        </pc:spChg>
        <pc:spChg chg="add mod">
          <ac:chgData name="Hamlet Markarian" userId="4926d2b407f31d77" providerId="LiveId" clId="{705DC818-639B-473A-A2BD-6062E0046C7B}" dt="2021-04-22T12:16:39.303" v="1199" actId="554"/>
          <ac:spMkLst>
            <pc:docMk/>
            <pc:sldMk cId="1804386886" sldId="1651"/>
            <ac:spMk id="16" creationId="{A6DC6B6A-D35E-4477-B515-F048E030DD88}"/>
          </ac:spMkLst>
        </pc:spChg>
        <pc:spChg chg="add mod">
          <ac:chgData name="Hamlet Markarian" userId="4926d2b407f31d77" providerId="LiveId" clId="{705DC818-639B-473A-A2BD-6062E0046C7B}" dt="2021-04-22T12:19:15.457" v="1233" actId="552"/>
          <ac:spMkLst>
            <pc:docMk/>
            <pc:sldMk cId="1804386886" sldId="1651"/>
            <ac:spMk id="17" creationId="{F98CA25B-0CB9-4908-B9E9-99D7BD693B60}"/>
          </ac:spMkLst>
        </pc:spChg>
        <pc:spChg chg="add mod">
          <ac:chgData name="Hamlet Markarian" userId="4926d2b407f31d77" providerId="LiveId" clId="{705DC818-639B-473A-A2BD-6062E0046C7B}" dt="2021-04-22T12:19:15.457" v="1233" actId="552"/>
          <ac:spMkLst>
            <pc:docMk/>
            <pc:sldMk cId="1804386886" sldId="1651"/>
            <ac:spMk id="18" creationId="{F48AF275-F383-4E2E-BC7E-0FAE17022646}"/>
          </ac:spMkLst>
        </pc:spChg>
        <pc:spChg chg="add mod">
          <ac:chgData name="Hamlet Markarian" userId="4926d2b407f31d77" providerId="LiveId" clId="{705DC818-639B-473A-A2BD-6062E0046C7B}" dt="2021-04-22T12:19:15.457" v="1233" actId="552"/>
          <ac:spMkLst>
            <pc:docMk/>
            <pc:sldMk cId="1804386886" sldId="1651"/>
            <ac:spMk id="21" creationId="{0217EB0E-F436-4332-9BC2-25C94890120A}"/>
          </ac:spMkLst>
        </pc:spChg>
        <pc:spChg chg="mod">
          <ac:chgData name="Hamlet Markarian" userId="4926d2b407f31d77" providerId="LiveId" clId="{705DC818-639B-473A-A2BD-6062E0046C7B}" dt="2021-04-22T12:18:41.511" v="1228" actId="14100"/>
          <ac:spMkLst>
            <pc:docMk/>
            <pc:sldMk cId="1804386886" sldId="1651"/>
            <ac:spMk id="24" creationId="{5526FA7D-3464-41FA-B79B-EF2C649713BD}"/>
          </ac:spMkLst>
        </pc:spChg>
        <pc:spChg chg="add mod">
          <ac:chgData name="Hamlet Markarian" userId="4926d2b407f31d77" providerId="LiveId" clId="{705DC818-639B-473A-A2BD-6062E0046C7B}" dt="2021-04-22T12:19:15.457" v="1233" actId="552"/>
          <ac:spMkLst>
            <pc:docMk/>
            <pc:sldMk cId="1804386886" sldId="1651"/>
            <ac:spMk id="26" creationId="{39CC62B5-51C3-4A12-B266-8A211949A4AA}"/>
          </ac:spMkLst>
        </pc:spChg>
        <pc:spChg chg="add mod">
          <ac:chgData name="Hamlet Markarian" userId="4926d2b407f31d77" providerId="LiveId" clId="{705DC818-639B-473A-A2BD-6062E0046C7B}" dt="2021-04-22T12:19:15.457" v="1233" actId="552"/>
          <ac:spMkLst>
            <pc:docMk/>
            <pc:sldMk cId="1804386886" sldId="1651"/>
            <ac:spMk id="29" creationId="{BB7B3C12-34F3-471E-A7AC-8F6539823F93}"/>
          </ac:spMkLst>
        </pc:spChg>
        <pc:spChg chg="add mod">
          <ac:chgData name="Hamlet Markarian" userId="4926d2b407f31d77" providerId="LiveId" clId="{705DC818-639B-473A-A2BD-6062E0046C7B}" dt="2021-04-22T12:14:16.841" v="1183" actId="1076"/>
          <ac:spMkLst>
            <pc:docMk/>
            <pc:sldMk cId="1804386886" sldId="1651"/>
            <ac:spMk id="32" creationId="{8D7616DB-2EF0-4843-AABA-FCAC0875647A}"/>
          </ac:spMkLst>
        </pc:spChg>
        <pc:spChg chg="add mod">
          <ac:chgData name="Hamlet Markarian" userId="4926d2b407f31d77" providerId="LiveId" clId="{705DC818-639B-473A-A2BD-6062E0046C7B}" dt="2021-04-22T12:14:16.841" v="1183" actId="1076"/>
          <ac:spMkLst>
            <pc:docMk/>
            <pc:sldMk cId="1804386886" sldId="1651"/>
            <ac:spMk id="33" creationId="{A34C32B2-5F89-4E91-B301-178BF5E23F2E}"/>
          </ac:spMkLst>
        </pc:spChg>
        <pc:spChg chg="add mod">
          <ac:chgData name="Hamlet Markarian" userId="4926d2b407f31d77" providerId="LiveId" clId="{705DC818-639B-473A-A2BD-6062E0046C7B}" dt="2021-04-22T12:14:16.841" v="1183" actId="1076"/>
          <ac:spMkLst>
            <pc:docMk/>
            <pc:sldMk cId="1804386886" sldId="1651"/>
            <ac:spMk id="34" creationId="{729D9838-0D92-4118-92A5-3DE101961990}"/>
          </ac:spMkLst>
        </pc:spChg>
        <pc:spChg chg="add mod">
          <ac:chgData name="Hamlet Markarian" userId="4926d2b407f31d77" providerId="LiveId" clId="{705DC818-639B-473A-A2BD-6062E0046C7B}" dt="2021-04-22T12:14:16.841" v="1183" actId="1076"/>
          <ac:spMkLst>
            <pc:docMk/>
            <pc:sldMk cId="1804386886" sldId="1651"/>
            <ac:spMk id="35" creationId="{4C5D225B-8B80-4517-BACA-5A736DE7BAAE}"/>
          </ac:spMkLst>
        </pc:spChg>
        <pc:spChg chg="add mod">
          <ac:chgData name="Hamlet Markarian" userId="4926d2b407f31d77" providerId="LiveId" clId="{705DC818-639B-473A-A2BD-6062E0046C7B}" dt="2021-04-22T12:14:16.841" v="1183" actId="1076"/>
          <ac:spMkLst>
            <pc:docMk/>
            <pc:sldMk cId="1804386886" sldId="1651"/>
            <ac:spMk id="37" creationId="{B4976A2F-6AD3-43EF-925C-DA1ACA35845F}"/>
          </ac:spMkLst>
        </pc:spChg>
        <pc:spChg chg="add mod">
          <ac:chgData name="Hamlet Markarian" userId="4926d2b407f31d77" providerId="LiveId" clId="{705DC818-639B-473A-A2BD-6062E0046C7B}" dt="2021-04-22T12:14:16.841" v="1183" actId="1076"/>
          <ac:spMkLst>
            <pc:docMk/>
            <pc:sldMk cId="1804386886" sldId="1651"/>
            <ac:spMk id="38" creationId="{21FB60AC-9CDE-479A-AE24-1DDBA29017E9}"/>
          </ac:spMkLst>
        </pc:spChg>
        <pc:spChg chg="add mod">
          <ac:chgData name="Hamlet Markarian" userId="4926d2b407f31d77" providerId="LiveId" clId="{705DC818-639B-473A-A2BD-6062E0046C7B}" dt="2021-04-22T12:14:16.841" v="1183" actId="1076"/>
          <ac:spMkLst>
            <pc:docMk/>
            <pc:sldMk cId="1804386886" sldId="1651"/>
            <ac:spMk id="39" creationId="{1C8FF598-BC0D-4E5D-BF61-B46ECC38A3FA}"/>
          </ac:spMkLst>
        </pc:spChg>
        <pc:spChg chg="add mod">
          <ac:chgData name="Hamlet Markarian" userId="4926d2b407f31d77" providerId="LiveId" clId="{705DC818-639B-473A-A2BD-6062E0046C7B}" dt="2021-04-22T12:14:16.841" v="1183" actId="1076"/>
          <ac:spMkLst>
            <pc:docMk/>
            <pc:sldMk cId="1804386886" sldId="1651"/>
            <ac:spMk id="40" creationId="{34DDEF0F-76A0-4A93-A5B4-B505AC225D66}"/>
          </ac:spMkLst>
        </pc:spChg>
        <pc:spChg chg="add mod">
          <ac:chgData name="Hamlet Markarian" userId="4926d2b407f31d77" providerId="LiveId" clId="{705DC818-639B-473A-A2BD-6062E0046C7B}" dt="2021-04-22T12:21:55.495" v="1290" actId="207"/>
          <ac:spMkLst>
            <pc:docMk/>
            <pc:sldMk cId="1804386886" sldId="1651"/>
            <ac:spMk id="41" creationId="{61446C4F-3E3B-47D5-BBE3-838800EAE527}"/>
          </ac:spMkLst>
        </pc:spChg>
        <pc:spChg chg="add mod">
          <ac:chgData name="Hamlet Markarian" userId="4926d2b407f31d77" providerId="LiveId" clId="{705DC818-639B-473A-A2BD-6062E0046C7B}" dt="2021-04-22T12:14:16.841" v="1183" actId="1076"/>
          <ac:spMkLst>
            <pc:docMk/>
            <pc:sldMk cId="1804386886" sldId="1651"/>
            <ac:spMk id="42" creationId="{9C956355-84C6-4953-B8FA-1FBF2A0FB5DC}"/>
          </ac:spMkLst>
        </pc:spChg>
        <pc:spChg chg="add mod">
          <ac:chgData name="Hamlet Markarian" userId="4926d2b407f31d77" providerId="LiveId" clId="{705DC818-639B-473A-A2BD-6062E0046C7B}" dt="2021-04-22T12:14:16.841" v="1183" actId="1076"/>
          <ac:spMkLst>
            <pc:docMk/>
            <pc:sldMk cId="1804386886" sldId="1651"/>
            <ac:spMk id="43" creationId="{93C851F2-28FB-4987-8FB1-49E6A229FD76}"/>
          </ac:spMkLst>
        </pc:spChg>
        <pc:spChg chg="add mod">
          <ac:chgData name="Hamlet Markarian" userId="4926d2b407f31d77" providerId="LiveId" clId="{705DC818-639B-473A-A2BD-6062E0046C7B}" dt="2021-04-22T12:14:16.841" v="1183" actId="1076"/>
          <ac:spMkLst>
            <pc:docMk/>
            <pc:sldMk cId="1804386886" sldId="1651"/>
            <ac:spMk id="44" creationId="{46711F1E-DECB-45AB-A645-310CD994E322}"/>
          </ac:spMkLst>
        </pc:spChg>
        <pc:spChg chg="add mod">
          <ac:chgData name="Hamlet Markarian" userId="4926d2b407f31d77" providerId="LiveId" clId="{705DC818-639B-473A-A2BD-6062E0046C7B}" dt="2021-04-22T12:14:16.841" v="1183" actId="1076"/>
          <ac:spMkLst>
            <pc:docMk/>
            <pc:sldMk cId="1804386886" sldId="1651"/>
            <ac:spMk id="45" creationId="{9919DBA4-4709-4C34-8176-477418FCE7E4}"/>
          </ac:spMkLst>
        </pc:spChg>
        <pc:spChg chg="add mod">
          <ac:chgData name="Hamlet Markarian" userId="4926d2b407f31d77" providerId="LiveId" clId="{705DC818-639B-473A-A2BD-6062E0046C7B}" dt="2021-04-22T12:21:43.386" v="1278" actId="20577"/>
          <ac:spMkLst>
            <pc:docMk/>
            <pc:sldMk cId="1804386886" sldId="1651"/>
            <ac:spMk id="46" creationId="{63009BF3-FFB4-4770-86FF-F8FA6F4FF46B}"/>
          </ac:spMkLst>
        </pc:spChg>
        <pc:spChg chg="add mod">
          <ac:chgData name="Hamlet Markarian" userId="4926d2b407f31d77" providerId="LiveId" clId="{705DC818-639B-473A-A2BD-6062E0046C7B}" dt="2021-04-22T12:18:59.726" v="1231" actId="1076"/>
          <ac:spMkLst>
            <pc:docMk/>
            <pc:sldMk cId="1804386886" sldId="1651"/>
            <ac:spMk id="49" creationId="{505C3733-8750-4C69-8BC3-A8150AE8DFF5}"/>
          </ac:spMkLst>
        </pc:spChg>
        <pc:spChg chg="mod">
          <ac:chgData name="Hamlet Markarian" userId="4926d2b407f31d77" providerId="LiveId" clId="{705DC818-639B-473A-A2BD-6062E0046C7B}" dt="2021-04-22T10:55:19.027" v="694" actId="948"/>
          <ac:spMkLst>
            <pc:docMk/>
            <pc:sldMk cId="1804386886" sldId="1651"/>
            <ac:spMk id="50" creationId="{4F998B1D-6B43-4A9D-AD50-A2533B0C2888}"/>
          </ac:spMkLst>
        </pc:spChg>
        <pc:spChg chg="add mod ord">
          <ac:chgData name="Hamlet Markarian" userId="4926d2b407f31d77" providerId="LiveId" clId="{705DC818-639B-473A-A2BD-6062E0046C7B}" dt="2021-04-22T12:24:34.049" v="1324" actId="207"/>
          <ac:spMkLst>
            <pc:docMk/>
            <pc:sldMk cId="1804386886" sldId="1651"/>
            <ac:spMk id="56" creationId="{47A159CE-0EEA-4EF4-99CF-F364047AE6B3}"/>
          </ac:spMkLst>
        </pc:spChg>
        <pc:grpChg chg="add del mod">
          <ac:chgData name="Hamlet Markarian" userId="4926d2b407f31d77" providerId="LiveId" clId="{705DC818-639B-473A-A2BD-6062E0046C7B}" dt="2021-04-22T12:26:00.840" v="1355" actId="165"/>
          <ac:grpSpMkLst>
            <pc:docMk/>
            <pc:sldMk cId="1804386886" sldId="1651"/>
            <ac:grpSpMk id="3" creationId="{2666631E-1104-4AC1-997E-830A6D35C5FB}"/>
          </ac:grpSpMkLst>
        </pc:grpChg>
        <pc:grpChg chg="ord">
          <ac:chgData name="Hamlet Markarian" userId="4926d2b407f31d77" providerId="LiveId" clId="{705DC818-639B-473A-A2BD-6062E0046C7B}" dt="2021-04-22T12:13:49.798" v="1182" actId="167"/>
          <ac:grpSpMkLst>
            <pc:docMk/>
            <pc:sldMk cId="1804386886" sldId="1651"/>
            <ac:grpSpMk id="85" creationId="{2386B6A7-AA72-4C56-84B2-783D455833CA}"/>
          </ac:grpSpMkLst>
        </pc:grpChg>
        <pc:picChg chg="add del mod">
          <ac:chgData name="Hamlet Markarian" userId="4926d2b407f31d77" providerId="LiveId" clId="{705DC818-639B-473A-A2BD-6062E0046C7B}" dt="2021-04-22T12:14:45.896" v="1188" actId="478"/>
          <ac:picMkLst>
            <pc:docMk/>
            <pc:sldMk cId="1804386886" sldId="1651"/>
            <ac:picMk id="19" creationId="{A820D6B9-88DE-4CCF-BE7B-FB814002DA26}"/>
          </ac:picMkLst>
        </pc:picChg>
        <pc:picChg chg="add del mod">
          <ac:chgData name="Hamlet Markarian" userId="4926d2b407f31d77" providerId="LiveId" clId="{705DC818-639B-473A-A2BD-6062E0046C7B}" dt="2021-04-22T12:14:45.896" v="1188" actId="478"/>
          <ac:picMkLst>
            <pc:docMk/>
            <pc:sldMk cId="1804386886" sldId="1651"/>
            <ac:picMk id="20" creationId="{9CFCDE52-F050-4B39-8CA5-088774B6F9EF}"/>
          </ac:picMkLst>
        </pc:picChg>
        <pc:picChg chg="add del mod">
          <ac:chgData name="Hamlet Markarian" userId="4926d2b407f31d77" providerId="LiveId" clId="{705DC818-639B-473A-A2BD-6062E0046C7B}" dt="2021-04-22T12:14:45.896" v="1188" actId="478"/>
          <ac:picMkLst>
            <pc:docMk/>
            <pc:sldMk cId="1804386886" sldId="1651"/>
            <ac:picMk id="22" creationId="{11BC033A-B20B-41D9-BC60-24AC3B774130}"/>
          </ac:picMkLst>
        </pc:picChg>
        <pc:picChg chg="add del mod">
          <ac:chgData name="Hamlet Markarian" userId="4926d2b407f31d77" providerId="LiveId" clId="{705DC818-639B-473A-A2BD-6062E0046C7B}" dt="2021-04-22T12:14:45.896" v="1188" actId="478"/>
          <ac:picMkLst>
            <pc:docMk/>
            <pc:sldMk cId="1804386886" sldId="1651"/>
            <ac:picMk id="23" creationId="{17078C9B-98A8-4E90-948B-A6AD77D58039}"/>
          </ac:picMkLst>
        </pc:picChg>
        <pc:picChg chg="add del mod">
          <ac:chgData name="Hamlet Markarian" userId="4926d2b407f31d77" providerId="LiveId" clId="{705DC818-639B-473A-A2BD-6062E0046C7B}" dt="2021-04-22T12:14:45.896" v="1188" actId="478"/>
          <ac:picMkLst>
            <pc:docMk/>
            <pc:sldMk cId="1804386886" sldId="1651"/>
            <ac:picMk id="27" creationId="{6F6F0E63-68C6-4A6E-AF1A-1BBE5FC8FF26}"/>
          </ac:picMkLst>
        </pc:picChg>
        <pc:picChg chg="add del mod">
          <ac:chgData name="Hamlet Markarian" userId="4926d2b407f31d77" providerId="LiveId" clId="{705DC818-639B-473A-A2BD-6062E0046C7B}" dt="2021-04-22T12:14:45.896" v="1188" actId="478"/>
          <ac:picMkLst>
            <pc:docMk/>
            <pc:sldMk cId="1804386886" sldId="1651"/>
            <ac:picMk id="28" creationId="{AE31DA89-28DC-48AD-982F-8001EECA9197}"/>
          </ac:picMkLst>
        </pc:picChg>
        <pc:picChg chg="add del mod">
          <ac:chgData name="Hamlet Markarian" userId="4926d2b407f31d77" providerId="LiveId" clId="{705DC818-639B-473A-A2BD-6062E0046C7B}" dt="2021-04-22T12:14:45.896" v="1188" actId="478"/>
          <ac:picMkLst>
            <pc:docMk/>
            <pc:sldMk cId="1804386886" sldId="1651"/>
            <ac:picMk id="30" creationId="{91FC92C1-DC69-403C-83DF-5F5030E030AE}"/>
          </ac:picMkLst>
        </pc:picChg>
        <pc:picChg chg="add del mod">
          <ac:chgData name="Hamlet Markarian" userId="4926d2b407f31d77" providerId="LiveId" clId="{705DC818-639B-473A-A2BD-6062E0046C7B}" dt="2021-04-22T12:14:45.896" v="1188" actId="478"/>
          <ac:picMkLst>
            <pc:docMk/>
            <pc:sldMk cId="1804386886" sldId="1651"/>
            <ac:picMk id="31" creationId="{3891C2FF-77EB-4AE1-B9C4-F338669BD36F}"/>
          </ac:picMkLst>
        </pc:picChg>
        <pc:cxnChg chg="add mod">
          <ac:chgData name="Hamlet Markarian" userId="4926d2b407f31d77" providerId="LiveId" clId="{705DC818-639B-473A-A2BD-6062E0046C7B}" dt="2021-04-22T12:14:16.841" v="1183" actId="1076"/>
          <ac:cxnSpMkLst>
            <pc:docMk/>
            <pc:sldMk cId="1804386886" sldId="1651"/>
            <ac:cxnSpMk id="36" creationId="{833AE0CA-5A2F-492B-BE4D-ADCAD19C581F}"/>
          </ac:cxnSpMkLst>
        </pc:cxnChg>
        <pc:cxnChg chg="add mod topLvl">
          <ac:chgData name="Hamlet Markarian" userId="4926d2b407f31d77" providerId="LiveId" clId="{705DC818-639B-473A-A2BD-6062E0046C7B}" dt="2021-04-22T12:26:00.840" v="1355" actId="165"/>
          <ac:cxnSpMkLst>
            <pc:docMk/>
            <pc:sldMk cId="1804386886" sldId="1651"/>
            <ac:cxnSpMk id="47" creationId="{FB0AD152-98D7-4CA3-9C22-593C5A4A761B}"/>
          </ac:cxnSpMkLst>
        </pc:cxnChg>
        <pc:cxnChg chg="add del mod">
          <ac:chgData name="Hamlet Markarian" userId="4926d2b407f31d77" providerId="LiveId" clId="{705DC818-639B-473A-A2BD-6062E0046C7B}" dt="2021-04-22T12:25:39.847" v="1351" actId="478"/>
          <ac:cxnSpMkLst>
            <pc:docMk/>
            <pc:sldMk cId="1804386886" sldId="1651"/>
            <ac:cxnSpMk id="48" creationId="{91531C25-D9E8-4F58-ADD1-9526AF57D4EB}"/>
          </ac:cxnSpMkLst>
        </pc:cxnChg>
        <pc:cxnChg chg="add mod topLvl">
          <ac:chgData name="Hamlet Markarian" userId="4926d2b407f31d77" providerId="LiveId" clId="{705DC818-639B-473A-A2BD-6062E0046C7B}" dt="2021-04-22T12:26:00.840" v="1355" actId="165"/>
          <ac:cxnSpMkLst>
            <pc:docMk/>
            <pc:sldMk cId="1804386886" sldId="1651"/>
            <ac:cxnSpMk id="51" creationId="{3428F41D-452E-4FA3-8DF8-606C2174B494}"/>
          </ac:cxnSpMkLst>
        </pc:cxnChg>
        <pc:cxnChg chg="add del mod">
          <ac:chgData name="Hamlet Markarian" userId="4926d2b407f31d77" providerId="LiveId" clId="{705DC818-639B-473A-A2BD-6062E0046C7B}" dt="2021-04-22T12:25:39.847" v="1351" actId="478"/>
          <ac:cxnSpMkLst>
            <pc:docMk/>
            <pc:sldMk cId="1804386886" sldId="1651"/>
            <ac:cxnSpMk id="53" creationId="{2F8F3DEC-A1E7-44C7-8A0B-B3CC9EE6988F}"/>
          </ac:cxnSpMkLst>
        </pc:cxnChg>
        <pc:cxnChg chg="add mod topLvl">
          <ac:chgData name="Hamlet Markarian" userId="4926d2b407f31d77" providerId="LiveId" clId="{705DC818-639B-473A-A2BD-6062E0046C7B}" dt="2021-04-22T12:26:00.840" v="1355" actId="165"/>
          <ac:cxnSpMkLst>
            <pc:docMk/>
            <pc:sldMk cId="1804386886" sldId="1651"/>
            <ac:cxnSpMk id="54" creationId="{37E46DF8-4B5A-4227-A02B-C9C57654D519}"/>
          </ac:cxnSpMkLst>
        </pc:cxnChg>
        <pc:cxnChg chg="add del mod">
          <ac:chgData name="Hamlet Markarian" userId="4926d2b407f31d77" providerId="LiveId" clId="{705DC818-639B-473A-A2BD-6062E0046C7B}" dt="2021-04-22T12:25:39.847" v="1351" actId="478"/>
          <ac:cxnSpMkLst>
            <pc:docMk/>
            <pc:sldMk cId="1804386886" sldId="1651"/>
            <ac:cxnSpMk id="55" creationId="{2ADEAB5F-CF66-43F4-9D13-E3F5CF63C6F9}"/>
          </ac:cxnSpMkLst>
        </pc:cxnChg>
      </pc:sldChg>
      <pc:sldChg chg="addSp delSp modSp add mod ord">
        <pc:chgData name="Hamlet Markarian" userId="4926d2b407f31d77" providerId="LiveId" clId="{705DC818-639B-473A-A2BD-6062E0046C7B}" dt="2021-04-22T11:38:16.876" v="973" actId="167"/>
        <pc:sldMkLst>
          <pc:docMk/>
          <pc:sldMk cId="612881200" sldId="1652"/>
        </pc:sldMkLst>
        <pc:spChg chg="mod">
          <ac:chgData name="Hamlet Markarian" userId="4926d2b407f31d77" providerId="LiveId" clId="{705DC818-639B-473A-A2BD-6062E0046C7B}" dt="2021-04-22T10:56:29.212" v="698"/>
          <ac:spMkLst>
            <pc:docMk/>
            <pc:sldMk cId="612881200" sldId="1652"/>
            <ac:spMk id="5" creationId="{BC01E833-A438-4C2A-AF28-2B402D7F80E5}"/>
          </ac:spMkLst>
        </pc:spChg>
        <pc:spChg chg="add mod ord">
          <ac:chgData name="Hamlet Markarian" userId="4926d2b407f31d77" providerId="LiveId" clId="{705DC818-639B-473A-A2BD-6062E0046C7B}" dt="2021-04-22T11:38:16.876" v="973" actId="167"/>
          <ac:spMkLst>
            <pc:docMk/>
            <pc:sldMk cId="612881200" sldId="1652"/>
            <ac:spMk id="15" creationId="{C0C21909-0BA6-4538-9E01-F59EF2A59D89}"/>
          </ac:spMkLst>
        </pc:spChg>
        <pc:spChg chg="del">
          <ac:chgData name="Hamlet Markarian" userId="4926d2b407f31d77" providerId="LiveId" clId="{705DC818-639B-473A-A2BD-6062E0046C7B}" dt="2021-04-22T11:38:10.824" v="971" actId="478"/>
          <ac:spMkLst>
            <pc:docMk/>
            <pc:sldMk cId="612881200" sldId="1652"/>
            <ac:spMk id="24" creationId="{5526FA7D-3464-41FA-B79B-EF2C649713BD}"/>
          </ac:spMkLst>
        </pc:spChg>
        <pc:spChg chg="mod ord">
          <ac:chgData name="Hamlet Markarian" userId="4926d2b407f31d77" providerId="LiveId" clId="{705DC818-639B-473A-A2BD-6062E0046C7B}" dt="2021-04-22T11:38:16.876" v="973" actId="167"/>
          <ac:spMkLst>
            <pc:docMk/>
            <pc:sldMk cId="612881200" sldId="1652"/>
            <ac:spMk id="50" creationId="{4F998B1D-6B43-4A9D-AD50-A2533B0C2888}"/>
          </ac:spMkLst>
        </pc:spChg>
        <pc:grpChg chg="ord">
          <ac:chgData name="Hamlet Markarian" userId="4926d2b407f31d77" providerId="LiveId" clId="{705DC818-639B-473A-A2BD-6062E0046C7B}" dt="2021-04-22T11:38:16.876" v="973" actId="167"/>
          <ac:grpSpMkLst>
            <pc:docMk/>
            <pc:sldMk cId="612881200" sldId="1652"/>
            <ac:grpSpMk id="85" creationId="{2386B6A7-AA72-4C56-84B2-783D455833CA}"/>
          </ac:grpSpMkLst>
        </pc:grpChg>
      </pc:sldChg>
      <pc:sldChg chg="modSp add mod">
        <pc:chgData name="Hamlet Markarian" userId="4926d2b407f31d77" providerId="LiveId" clId="{705DC818-639B-473A-A2BD-6062E0046C7B}" dt="2021-04-22T11:38:26.493" v="974"/>
        <pc:sldMkLst>
          <pc:docMk/>
          <pc:sldMk cId="2840764070" sldId="1653"/>
        </pc:sldMkLst>
        <pc:spChg chg="mod">
          <ac:chgData name="Hamlet Markarian" userId="4926d2b407f31d77" providerId="LiveId" clId="{705DC818-639B-473A-A2BD-6062E0046C7B}" dt="2021-04-22T10:57:30.885" v="706"/>
          <ac:spMkLst>
            <pc:docMk/>
            <pc:sldMk cId="2840764070" sldId="1653"/>
            <ac:spMk id="5" creationId="{BC01E833-A438-4C2A-AF28-2B402D7F80E5}"/>
          </ac:spMkLst>
        </pc:spChg>
        <pc:spChg chg="mod">
          <ac:chgData name="Hamlet Markarian" userId="4926d2b407f31d77" providerId="LiveId" clId="{705DC818-639B-473A-A2BD-6062E0046C7B}" dt="2021-04-22T11:38:26.493" v="974"/>
          <ac:spMkLst>
            <pc:docMk/>
            <pc:sldMk cId="2840764070" sldId="1653"/>
            <ac:spMk id="24" creationId="{5526FA7D-3464-41FA-B79B-EF2C649713BD}"/>
          </ac:spMkLst>
        </pc:spChg>
        <pc:spChg chg="mod">
          <ac:chgData name="Hamlet Markarian" userId="4926d2b407f31d77" providerId="LiveId" clId="{705DC818-639B-473A-A2BD-6062E0046C7B}" dt="2021-04-22T10:57:50.147" v="711" actId="20577"/>
          <ac:spMkLst>
            <pc:docMk/>
            <pc:sldMk cId="2840764070" sldId="1653"/>
            <ac:spMk id="50" creationId="{4F998B1D-6B43-4A9D-AD50-A2533B0C2888}"/>
          </ac:spMkLst>
        </pc:spChg>
      </pc:sldChg>
      <pc:sldChg chg="addSp modSp add mod">
        <pc:chgData name="Hamlet Markarian" userId="4926d2b407f31d77" providerId="LiveId" clId="{705DC818-639B-473A-A2BD-6062E0046C7B}" dt="2021-04-22T12:29:15.995" v="1371" actId="20577"/>
        <pc:sldMkLst>
          <pc:docMk/>
          <pc:sldMk cId="3094098370" sldId="1654"/>
        </pc:sldMkLst>
        <pc:spChg chg="mod">
          <ac:chgData name="Hamlet Markarian" userId="4926d2b407f31d77" providerId="LiveId" clId="{705DC818-639B-473A-A2BD-6062E0046C7B}" dt="2021-04-22T10:58:11.881" v="713"/>
          <ac:spMkLst>
            <pc:docMk/>
            <pc:sldMk cId="3094098370" sldId="1654"/>
            <ac:spMk id="5" creationId="{BC01E833-A438-4C2A-AF28-2B402D7F80E5}"/>
          </ac:spMkLst>
        </pc:spChg>
        <pc:spChg chg="add mod">
          <ac:chgData name="Hamlet Markarian" userId="4926d2b407f31d77" providerId="LiveId" clId="{705DC818-639B-473A-A2BD-6062E0046C7B}" dt="2021-04-22T12:28:37.716" v="1366"/>
          <ac:spMkLst>
            <pc:docMk/>
            <pc:sldMk cId="3094098370" sldId="1654"/>
            <ac:spMk id="15" creationId="{1468072B-005A-46F6-A025-5ECF16A9737C}"/>
          </ac:spMkLst>
        </pc:spChg>
        <pc:spChg chg="add mod">
          <ac:chgData name="Hamlet Markarian" userId="4926d2b407f31d77" providerId="LiveId" clId="{705DC818-639B-473A-A2BD-6062E0046C7B}" dt="2021-04-22T12:28:42.822" v="1367"/>
          <ac:spMkLst>
            <pc:docMk/>
            <pc:sldMk cId="3094098370" sldId="1654"/>
            <ac:spMk id="16" creationId="{673BBFB7-981D-4E32-925B-B54981ED0C57}"/>
          </ac:spMkLst>
        </pc:spChg>
        <pc:spChg chg="add mod">
          <ac:chgData name="Hamlet Markarian" userId="4926d2b407f31d77" providerId="LiveId" clId="{705DC818-639B-473A-A2BD-6062E0046C7B}" dt="2021-04-22T12:29:15.995" v="1371" actId="20577"/>
          <ac:spMkLst>
            <pc:docMk/>
            <pc:sldMk cId="3094098370" sldId="1654"/>
            <ac:spMk id="17" creationId="{9DD729E5-D08A-4FD6-B6F5-86ADAB5B5FDE}"/>
          </ac:spMkLst>
        </pc:spChg>
        <pc:spChg chg="add mod">
          <ac:chgData name="Hamlet Markarian" userId="4926d2b407f31d77" providerId="LiveId" clId="{705DC818-639B-473A-A2BD-6062E0046C7B}" dt="2021-04-22T12:28:20.533" v="1365" actId="14100"/>
          <ac:spMkLst>
            <pc:docMk/>
            <pc:sldMk cId="3094098370" sldId="1654"/>
            <ac:spMk id="18" creationId="{A11F08A7-FB19-4B05-8A51-F9155755724F}"/>
          </ac:spMkLst>
        </pc:spChg>
        <pc:spChg chg="mod">
          <ac:chgData name="Hamlet Markarian" userId="4926d2b407f31d77" providerId="LiveId" clId="{705DC818-639B-473A-A2BD-6062E0046C7B}" dt="2021-04-22T11:38:29.755" v="975"/>
          <ac:spMkLst>
            <pc:docMk/>
            <pc:sldMk cId="3094098370" sldId="1654"/>
            <ac:spMk id="24" creationId="{5526FA7D-3464-41FA-B79B-EF2C649713BD}"/>
          </ac:spMkLst>
        </pc:spChg>
        <pc:spChg chg="mod">
          <ac:chgData name="Hamlet Markarian" userId="4926d2b407f31d77" providerId="LiveId" clId="{705DC818-639B-473A-A2BD-6062E0046C7B}" dt="2021-04-22T10:58:31.729" v="719"/>
          <ac:spMkLst>
            <pc:docMk/>
            <pc:sldMk cId="3094098370" sldId="1654"/>
            <ac:spMk id="50" creationId="{4F998B1D-6B43-4A9D-AD50-A2533B0C2888}"/>
          </ac:spMkLst>
        </pc:spChg>
        <pc:cxnChg chg="add mod">
          <ac:chgData name="Hamlet Markarian" userId="4926d2b407f31d77" providerId="LiveId" clId="{705DC818-639B-473A-A2BD-6062E0046C7B}" dt="2021-04-22T12:27:17.084" v="1356"/>
          <ac:cxnSpMkLst>
            <pc:docMk/>
            <pc:sldMk cId="3094098370" sldId="1654"/>
            <ac:cxnSpMk id="19" creationId="{C94CF8BC-BE6A-4BF3-8163-FBB8F1B1D2DE}"/>
          </ac:cxnSpMkLst>
        </pc:cxnChg>
      </pc:sldChg>
      <pc:sldChg chg="modSp add mod">
        <pc:chgData name="Hamlet Markarian" userId="4926d2b407f31d77" providerId="LiveId" clId="{705DC818-639B-473A-A2BD-6062E0046C7B}" dt="2021-04-22T11:38:32.636" v="976"/>
        <pc:sldMkLst>
          <pc:docMk/>
          <pc:sldMk cId="2762737755" sldId="1655"/>
        </pc:sldMkLst>
        <pc:spChg chg="mod">
          <ac:chgData name="Hamlet Markarian" userId="4926d2b407f31d77" providerId="LiveId" clId="{705DC818-639B-473A-A2BD-6062E0046C7B}" dt="2021-04-22T10:59:23.348" v="723" actId="20577"/>
          <ac:spMkLst>
            <pc:docMk/>
            <pc:sldMk cId="2762737755" sldId="1655"/>
            <ac:spMk id="5" creationId="{BC01E833-A438-4C2A-AF28-2B402D7F80E5}"/>
          </ac:spMkLst>
        </pc:spChg>
        <pc:spChg chg="mod">
          <ac:chgData name="Hamlet Markarian" userId="4926d2b407f31d77" providerId="LiveId" clId="{705DC818-639B-473A-A2BD-6062E0046C7B}" dt="2021-04-22T11:38:32.636" v="976"/>
          <ac:spMkLst>
            <pc:docMk/>
            <pc:sldMk cId="2762737755" sldId="1655"/>
            <ac:spMk id="24" creationId="{5526FA7D-3464-41FA-B79B-EF2C649713BD}"/>
          </ac:spMkLst>
        </pc:spChg>
        <pc:spChg chg="mod">
          <ac:chgData name="Hamlet Markarian" userId="4926d2b407f31d77" providerId="LiveId" clId="{705DC818-639B-473A-A2BD-6062E0046C7B}" dt="2021-04-22T10:59:36.344" v="725"/>
          <ac:spMkLst>
            <pc:docMk/>
            <pc:sldMk cId="2762737755" sldId="1655"/>
            <ac:spMk id="50" creationId="{4F998B1D-6B43-4A9D-AD50-A2533B0C2888}"/>
          </ac:spMkLst>
        </pc:spChg>
      </pc:sldChg>
      <pc:sldChg chg="modSp add mod">
        <pc:chgData name="Hamlet Markarian" userId="4926d2b407f31d77" providerId="LiveId" clId="{705DC818-639B-473A-A2BD-6062E0046C7B}" dt="2021-04-22T11:38:36.300" v="977"/>
        <pc:sldMkLst>
          <pc:docMk/>
          <pc:sldMk cId="1827323120" sldId="1656"/>
        </pc:sldMkLst>
        <pc:spChg chg="mod">
          <ac:chgData name="Hamlet Markarian" userId="4926d2b407f31d77" providerId="LiveId" clId="{705DC818-639B-473A-A2BD-6062E0046C7B}" dt="2021-04-22T10:59:54.677" v="727"/>
          <ac:spMkLst>
            <pc:docMk/>
            <pc:sldMk cId="1827323120" sldId="1656"/>
            <ac:spMk id="5" creationId="{BC01E833-A438-4C2A-AF28-2B402D7F80E5}"/>
          </ac:spMkLst>
        </pc:spChg>
        <pc:spChg chg="mod">
          <ac:chgData name="Hamlet Markarian" userId="4926d2b407f31d77" providerId="LiveId" clId="{705DC818-639B-473A-A2BD-6062E0046C7B}" dt="2021-04-22T11:38:36.300" v="977"/>
          <ac:spMkLst>
            <pc:docMk/>
            <pc:sldMk cId="1827323120" sldId="1656"/>
            <ac:spMk id="24" creationId="{5526FA7D-3464-41FA-B79B-EF2C649713BD}"/>
          </ac:spMkLst>
        </pc:spChg>
        <pc:spChg chg="mod">
          <ac:chgData name="Hamlet Markarian" userId="4926d2b407f31d77" providerId="LiveId" clId="{705DC818-639B-473A-A2BD-6062E0046C7B}" dt="2021-04-22T11:00:13.107" v="733" actId="20577"/>
          <ac:spMkLst>
            <pc:docMk/>
            <pc:sldMk cId="1827323120" sldId="1656"/>
            <ac:spMk id="50" creationId="{4F998B1D-6B43-4A9D-AD50-A2533B0C2888}"/>
          </ac:spMkLst>
        </pc:spChg>
      </pc:sldChg>
      <pc:sldChg chg="addSp delSp modSp add mod">
        <pc:chgData name="Hamlet Markarian" userId="4926d2b407f31d77" providerId="LiveId" clId="{705DC818-639B-473A-A2BD-6062E0046C7B}" dt="2021-04-22T15:25:51.934" v="1926" actId="11530"/>
        <pc:sldMkLst>
          <pc:docMk/>
          <pc:sldMk cId="3964032544" sldId="1657"/>
        </pc:sldMkLst>
        <pc:spChg chg="mod">
          <ac:chgData name="Hamlet Markarian" userId="4926d2b407f31d77" providerId="LiveId" clId="{705DC818-639B-473A-A2BD-6062E0046C7B}" dt="2021-04-22T11:00:30.805" v="735"/>
          <ac:spMkLst>
            <pc:docMk/>
            <pc:sldMk cId="3964032544" sldId="1657"/>
            <ac:spMk id="5" creationId="{BC01E833-A438-4C2A-AF28-2B402D7F80E5}"/>
          </ac:spMkLst>
        </pc:spChg>
        <pc:spChg chg="add mod">
          <ac:chgData name="Hamlet Markarian" userId="4926d2b407f31d77" providerId="LiveId" clId="{705DC818-639B-473A-A2BD-6062E0046C7B}" dt="2021-04-22T12:32:49.899" v="1393" actId="207"/>
          <ac:spMkLst>
            <pc:docMk/>
            <pc:sldMk cId="3964032544" sldId="1657"/>
            <ac:spMk id="15" creationId="{520296EA-EFF2-4AE3-9072-EB56FB5C9B53}"/>
          </ac:spMkLst>
        </pc:spChg>
        <pc:spChg chg="add mod">
          <ac:chgData name="Hamlet Markarian" userId="4926d2b407f31d77" providerId="LiveId" clId="{705DC818-639B-473A-A2BD-6062E0046C7B}" dt="2021-04-22T12:32:56.053" v="1394" actId="207"/>
          <ac:spMkLst>
            <pc:docMk/>
            <pc:sldMk cId="3964032544" sldId="1657"/>
            <ac:spMk id="16" creationId="{948D09A3-8BDA-4669-A542-996D82BC9CA5}"/>
          </ac:spMkLst>
        </pc:spChg>
        <pc:spChg chg="add mod">
          <ac:chgData name="Hamlet Markarian" userId="4926d2b407f31d77" providerId="LiveId" clId="{705DC818-639B-473A-A2BD-6062E0046C7B}" dt="2021-04-22T12:32:56.053" v="1394" actId="207"/>
          <ac:spMkLst>
            <pc:docMk/>
            <pc:sldMk cId="3964032544" sldId="1657"/>
            <ac:spMk id="17" creationId="{2D94EDEE-DB25-4E43-A748-8ACF170870FF}"/>
          </ac:spMkLst>
        </pc:spChg>
        <pc:spChg chg="add mod">
          <ac:chgData name="Hamlet Markarian" userId="4926d2b407f31d77" providerId="LiveId" clId="{705DC818-639B-473A-A2BD-6062E0046C7B}" dt="2021-04-22T12:33:05.161" v="1401" actId="1037"/>
          <ac:spMkLst>
            <pc:docMk/>
            <pc:sldMk cId="3964032544" sldId="1657"/>
            <ac:spMk id="18" creationId="{A0046783-BD3B-4D06-B580-ADEFE61AB4A9}"/>
          </ac:spMkLst>
        </pc:spChg>
        <pc:spChg chg="add mod">
          <ac:chgData name="Hamlet Markarian" userId="4926d2b407f31d77" providerId="LiveId" clId="{705DC818-639B-473A-A2BD-6062E0046C7B}" dt="2021-04-22T15:25:51.934" v="1926" actId="11530"/>
          <ac:spMkLst>
            <pc:docMk/>
            <pc:sldMk cId="3964032544" sldId="1657"/>
            <ac:spMk id="19" creationId="{C7596A61-960B-4733-BA9D-ACDF09E4A90F}"/>
          </ac:spMkLst>
        </pc:spChg>
        <pc:spChg chg="add mod">
          <ac:chgData name="Hamlet Markarian" userId="4926d2b407f31d77" providerId="LiveId" clId="{705DC818-639B-473A-A2BD-6062E0046C7B}" dt="2021-04-22T15:25:51.934" v="1926" actId="11530"/>
          <ac:spMkLst>
            <pc:docMk/>
            <pc:sldMk cId="3964032544" sldId="1657"/>
            <ac:spMk id="20" creationId="{E5F300A2-8B76-4861-B011-C0A42ED7AF55}"/>
          </ac:spMkLst>
        </pc:spChg>
        <pc:spChg chg="add mod">
          <ac:chgData name="Hamlet Markarian" userId="4926d2b407f31d77" providerId="LiveId" clId="{705DC818-639B-473A-A2BD-6062E0046C7B}" dt="2021-04-22T15:25:51.934" v="1926" actId="11530"/>
          <ac:spMkLst>
            <pc:docMk/>
            <pc:sldMk cId="3964032544" sldId="1657"/>
            <ac:spMk id="21" creationId="{77C0AA93-BC5B-40CA-B9CB-2C0E959EE292}"/>
          </ac:spMkLst>
        </pc:spChg>
        <pc:spChg chg="add mod">
          <ac:chgData name="Hamlet Markarian" userId="4926d2b407f31d77" providerId="LiveId" clId="{705DC818-639B-473A-A2BD-6062E0046C7B}" dt="2021-04-22T15:25:51.934" v="1926" actId="11530"/>
          <ac:spMkLst>
            <pc:docMk/>
            <pc:sldMk cId="3964032544" sldId="1657"/>
            <ac:spMk id="22" creationId="{F58C3356-6715-412F-A430-6CA7310B5BB8}"/>
          </ac:spMkLst>
        </pc:spChg>
        <pc:spChg chg="add mod">
          <ac:chgData name="Hamlet Markarian" userId="4926d2b407f31d77" providerId="LiveId" clId="{705DC818-639B-473A-A2BD-6062E0046C7B}" dt="2021-04-22T15:25:51.934" v="1926" actId="11530"/>
          <ac:spMkLst>
            <pc:docMk/>
            <pc:sldMk cId="3964032544" sldId="1657"/>
            <ac:spMk id="23" creationId="{DE006BA7-BE79-48F2-9A95-C4A7EBD75385}"/>
          </ac:spMkLst>
        </pc:spChg>
        <pc:spChg chg="mod">
          <ac:chgData name="Hamlet Markarian" userId="4926d2b407f31d77" providerId="LiveId" clId="{705DC818-639B-473A-A2BD-6062E0046C7B}" dt="2021-04-22T11:38:39.435" v="978"/>
          <ac:spMkLst>
            <pc:docMk/>
            <pc:sldMk cId="3964032544" sldId="1657"/>
            <ac:spMk id="24" creationId="{5526FA7D-3464-41FA-B79B-EF2C649713BD}"/>
          </ac:spMkLst>
        </pc:spChg>
        <pc:spChg chg="add mod">
          <ac:chgData name="Hamlet Markarian" userId="4926d2b407f31d77" providerId="LiveId" clId="{705DC818-639B-473A-A2BD-6062E0046C7B}" dt="2021-04-22T15:25:51.934" v="1926" actId="11530"/>
          <ac:spMkLst>
            <pc:docMk/>
            <pc:sldMk cId="3964032544" sldId="1657"/>
            <ac:spMk id="26" creationId="{E1C99F9C-2D2C-452B-81B3-C761668CC949}"/>
          </ac:spMkLst>
        </pc:spChg>
        <pc:spChg chg="add del mod">
          <ac:chgData name="Hamlet Markarian" userId="4926d2b407f31d77" providerId="LiveId" clId="{705DC818-639B-473A-A2BD-6062E0046C7B}" dt="2021-04-22T12:29:53.816" v="1373" actId="478"/>
          <ac:spMkLst>
            <pc:docMk/>
            <pc:sldMk cId="3964032544" sldId="1657"/>
            <ac:spMk id="28" creationId="{ECD2CC7F-ED3C-4D09-83C0-0CDFE4E70FF0}"/>
          </ac:spMkLst>
        </pc:spChg>
        <pc:spChg chg="add mod">
          <ac:chgData name="Hamlet Markarian" userId="4926d2b407f31d77" providerId="LiveId" clId="{705DC818-639B-473A-A2BD-6062E0046C7B}" dt="2021-04-22T12:30:16.538" v="1376" actId="1076"/>
          <ac:spMkLst>
            <pc:docMk/>
            <pc:sldMk cId="3964032544" sldId="1657"/>
            <ac:spMk id="29" creationId="{125743CF-FD2E-4825-9B39-AC74E2D2F02D}"/>
          </ac:spMkLst>
        </pc:spChg>
        <pc:spChg chg="add mod">
          <ac:chgData name="Hamlet Markarian" userId="4926d2b407f31d77" providerId="LiveId" clId="{705DC818-639B-473A-A2BD-6062E0046C7B}" dt="2021-04-22T12:34:41.780" v="1408" actId="207"/>
          <ac:spMkLst>
            <pc:docMk/>
            <pc:sldMk cId="3964032544" sldId="1657"/>
            <ac:spMk id="30" creationId="{AFCE7798-00D6-4A69-A5AF-2A4D3C0CD2CE}"/>
          </ac:spMkLst>
        </pc:spChg>
        <pc:spChg chg="mod">
          <ac:chgData name="Hamlet Markarian" userId="4926d2b407f31d77" providerId="LiveId" clId="{705DC818-639B-473A-A2BD-6062E0046C7B}" dt="2021-04-22T12:29:50.977" v="1372"/>
          <ac:spMkLst>
            <pc:docMk/>
            <pc:sldMk cId="3964032544" sldId="1657"/>
            <ac:spMk id="32" creationId="{BED66AF1-A041-4979-80AD-F9DB58E01BAB}"/>
          </ac:spMkLst>
        </pc:spChg>
        <pc:spChg chg="add mod">
          <ac:chgData name="Hamlet Markarian" userId="4926d2b407f31d77" providerId="LiveId" clId="{705DC818-639B-473A-A2BD-6062E0046C7B}" dt="2021-04-22T12:33:40.238" v="1404" actId="207"/>
          <ac:spMkLst>
            <pc:docMk/>
            <pc:sldMk cId="3964032544" sldId="1657"/>
            <ac:spMk id="34" creationId="{F349DB33-A7CF-45BE-AB1D-30BD942FF708}"/>
          </ac:spMkLst>
        </pc:spChg>
        <pc:spChg chg="add mod">
          <ac:chgData name="Hamlet Markarian" userId="4926d2b407f31d77" providerId="LiveId" clId="{705DC818-639B-473A-A2BD-6062E0046C7B}" dt="2021-04-22T12:34:41.780" v="1408" actId="207"/>
          <ac:spMkLst>
            <pc:docMk/>
            <pc:sldMk cId="3964032544" sldId="1657"/>
            <ac:spMk id="35" creationId="{A1A32697-AD16-4DAC-94B4-16ED2AFE8609}"/>
          </ac:spMkLst>
        </pc:spChg>
        <pc:spChg chg="mod">
          <ac:chgData name="Hamlet Markarian" userId="4926d2b407f31d77" providerId="LiveId" clId="{705DC818-639B-473A-A2BD-6062E0046C7B}" dt="2021-04-22T12:29:50.977" v="1372"/>
          <ac:spMkLst>
            <pc:docMk/>
            <pc:sldMk cId="3964032544" sldId="1657"/>
            <ac:spMk id="37" creationId="{B7A7851B-0650-4FC4-905D-3870335FD964}"/>
          </ac:spMkLst>
        </pc:spChg>
        <pc:spChg chg="mod">
          <ac:chgData name="Hamlet Markarian" userId="4926d2b407f31d77" providerId="LiveId" clId="{705DC818-639B-473A-A2BD-6062E0046C7B}" dt="2021-04-22T12:29:50.977" v="1372"/>
          <ac:spMkLst>
            <pc:docMk/>
            <pc:sldMk cId="3964032544" sldId="1657"/>
            <ac:spMk id="40" creationId="{577FB717-6CDF-48A3-8B7F-FB1865A9E468}"/>
          </ac:spMkLst>
        </pc:spChg>
        <pc:spChg chg="mod">
          <ac:chgData name="Hamlet Markarian" userId="4926d2b407f31d77" providerId="LiveId" clId="{705DC818-639B-473A-A2BD-6062E0046C7B}" dt="2021-04-22T12:29:50.977" v="1372"/>
          <ac:spMkLst>
            <pc:docMk/>
            <pc:sldMk cId="3964032544" sldId="1657"/>
            <ac:spMk id="43" creationId="{42B3F717-9E40-4E61-859A-67071813C674}"/>
          </ac:spMkLst>
        </pc:spChg>
        <pc:spChg chg="mod">
          <ac:chgData name="Hamlet Markarian" userId="4926d2b407f31d77" providerId="LiveId" clId="{705DC818-639B-473A-A2BD-6062E0046C7B}" dt="2021-04-22T12:29:50.977" v="1372"/>
          <ac:spMkLst>
            <pc:docMk/>
            <pc:sldMk cId="3964032544" sldId="1657"/>
            <ac:spMk id="46" creationId="{D12ABF03-8C2B-4AE4-8CDF-F4120124ECD3}"/>
          </ac:spMkLst>
        </pc:spChg>
        <pc:spChg chg="mod">
          <ac:chgData name="Hamlet Markarian" userId="4926d2b407f31d77" providerId="LiveId" clId="{705DC818-639B-473A-A2BD-6062E0046C7B}" dt="2021-04-22T12:29:50.977" v="1372"/>
          <ac:spMkLst>
            <pc:docMk/>
            <pc:sldMk cId="3964032544" sldId="1657"/>
            <ac:spMk id="49" creationId="{73440404-76D5-4D10-99EF-E888B0A89839}"/>
          </ac:spMkLst>
        </pc:spChg>
        <pc:spChg chg="mod">
          <ac:chgData name="Hamlet Markarian" userId="4926d2b407f31d77" providerId="LiveId" clId="{705DC818-639B-473A-A2BD-6062E0046C7B}" dt="2021-04-22T12:29:50.977" v="1372"/>
          <ac:spMkLst>
            <pc:docMk/>
            <pc:sldMk cId="3964032544" sldId="1657"/>
            <ac:spMk id="54" creationId="{97E662E5-4135-4A55-B1FE-DC28881368C1}"/>
          </ac:spMkLst>
        </pc:spChg>
        <pc:spChg chg="add mod">
          <ac:chgData name="Hamlet Markarian" userId="4926d2b407f31d77" providerId="LiveId" clId="{705DC818-639B-473A-A2BD-6062E0046C7B}" dt="2021-04-22T12:34:41.780" v="1408" actId="207"/>
          <ac:spMkLst>
            <pc:docMk/>
            <pc:sldMk cId="3964032544" sldId="1657"/>
            <ac:spMk id="60" creationId="{0ADBA403-2DE0-4420-AB4C-D7C92BDA98D1}"/>
          </ac:spMkLst>
        </pc:spChg>
        <pc:spChg chg="add mod">
          <ac:chgData name="Hamlet Markarian" userId="4926d2b407f31d77" providerId="LiveId" clId="{705DC818-639B-473A-A2BD-6062E0046C7B}" dt="2021-04-22T12:34:05.192" v="1407" actId="1035"/>
          <ac:spMkLst>
            <pc:docMk/>
            <pc:sldMk cId="3964032544" sldId="1657"/>
            <ac:spMk id="62" creationId="{F2CF0342-886E-46FB-90C7-1CC353604388}"/>
          </ac:spMkLst>
        </pc:spChg>
        <pc:spChg chg="add mod ord">
          <ac:chgData name="Hamlet Markarian" userId="4926d2b407f31d77" providerId="LiveId" clId="{705DC818-639B-473A-A2BD-6062E0046C7B}" dt="2021-04-22T12:31:36.081" v="1389" actId="14100"/>
          <ac:spMkLst>
            <pc:docMk/>
            <pc:sldMk cId="3964032544" sldId="1657"/>
            <ac:spMk id="65" creationId="{DCE97561-E5D8-4C80-BB4F-7F521A00A266}"/>
          </ac:spMkLst>
        </pc:spChg>
        <pc:grpChg chg="add del mod">
          <ac:chgData name="Hamlet Markarian" userId="4926d2b407f31d77" providerId="LiveId" clId="{705DC818-639B-473A-A2BD-6062E0046C7B}" dt="2021-04-22T12:30:24.328" v="1378" actId="478"/>
          <ac:grpSpMkLst>
            <pc:docMk/>
            <pc:sldMk cId="3964032544" sldId="1657"/>
            <ac:grpSpMk id="31" creationId="{572FA720-2484-4AB2-9445-00D8EC3DC69E}"/>
          </ac:grpSpMkLst>
        </pc:grpChg>
        <pc:grpChg chg="add del mod">
          <ac:chgData name="Hamlet Markarian" userId="4926d2b407f31d77" providerId="LiveId" clId="{705DC818-639B-473A-A2BD-6062E0046C7B}" dt="2021-04-22T12:30:24.328" v="1378" actId="478"/>
          <ac:grpSpMkLst>
            <pc:docMk/>
            <pc:sldMk cId="3964032544" sldId="1657"/>
            <ac:grpSpMk id="36" creationId="{1A72301A-EA1A-497D-AF01-34CF8204D770}"/>
          </ac:grpSpMkLst>
        </pc:grpChg>
        <pc:grpChg chg="add del mod">
          <ac:chgData name="Hamlet Markarian" userId="4926d2b407f31d77" providerId="LiveId" clId="{705DC818-639B-473A-A2BD-6062E0046C7B}" dt="2021-04-22T12:30:24.328" v="1378" actId="478"/>
          <ac:grpSpMkLst>
            <pc:docMk/>
            <pc:sldMk cId="3964032544" sldId="1657"/>
            <ac:grpSpMk id="39" creationId="{41ABF980-4886-4B4A-B5C9-5F0B4B2BCCA9}"/>
          </ac:grpSpMkLst>
        </pc:grpChg>
        <pc:grpChg chg="add del mod">
          <ac:chgData name="Hamlet Markarian" userId="4926d2b407f31d77" providerId="LiveId" clId="{705DC818-639B-473A-A2BD-6062E0046C7B}" dt="2021-04-22T12:30:24.328" v="1378" actId="478"/>
          <ac:grpSpMkLst>
            <pc:docMk/>
            <pc:sldMk cId="3964032544" sldId="1657"/>
            <ac:grpSpMk id="42" creationId="{569193C5-E264-4147-8A22-BA42061FB765}"/>
          </ac:grpSpMkLst>
        </pc:grpChg>
        <pc:grpChg chg="add del mod">
          <ac:chgData name="Hamlet Markarian" userId="4926d2b407f31d77" providerId="LiveId" clId="{705DC818-639B-473A-A2BD-6062E0046C7B}" dt="2021-04-22T12:30:21.448" v="1377" actId="478"/>
          <ac:grpSpMkLst>
            <pc:docMk/>
            <pc:sldMk cId="3964032544" sldId="1657"/>
            <ac:grpSpMk id="45" creationId="{FA124572-AFFE-4BAC-8CA2-2707B13A52A5}"/>
          </ac:grpSpMkLst>
        </pc:grpChg>
        <pc:grpChg chg="add del mod">
          <ac:chgData name="Hamlet Markarian" userId="4926d2b407f31d77" providerId="LiveId" clId="{705DC818-639B-473A-A2BD-6062E0046C7B}" dt="2021-04-22T12:30:21.448" v="1377" actId="478"/>
          <ac:grpSpMkLst>
            <pc:docMk/>
            <pc:sldMk cId="3964032544" sldId="1657"/>
            <ac:grpSpMk id="48" creationId="{487D3834-BE7F-4947-B436-4875A9EE81B1}"/>
          </ac:grpSpMkLst>
        </pc:grpChg>
        <pc:grpChg chg="add del mod">
          <ac:chgData name="Hamlet Markarian" userId="4926d2b407f31d77" providerId="LiveId" clId="{705DC818-639B-473A-A2BD-6062E0046C7B}" dt="2021-04-22T12:30:21.448" v="1377" actId="478"/>
          <ac:grpSpMkLst>
            <pc:docMk/>
            <pc:sldMk cId="3964032544" sldId="1657"/>
            <ac:grpSpMk id="53" creationId="{14952ABA-1B07-4BC8-B1E4-906EE1068AD3}"/>
          </ac:grpSpMkLst>
        </pc:grpChg>
        <pc:picChg chg="mod">
          <ac:chgData name="Hamlet Markarian" userId="4926d2b407f31d77" providerId="LiveId" clId="{705DC818-639B-473A-A2BD-6062E0046C7B}" dt="2021-04-22T12:29:50.977" v="1372"/>
          <ac:picMkLst>
            <pc:docMk/>
            <pc:sldMk cId="3964032544" sldId="1657"/>
            <ac:picMk id="33" creationId="{1884A27B-7B08-4B69-9DBA-FDDC766F2A15}"/>
          </ac:picMkLst>
        </pc:picChg>
        <pc:picChg chg="mod">
          <ac:chgData name="Hamlet Markarian" userId="4926d2b407f31d77" providerId="LiveId" clId="{705DC818-639B-473A-A2BD-6062E0046C7B}" dt="2021-04-22T12:29:50.977" v="1372"/>
          <ac:picMkLst>
            <pc:docMk/>
            <pc:sldMk cId="3964032544" sldId="1657"/>
            <ac:picMk id="38" creationId="{9EB4FB29-F1A1-4E28-A168-1986DD06B7A5}"/>
          </ac:picMkLst>
        </pc:picChg>
        <pc:picChg chg="mod">
          <ac:chgData name="Hamlet Markarian" userId="4926d2b407f31d77" providerId="LiveId" clId="{705DC818-639B-473A-A2BD-6062E0046C7B}" dt="2021-04-22T12:29:50.977" v="1372"/>
          <ac:picMkLst>
            <pc:docMk/>
            <pc:sldMk cId="3964032544" sldId="1657"/>
            <ac:picMk id="41" creationId="{37369A67-A182-461E-912E-B50183BFCC56}"/>
          </ac:picMkLst>
        </pc:picChg>
        <pc:picChg chg="mod">
          <ac:chgData name="Hamlet Markarian" userId="4926d2b407f31d77" providerId="LiveId" clId="{705DC818-639B-473A-A2BD-6062E0046C7B}" dt="2021-04-22T12:29:50.977" v="1372"/>
          <ac:picMkLst>
            <pc:docMk/>
            <pc:sldMk cId="3964032544" sldId="1657"/>
            <ac:picMk id="44" creationId="{D1737A9C-6DF3-449E-AC79-7AD69809B524}"/>
          </ac:picMkLst>
        </pc:picChg>
        <pc:picChg chg="mod">
          <ac:chgData name="Hamlet Markarian" userId="4926d2b407f31d77" providerId="LiveId" clId="{705DC818-639B-473A-A2BD-6062E0046C7B}" dt="2021-04-22T12:29:50.977" v="1372"/>
          <ac:picMkLst>
            <pc:docMk/>
            <pc:sldMk cId="3964032544" sldId="1657"/>
            <ac:picMk id="47" creationId="{2937695D-6802-42AE-8EF6-5D2129690A9F}"/>
          </ac:picMkLst>
        </pc:picChg>
        <pc:picChg chg="mod">
          <ac:chgData name="Hamlet Markarian" userId="4926d2b407f31d77" providerId="LiveId" clId="{705DC818-639B-473A-A2BD-6062E0046C7B}" dt="2021-04-22T12:29:50.977" v="1372"/>
          <ac:picMkLst>
            <pc:docMk/>
            <pc:sldMk cId="3964032544" sldId="1657"/>
            <ac:picMk id="51" creationId="{59B6A18E-826F-4F27-9446-EF8DF6D7D3E8}"/>
          </ac:picMkLst>
        </pc:picChg>
        <pc:picChg chg="mod">
          <ac:chgData name="Hamlet Markarian" userId="4926d2b407f31d77" providerId="LiveId" clId="{705DC818-639B-473A-A2BD-6062E0046C7B}" dt="2021-04-22T12:29:50.977" v="1372"/>
          <ac:picMkLst>
            <pc:docMk/>
            <pc:sldMk cId="3964032544" sldId="1657"/>
            <ac:picMk id="55" creationId="{A1094EA3-E98C-4305-87EB-DC7310D258FB}"/>
          </ac:picMkLst>
        </pc:picChg>
        <pc:cxnChg chg="add mod">
          <ac:chgData name="Hamlet Markarian" userId="4926d2b407f31d77" providerId="LiveId" clId="{705DC818-639B-473A-A2BD-6062E0046C7B}" dt="2021-04-22T12:33:05.161" v="1401" actId="1037"/>
          <ac:cxnSpMkLst>
            <pc:docMk/>
            <pc:sldMk cId="3964032544" sldId="1657"/>
            <ac:cxnSpMk id="27" creationId="{03C46F67-8A9C-4023-B0CE-27A2D04E3C8F}"/>
          </ac:cxnSpMkLst>
        </pc:cxnChg>
        <pc:cxnChg chg="add mod">
          <ac:chgData name="Hamlet Markarian" userId="4926d2b407f31d77" providerId="LiveId" clId="{705DC818-639B-473A-A2BD-6062E0046C7B}" dt="2021-04-22T12:33:05.161" v="1401" actId="1037"/>
          <ac:cxnSpMkLst>
            <pc:docMk/>
            <pc:sldMk cId="3964032544" sldId="1657"/>
            <ac:cxnSpMk id="56" creationId="{BB030866-A625-44A6-992B-8B7146A764EC}"/>
          </ac:cxnSpMkLst>
        </pc:cxnChg>
        <pc:cxnChg chg="add mod">
          <ac:chgData name="Hamlet Markarian" userId="4926d2b407f31d77" providerId="LiveId" clId="{705DC818-639B-473A-A2BD-6062E0046C7B}" dt="2021-04-22T12:33:05.161" v="1401" actId="1037"/>
          <ac:cxnSpMkLst>
            <pc:docMk/>
            <pc:sldMk cId="3964032544" sldId="1657"/>
            <ac:cxnSpMk id="57" creationId="{D6174B46-0E81-42D9-A515-412CCF56983F}"/>
          </ac:cxnSpMkLst>
        </pc:cxnChg>
        <pc:cxnChg chg="add mod">
          <ac:chgData name="Hamlet Markarian" userId="4926d2b407f31d77" providerId="LiveId" clId="{705DC818-639B-473A-A2BD-6062E0046C7B}" dt="2021-04-22T12:33:05.161" v="1401" actId="1037"/>
          <ac:cxnSpMkLst>
            <pc:docMk/>
            <pc:sldMk cId="3964032544" sldId="1657"/>
            <ac:cxnSpMk id="58" creationId="{813F3316-9ACE-430D-9D9A-E1D2B78A091B}"/>
          </ac:cxnSpMkLst>
        </pc:cxnChg>
        <pc:cxnChg chg="add mod">
          <ac:chgData name="Hamlet Markarian" userId="4926d2b407f31d77" providerId="LiveId" clId="{705DC818-639B-473A-A2BD-6062E0046C7B}" dt="2021-04-22T12:33:05.161" v="1401" actId="1037"/>
          <ac:cxnSpMkLst>
            <pc:docMk/>
            <pc:sldMk cId="3964032544" sldId="1657"/>
            <ac:cxnSpMk id="59" creationId="{2210A157-EC17-445C-B32C-6B032C23667C}"/>
          </ac:cxnSpMkLst>
        </pc:cxnChg>
        <pc:cxnChg chg="add mod">
          <ac:chgData name="Hamlet Markarian" userId="4926d2b407f31d77" providerId="LiveId" clId="{705DC818-639B-473A-A2BD-6062E0046C7B}" dt="2021-04-22T12:34:05.192" v="1407" actId="1035"/>
          <ac:cxnSpMkLst>
            <pc:docMk/>
            <pc:sldMk cId="3964032544" sldId="1657"/>
            <ac:cxnSpMk id="63" creationId="{20CE6357-6A09-437D-A7C8-448A6E672315}"/>
          </ac:cxnSpMkLst>
        </pc:cxnChg>
        <pc:cxnChg chg="add mod">
          <ac:chgData name="Hamlet Markarian" userId="4926d2b407f31d77" providerId="LiveId" clId="{705DC818-639B-473A-A2BD-6062E0046C7B}" dt="2021-04-22T12:34:05.192" v="1407" actId="1035"/>
          <ac:cxnSpMkLst>
            <pc:docMk/>
            <pc:sldMk cId="3964032544" sldId="1657"/>
            <ac:cxnSpMk id="64" creationId="{1D4070D5-C9FF-48B8-8572-90A2AF3F962C}"/>
          </ac:cxnSpMkLst>
        </pc:cxnChg>
      </pc:sldChg>
      <pc:sldChg chg="modSp add mod">
        <pc:chgData name="Hamlet Markarian" userId="4926d2b407f31d77" providerId="LiveId" clId="{705DC818-639B-473A-A2BD-6062E0046C7B}" dt="2021-04-22T11:38:42.235" v="979"/>
        <pc:sldMkLst>
          <pc:docMk/>
          <pc:sldMk cId="467119744" sldId="1658"/>
        </pc:sldMkLst>
        <pc:spChg chg="mod">
          <ac:chgData name="Hamlet Markarian" userId="4926d2b407f31d77" providerId="LiveId" clId="{705DC818-639B-473A-A2BD-6062E0046C7B}" dt="2021-04-22T11:00:47.024" v="737"/>
          <ac:spMkLst>
            <pc:docMk/>
            <pc:sldMk cId="467119744" sldId="1658"/>
            <ac:spMk id="5" creationId="{BC01E833-A438-4C2A-AF28-2B402D7F80E5}"/>
          </ac:spMkLst>
        </pc:spChg>
        <pc:spChg chg="mod">
          <ac:chgData name="Hamlet Markarian" userId="4926d2b407f31d77" providerId="LiveId" clId="{705DC818-639B-473A-A2BD-6062E0046C7B}" dt="2021-04-22T11:38:42.235" v="979"/>
          <ac:spMkLst>
            <pc:docMk/>
            <pc:sldMk cId="467119744" sldId="1658"/>
            <ac:spMk id="24" creationId="{5526FA7D-3464-41FA-B79B-EF2C649713BD}"/>
          </ac:spMkLst>
        </pc:spChg>
        <pc:spChg chg="mod">
          <ac:chgData name="Hamlet Markarian" userId="4926d2b407f31d77" providerId="LiveId" clId="{705DC818-639B-473A-A2BD-6062E0046C7B}" dt="2021-04-22T11:01:05.869" v="743"/>
          <ac:spMkLst>
            <pc:docMk/>
            <pc:sldMk cId="467119744" sldId="1658"/>
            <ac:spMk id="50" creationId="{4F998B1D-6B43-4A9D-AD50-A2533B0C2888}"/>
          </ac:spMkLst>
        </pc:spChg>
      </pc:sldChg>
      <pc:sldChg chg="addSp delSp modSp add mod">
        <pc:chgData name="Hamlet Markarian" userId="4926d2b407f31d77" providerId="LiveId" clId="{705DC818-639B-473A-A2BD-6062E0046C7B}" dt="2021-04-22T14:20:12.818" v="1487" actId="207"/>
        <pc:sldMkLst>
          <pc:docMk/>
          <pc:sldMk cId="2624992570" sldId="1659"/>
        </pc:sldMkLst>
        <pc:spChg chg="mod">
          <ac:chgData name="Hamlet Markarian" userId="4926d2b407f31d77" providerId="LiveId" clId="{705DC818-639B-473A-A2BD-6062E0046C7B}" dt="2021-04-22T11:01:21.886" v="745"/>
          <ac:spMkLst>
            <pc:docMk/>
            <pc:sldMk cId="2624992570" sldId="1659"/>
            <ac:spMk id="5" creationId="{BC01E833-A438-4C2A-AF28-2B402D7F80E5}"/>
          </ac:spMkLst>
        </pc:spChg>
        <pc:spChg chg="add mod">
          <ac:chgData name="Hamlet Markarian" userId="4926d2b407f31d77" providerId="LiveId" clId="{705DC818-639B-473A-A2BD-6062E0046C7B}" dt="2021-04-22T14:19:13.706" v="1473" actId="1038"/>
          <ac:spMkLst>
            <pc:docMk/>
            <pc:sldMk cId="2624992570" sldId="1659"/>
            <ac:spMk id="15" creationId="{B637CAA6-B000-4E06-9AFB-AE0B42447A8C}"/>
          </ac:spMkLst>
        </pc:spChg>
        <pc:spChg chg="add mod">
          <ac:chgData name="Hamlet Markarian" userId="4926d2b407f31d77" providerId="LiveId" clId="{705DC818-639B-473A-A2BD-6062E0046C7B}" dt="2021-04-22T14:19:13.706" v="1473" actId="1038"/>
          <ac:spMkLst>
            <pc:docMk/>
            <pc:sldMk cId="2624992570" sldId="1659"/>
            <ac:spMk id="16" creationId="{C196355A-B0F3-4AAC-94D1-DE7EAFA518B2}"/>
          </ac:spMkLst>
        </pc:spChg>
        <pc:spChg chg="add mod ord">
          <ac:chgData name="Hamlet Markarian" userId="4926d2b407f31d77" providerId="LiveId" clId="{705DC818-639B-473A-A2BD-6062E0046C7B}" dt="2021-04-22T14:20:12.818" v="1487" actId="207"/>
          <ac:spMkLst>
            <pc:docMk/>
            <pc:sldMk cId="2624992570" sldId="1659"/>
            <ac:spMk id="17" creationId="{C91726C8-3433-431A-B7FA-3842D053D759}"/>
          </ac:spMkLst>
        </pc:spChg>
        <pc:spChg chg="add mod">
          <ac:chgData name="Hamlet Markarian" userId="4926d2b407f31d77" providerId="LiveId" clId="{705DC818-639B-473A-A2BD-6062E0046C7B}" dt="2021-04-22T14:19:13.706" v="1473" actId="1038"/>
          <ac:spMkLst>
            <pc:docMk/>
            <pc:sldMk cId="2624992570" sldId="1659"/>
            <ac:spMk id="18" creationId="{259C02ED-1FF5-49E3-9690-72E51DB89194}"/>
          </ac:spMkLst>
        </pc:spChg>
        <pc:spChg chg="add mod">
          <ac:chgData name="Hamlet Markarian" userId="4926d2b407f31d77" providerId="LiveId" clId="{705DC818-639B-473A-A2BD-6062E0046C7B}" dt="2021-04-22T14:19:13.706" v="1473" actId="1038"/>
          <ac:spMkLst>
            <pc:docMk/>
            <pc:sldMk cId="2624992570" sldId="1659"/>
            <ac:spMk id="19" creationId="{A060C363-9949-4912-9919-5869E72AEE20}"/>
          </ac:spMkLst>
        </pc:spChg>
        <pc:spChg chg="add mod">
          <ac:chgData name="Hamlet Markarian" userId="4926d2b407f31d77" providerId="LiveId" clId="{705DC818-639B-473A-A2BD-6062E0046C7B}" dt="2021-04-22T14:19:13.706" v="1473" actId="1038"/>
          <ac:spMkLst>
            <pc:docMk/>
            <pc:sldMk cId="2624992570" sldId="1659"/>
            <ac:spMk id="20" creationId="{07C8581F-DEEC-4DAD-A8A2-29D1B57B9096}"/>
          </ac:spMkLst>
        </pc:spChg>
        <pc:spChg chg="add mod">
          <ac:chgData name="Hamlet Markarian" userId="4926d2b407f31d77" providerId="LiveId" clId="{705DC818-639B-473A-A2BD-6062E0046C7B}" dt="2021-04-22T14:19:13.706" v="1473" actId="1038"/>
          <ac:spMkLst>
            <pc:docMk/>
            <pc:sldMk cId="2624992570" sldId="1659"/>
            <ac:spMk id="21" creationId="{587F7A34-0337-4A78-9FDD-931588DE31AA}"/>
          </ac:spMkLst>
        </pc:spChg>
        <pc:spChg chg="add mod">
          <ac:chgData name="Hamlet Markarian" userId="4926d2b407f31d77" providerId="LiveId" clId="{705DC818-639B-473A-A2BD-6062E0046C7B}" dt="2021-04-22T14:19:13.706" v="1473" actId="1038"/>
          <ac:spMkLst>
            <pc:docMk/>
            <pc:sldMk cId="2624992570" sldId="1659"/>
            <ac:spMk id="22" creationId="{270499B0-6ED1-44F5-94A4-05F741CECC81}"/>
          </ac:spMkLst>
        </pc:spChg>
        <pc:spChg chg="add mod">
          <ac:chgData name="Hamlet Markarian" userId="4926d2b407f31d77" providerId="LiveId" clId="{705DC818-639B-473A-A2BD-6062E0046C7B}" dt="2021-04-22T14:19:13.706" v="1473" actId="1038"/>
          <ac:spMkLst>
            <pc:docMk/>
            <pc:sldMk cId="2624992570" sldId="1659"/>
            <ac:spMk id="23" creationId="{9DE33B79-1F2C-4D08-BC29-5291E347C1F5}"/>
          </ac:spMkLst>
        </pc:spChg>
        <pc:spChg chg="mod">
          <ac:chgData name="Hamlet Markarian" userId="4926d2b407f31d77" providerId="LiveId" clId="{705DC818-639B-473A-A2BD-6062E0046C7B}" dt="2021-04-22T11:38:44.987" v="980"/>
          <ac:spMkLst>
            <pc:docMk/>
            <pc:sldMk cId="2624992570" sldId="1659"/>
            <ac:spMk id="24" creationId="{5526FA7D-3464-41FA-B79B-EF2C649713BD}"/>
          </ac:spMkLst>
        </pc:spChg>
        <pc:spChg chg="add mod">
          <ac:chgData name="Hamlet Markarian" userId="4926d2b407f31d77" providerId="LiveId" clId="{705DC818-639B-473A-A2BD-6062E0046C7B}" dt="2021-04-22T14:19:13.706" v="1473" actId="1038"/>
          <ac:spMkLst>
            <pc:docMk/>
            <pc:sldMk cId="2624992570" sldId="1659"/>
            <ac:spMk id="30" creationId="{354D6881-7C01-4AEA-B5B5-2BCA3F8AFBAA}"/>
          </ac:spMkLst>
        </pc:spChg>
        <pc:spChg chg="add mod">
          <ac:chgData name="Hamlet Markarian" userId="4926d2b407f31d77" providerId="LiveId" clId="{705DC818-639B-473A-A2BD-6062E0046C7B}" dt="2021-04-22T14:19:13.706" v="1473" actId="1038"/>
          <ac:spMkLst>
            <pc:docMk/>
            <pc:sldMk cId="2624992570" sldId="1659"/>
            <ac:spMk id="35" creationId="{AAD06C53-97A2-42C0-AFB3-B49D6CE1BFB2}"/>
          </ac:spMkLst>
        </pc:spChg>
        <pc:spChg chg="add mod">
          <ac:chgData name="Hamlet Markarian" userId="4926d2b407f31d77" providerId="LiveId" clId="{705DC818-639B-473A-A2BD-6062E0046C7B}" dt="2021-04-22T14:19:13.706" v="1473" actId="1038"/>
          <ac:spMkLst>
            <pc:docMk/>
            <pc:sldMk cId="2624992570" sldId="1659"/>
            <ac:spMk id="36" creationId="{D4ED09E4-A862-4941-90EB-60C5959B0055}"/>
          </ac:spMkLst>
        </pc:spChg>
        <pc:spChg chg="add mod">
          <ac:chgData name="Hamlet Markarian" userId="4926d2b407f31d77" providerId="LiveId" clId="{705DC818-639B-473A-A2BD-6062E0046C7B}" dt="2021-04-22T14:19:21.693" v="1474" actId="20577"/>
          <ac:spMkLst>
            <pc:docMk/>
            <pc:sldMk cId="2624992570" sldId="1659"/>
            <ac:spMk id="37" creationId="{F825D5A6-A9F3-48C9-8B60-2DFA664AF9BA}"/>
          </ac:spMkLst>
        </pc:spChg>
        <pc:spChg chg="add mod">
          <ac:chgData name="Hamlet Markarian" userId="4926d2b407f31d77" providerId="LiveId" clId="{705DC818-639B-473A-A2BD-6062E0046C7B}" dt="2021-04-22T14:19:13.706" v="1473" actId="1038"/>
          <ac:spMkLst>
            <pc:docMk/>
            <pc:sldMk cId="2624992570" sldId="1659"/>
            <ac:spMk id="38" creationId="{47BBF699-8831-4C03-97E7-B63CFD291870}"/>
          </ac:spMkLst>
        </pc:spChg>
        <pc:spChg chg="add mod">
          <ac:chgData name="Hamlet Markarian" userId="4926d2b407f31d77" providerId="LiveId" clId="{705DC818-639B-473A-A2BD-6062E0046C7B}" dt="2021-04-22T14:19:13.706" v="1473" actId="1038"/>
          <ac:spMkLst>
            <pc:docMk/>
            <pc:sldMk cId="2624992570" sldId="1659"/>
            <ac:spMk id="39" creationId="{1ED6F537-D3E5-41A8-9FC2-A80FA8363E70}"/>
          </ac:spMkLst>
        </pc:spChg>
        <pc:spChg chg="add mod">
          <ac:chgData name="Hamlet Markarian" userId="4926d2b407f31d77" providerId="LiveId" clId="{705DC818-639B-473A-A2BD-6062E0046C7B}" dt="2021-04-22T14:19:13.706" v="1473" actId="1038"/>
          <ac:spMkLst>
            <pc:docMk/>
            <pc:sldMk cId="2624992570" sldId="1659"/>
            <ac:spMk id="40" creationId="{B695A8F5-C86C-422C-8EF7-A0D3191A4FA6}"/>
          </ac:spMkLst>
        </pc:spChg>
        <pc:spChg chg="add mod">
          <ac:chgData name="Hamlet Markarian" userId="4926d2b407f31d77" providerId="LiveId" clId="{705DC818-639B-473A-A2BD-6062E0046C7B}" dt="2021-04-22T14:19:13.706" v="1473" actId="1038"/>
          <ac:spMkLst>
            <pc:docMk/>
            <pc:sldMk cId="2624992570" sldId="1659"/>
            <ac:spMk id="41" creationId="{B774174A-8D3F-4FCA-B5C4-C954E14BB704}"/>
          </ac:spMkLst>
        </pc:spChg>
        <pc:spChg chg="add mod">
          <ac:chgData name="Hamlet Markarian" userId="4926d2b407f31d77" providerId="LiveId" clId="{705DC818-639B-473A-A2BD-6062E0046C7B}" dt="2021-04-22T14:19:13.706" v="1473" actId="1038"/>
          <ac:spMkLst>
            <pc:docMk/>
            <pc:sldMk cId="2624992570" sldId="1659"/>
            <ac:spMk id="42" creationId="{6F84CF62-8417-4AAF-887A-52D96B1B5EF3}"/>
          </ac:spMkLst>
        </pc:spChg>
        <pc:spChg chg="add mod">
          <ac:chgData name="Hamlet Markarian" userId="4926d2b407f31d77" providerId="LiveId" clId="{705DC818-639B-473A-A2BD-6062E0046C7B}" dt="2021-04-22T14:19:13.706" v="1473" actId="1038"/>
          <ac:spMkLst>
            <pc:docMk/>
            <pc:sldMk cId="2624992570" sldId="1659"/>
            <ac:spMk id="43" creationId="{C89AD9FA-5989-4ABE-A4CD-C0C82A01DD64}"/>
          </ac:spMkLst>
        </pc:spChg>
        <pc:spChg chg="mod">
          <ac:chgData name="Hamlet Markarian" userId="4926d2b407f31d77" providerId="LiveId" clId="{705DC818-639B-473A-A2BD-6062E0046C7B}" dt="2021-04-22T14:14:38.128" v="1409"/>
          <ac:spMkLst>
            <pc:docMk/>
            <pc:sldMk cId="2624992570" sldId="1659"/>
            <ac:spMk id="45" creationId="{F8874856-F8D8-4D48-9A6D-7E366D4D3E14}"/>
          </ac:spMkLst>
        </pc:spChg>
        <pc:spChg chg="mod">
          <ac:chgData name="Hamlet Markarian" userId="4926d2b407f31d77" providerId="LiveId" clId="{705DC818-639B-473A-A2BD-6062E0046C7B}" dt="2021-04-22T14:14:38.128" v="1409"/>
          <ac:spMkLst>
            <pc:docMk/>
            <pc:sldMk cId="2624992570" sldId="1659"/>
            <ac:spMk id="48" creationId="{63D89294-A2CF-48C3-A87F-792F44C48F25}"/>
          </ac:spMkLst>
        </pc:spChg>
        <pc:spChg chg="mod">
          <ac:chgData name="Hamlet Markarian" userId="4926d2b407f31d77" providerId="LiveId" clId="{705DC818-639B-473A-A2BD-6062E0046C7B}" dt="2021-04-22T11:01:44.577" v="751"/>
          <ac:spMkLst>
            <pc:docMk/>
            <pc:sldMk cId="2624992570" sldId="1659"/>
            <ac:spMk id="50" creationId="{4F998B1D-6B43-4A9D-AD50-A2533B0C2888}"/>
          </ac:spMkLst>
        </pc:spChg>
        <pc:spChg chg="mod">
          <ac:chgData name="Hamlet Markarian" userId="4926d2b407f31d77" providerId="LiveId" clId="{705DC818-639B-473A-A2BD-6062E0046C7B}" dt="2021-04-22T14:14:38.128" v="1409"/>
          <ac:spMkLst>
            <pc:docMk/>
            <pc:sldMk cId="2624992570" sldId="1659"/>
            <ac:spMk id="53" creationId="{A41F367D-7E29-4942-AD0F-DC17A3A8D6BA}"/>
          </ac:spMkLst>
        </pc:spChg>
        <pc:spChg chg="add mod ord">
          <ac:chgData name="Hamlet Markarian" userId="4926d2b407f31d77" providerId="LiveId" clId="{705DC818-639B-473A-A2BD-6062E0046C7B}" dt="2021-04-22T14:20:03.511" v="1477" actId="14100"/>
          <ac:spMkLst>
            <pc:docMk/>
            <pc:sldMk cId="2624992570" sldId="1659"/>
            <ac:spMk id="55" creationId="{6E511B56-0991-498F-A328-E83AB6619B38}"/>
          </ac:spMkLst>
        </pc:spChg>
        <pc:grpChg chg="add del mod">
          <ac:chgData name="Hamlet Markarian" userId="4926d2b407f31d77" providerId="LiveId" clId="{705DC818-639B-473A-A2BD-6062E0046C7B}" dt="2021-04-22T14:14:57.193" v="1410" actId="478"/>
          <ac:grpSpMkLst>
            <pc:docMk/>
            <pc:sldMk cId="2624992570" sldId="1659"/>
            <ac:grpSpMk id="44" creationId="{0B86A273-D2E0-4A3A-8731-98A573A4A8A9}"/>
          </ac:grpSpMkLst>
        </pc:grpChg>
        <pc:grpChg chg="add del mod">
          <ac:chgData name="Hamlet Markarian" userId="4926d2b407f31d77" providerId="LiveId" clId="{705DC818-639B-473A-A2BD-6062E0046C7B}" dt="2021-04-22T14:14:57.193" v="1410" actId="478"/>
          <ac:grpSpMkLst>
            <pc:docMk/>
            <pc:sldMk cId="2624992570" sldId="1659"/>
            <ac:grpSpMk id="47" creationId="{AD75F15A-51AF-4D6E-AB7D-010FD59B0D4E}"/>
          </ac:grpSpMkLst>
        </pc:grpChg>
        <pc:grpChg chg="add del mod">
          <ac:chgData name="Hamlet Markarian" userId="4926d2b407f31d77" providerId="LiveId" clId="{705DC818-639B-473A-A2BD-6062E0046C7B}" dt="2021-04-22T14:14:57.193" v="1410" actId="478"/>
          <ac:grpSpMkLst>
            <pc:docMk/>
            <pc:sldMk cId="2624992570" sldId="1659"/>
            <ac:grpSpMk id="51" creationId="{5C4B8E8D-17D8-461F-B697-DEDC7EC1C56B}"/>
          </ac:grpSpMkLst>
        </pc:grpChg>
        <pc:picChg chg="add mod">
          <ac:chgData name="Hamlet Markarian" userId="4926d2b407f31d77" providerId="LiveId" clId="{705DC818-639B-473A-A2BD-6062E0046C7B}" dt="2021-04-22T14:19:13.706" v="1473" actId="1038"/>
          <ac:picMkLst>
            <pc:docMk/>
            <pc:sldMk cId="2624992570" sldId="1659"/>
            <ac:picMk id="31" creationId="{672E7949-0902-4774-9F97-BBDBDD6BBF5D}"/>
          </ac:picMkLst>
        </pc:picChg>
        <pc:picChg chg="add mod">
          <ac:chgData name="Hamlet Markarian" userId="4926d2b407f31d77" providerId="LiveId" clId="{705DC818-639B-473A-A2BD-6062E0046C7B}" dt="2021-04-22T14:19:13.706" v="1473" actId="1038"/>
          <ac:picMkLst>
            <pc:docMk/>
            <pc:sldMk cId="2624992570" sldId="1659"/>
            <ac:picMk id="32" creationId="{36B90F87-3F62-48AA-B9E2-C6050B8ECE65}"/>
          </ac:picMkLst>
        </pc:picChg>
        <pc:picChg chg="add mod">
          <ac:chgData name="Hamlet Markarian" userId="4926d2b407f31d77" providerId="LiveId" clId="{705DC818-639B-473A-A2BD-6062E0046C7B}" dt="2021-04-22T14:19:13.706" v="1473" actId="1038"/>
          <ac:picMkLst>
            <pc:docMk/>
            <pc:sldMk cId="2624992570" sldId="1659"/>
            <ac:picMk id="33" creationId="{C34AC98A-38F3-4A29-B1A3-783EB0BD068D}"/>
          </ac:picMkLst>
        </pc:picChg>
        <pc:picChg chg="add mod">
          <ac:chgData name="Hamlet Markarian" userId="4926d2b407f31d77" providerId="LiveId" clId="{705DC818-639B-473A-A2BD-6062E0046C7B}" dt="2021-04-22T14:19:13.706" v="1473" actId="1038"/>
          <ac:picMkLst>
            <pc:docMk/>
            <pc:sldMk cId="2624992570" sldId="1659"/>
            <ac:picMk id="34" creationId="{8171D3E6-EDC8-4535-A29D-1D2151AB5D4C}"/>
          </ac:picMkLst>
        </pc:picChg>
        <pc:picChg chg="mod">
          <ac:chgData name="Hamlet Markarian" userId="4926d2b407f31d77" providerId="LiveId" clId="{705DC818-639B-473A-A2BD-6062E0046C7B}" dt="2021-04-22T14:14:38.128" v="1409"/>
          <ac:picMkLst>
            <pc:docMk/>
            <pc:sldMk cId="2624992570" sldId="1659"/>
            <ac:picMk id="46" creationId="{E1EE5F66-54AC-421F-AB96-DAEB37ED61B4}"/>
          </ac:picMkLst>
        </pc:picChg>
        <pc:picChg chg="mod">
          <ac:chgData name="Hamlet Markarian" userId="4926d2b407f31d77" providerId="LiveId" clId="{705DC818-639B-473A-A2BD-6062E0046C7B}" dt="2021-04-22T14:14:38.128" v="1409"/>
          <ac:picMkLst>
            <pc:docMk/>
            <pc:sldMk cId="2624992570" sldId="1659"/>
            <ac:picMk id="49" creationId="{531681DB-1783-4A0E-B505-CB2E23684879}"/>
          </ac:picMkLst>
        </pc:picChg>
        <pc:picChg chg="mod">
          <ac:chgData name="Hamlet Markarian" userId="4926d2b407f31d77" providerId="LiveId" clId="{705DC818-639B-473A-A2BD-6062E0046C7B}" dt="2021-04-22T14:14:38.128" v="1409"/>
          <ac:picMkLst>
            <pc:docMk/>
            <pc:sldMk cId="2624992570" sldId="1659"/>
            <ac:picMk id="54" creationId="{BFEC3663-B96F-48C9-9983-3D1241E6AFD1}"/>
          </ac:picMkLst>
        </pc:picChg>
        <pc:cxnChg chg="add mod">
          <ac:chgData name="Hamlet Markarian" userId="4926d2b407f31d77" providerId="LiveId" clId="{705DC818-639B-473A-A2BD-6062E0046C7B}" dt="2021-04-22T14:19:13.706" v="1473" actId="1038"/>
          <ac:cxnSpMkLst>
            <pc:docMk/>
            <pc:sldMk cId="2624992570" sldId="1659"/>
            <ac:cxnSpMk id="26" creationId="{18E5FEB2-7A78-47FF-AB29-188B81474523}"/>
          </ac:cxnSpMkLst>
        </pc:cxnChg>
        <pc:cxnChg chg="add mod">
          <ac:chgData name="Hamlet Markarian" userId="4926d2b407f31d77" providerId="LiveId" clId="{705DC818-639B-473A-A2BD-6062E0046C7B}" dt="2021-04-22T14:19:13.706" v="1473" actId="1038"/>
          <ac:cxnSpMkLst>
            <pc:docMk/>
            <pc:sldMk cId="2624992570" sldId="1659"/>
            <ac:cxnSpMk id="27" creationId="{8F33DFFC-7514-4CB7-8960-EBC367CA730B}"/>
          </ac:cxnSpMkLst>
        </pc:cxnChg>
        <pc:cxnChg chg="add mod">
          <ac:chgData name="Hamlet Markarian" userId="4926d2b407f31d77" providerId="LiveId" clId="{705DC818-639B-473A-A2BD-6062E0046C7B}" dt="2021-04-22T14:19:13.706" v="1473" actId="1038"/>
          <ac:cxnSpMkLst>
            <pc:docMk/>
            <pc:sldMk cId="2624992570" sldId="1659"/>
            <ac:cxnSpMk id="28" creationId="{CEC612AC-5C58-4E5C-88F3-CED78A908494}"/>
          </ac:cxnSpMkLst>
        </pc:cxnChg>
        <pc:cxnChg chg="add mod">
          <ac:chgData name="Hamlet Markarian" userId="4926d2b407f31d77" providerId="LiveId" clId="{705DC818-639B-473A-A2BD-6062E0046C7B}" dt="2021-04-22T14:19:13.706" v="1473" actId="1038"/>
          <ac:cxnSpMkLst>
            <pc:docMk/>
            <pc:sldMk cId="2624992570" sldId="1659"/>
            <ac:cxnSpMk id="29" creationId="{E73FBE2F-3D1B-4B55-9792-1AF6F0153445}"/>
          </ac:cxnSpMkLst>
        </pc:cxnChg>
      </pc:sldChg>
      <pc:sldChg chg="addSp modSp add mod">
        <pc:chgData name="Hamlet Markarian" userId="4926d2b407f31d77" providerId="LiveId" clId="{705DC818-639B-473A-A2BD-6062E0046C7B}" dt="2021-04-22T14:23:44.369" v="1505" actId="14100"/>
        <pc:sldMkLst>
          <pc:docMk/>
          <pc:sldMk cId="1170904315" sldId="1660"/>
        </pc:sldMkLst>
        <pc:spChg chg="mod">
          <ac:chgData name="Hamlet Markarian" userId="4926d2b407f31d77" providerId="LiveId" clId="{705DC818-639B-473A-A2BD-6062E0046C7B}" dt="2021-04-22T11:02:31.388" v="759" actId="403"/>
          <ac:spMkLst>
            <pc:docMk/>
            <pc:sldMk cId="1170904315" sldId="1660"/>
            <ac:spMk id="5" creationId="{BC01E833-A438-4C2A-AF28-2B402D7F80E5}"/>
          </ac:spMkLst>
        </pc:spChg>
        <pc:spChg chg="mod">
          <ac:chgData name="Hamlet Markarian" userId="4926d2b407f31d77" providerId="LiveId" clId="{705DC818-639B-473A-A2BD-6062E0046C7B}" dt="2021-04-22T14:21:07.423" v="1488"/>
          <ac:spMkLst>
            <pc:docMk/>
            <pc:sldMk cId="1170904315" sldId="1660"/>
            <ac:spMk id="17" creationId="{4FF2275B-9806-4DB8-A071-52B4F9B07CF8}"/>
          </ac:spMkLst>
        </pc:spChg>
        <pc:spChg chg="mod">
          <ac:chgData name="Hamlet Markarian" userId="4926d2b407f31d77" providerId="LiveId" clId="{705DC818-639B-473A-A2BD-6062E0046C7B}" dt="2021-04-22T14:21:07.423" v="1488"/>
          <ac:spMkLst>
            <pc:docMk/>
            <pc:sldMk cId="1170904315" sldId="1660"/>
            <ac:spMk id="19" creationId="{E8DC8136-108F-4011-8507-9D97A90513DF}"/>
          </ac:spMkLst>
        </pc:spChg>
        <pc:spChg chg="mod">
          <ac:chgData name="Hamlet Markarian" userId="4926d2b407f31d77" providerId="LiveId" clId="{705DC818-639B-473A-A2BD-6062E0046C7B}" dt="2021-04-22T14:21:07.423" v="1488"/>
          <ac:spMkLst>
            <pc:docMk/>
            <pc:sldMk cId="1170904315" sldId="1660"/>
            <ac:spMk id="20" creationId="{35C09561-94C6-4C7D-A84F-D41EBE508CCB}"/>
          </ac:spMkLst>
        </pc:spChg>
        <pc:spChg chg="mod">
          <ac:chgData name="Hamlet Markarian" userId="4926d2b407f31d77" providerId="LiveId" clId="{705DC818-639B-473A-A2BD-6062E0046C7B}" dt="2021-04-22T14:21:07.423" v="1488"/>
          <ac:spMkLst>
            <pc:docMk/>
            <pc:sldMk cId="1170904315" sldId="1660"/>
            <ac:spMk id="22" creationId="{31589A7E-C66F-43F7-AC5E-783E63649D4F}"/>
          </ac:spMkLst>
        </pc:spChg>
        <pc:spChg chg="mod">
          <ac:chgData name="Hamlet Markarian" userId="4926d2b407f31d77" providerId="LiveId" clId="{705DC818-639B-473A-A2BD-6062E0046C7B}" dt="2021-04-22T14:21:07.423" v="1488"/>
          <ac:spMkLst>
            <pc:docMk/>
            <pc:sldMk cId="1170904315" sldId="1660"/>
            <ac:spMk id="23" creationId="{9DAEA0EB-FF91-48D1-99E0-B0A93F4A5BEF}"/>
          </ac:spMkLst>
        </pc:spChg>
        <pc:spChg chg="mod">
          <ac:chgData name="Hamlet Markarian" userId="4926d2b407f31d77" providerId="LiveId" clId="{705DC818-639B-473A-A2BD-6062E0046C7B}" dt="2021-04-22T11:38:47.371" v="981"/>
          <ac:spMkLst>
            <pc:docMk/>
            <pc:sldMk cId="1170904315" sldId="1660"/>
            <ac:spMk id="24" creationId="{5526FA7D-3464-41FA-B79B-EF2C649713BD}"/>
          </ac:spMkLst>
        </pc:spChg>
        <pc:spChg chg="mod">
          <ac:chgData name="Hamlet Markarian" userId="4926d2b407f31d77" providerId="LiveId" clId="{705DC818-639B-473A-A2BD-6062E0046C7B}" dt="2021-04-22T14:21:07.423" v="1488"/>
          <ac:spMkLst>
            <pc:docMk/>
            <pc:sldMk cId="1170904315" sldId="1660"/>
            <ac:spMk id="26" creationId="{8282CDD1-5DE5-42C7-8137-02F1CF2B5C50}"/>
          </ac:spMkLst>
        </pc:spChg>
        <pc:spChg chg="mod">
          <ac:chgData name="Hamlet Markarian" userId="4926d2b407f31d77" providerId="LiveId" clId="{705DC818-639B-473A-A2BD-6062E0046C7B}" dt="2021-04-22T14:21:07.423" v="1488"/>
          <ac:spMkLst>
            <pc:docMk/>
            <pc:sldMk cId="1170904315" sldId="1660"/>
            <ac:spMk id="28" creationId="{43C8935D-DA09-4E9B-BD32-BB0A3E939E92}"/>
          </ac:spMkLst>
        </pc:spChg>
        <pc:spChg chg="mod">
          <ac:chgData name="Hamlet Markarian" userId="4926d2b407f31d77" providerId="LiveId" clId="{705DC818-639B-473A-A2BD-6062E0046C7B}" dt="2021-04-22T14:21:07.423" v="1488"/>
          <ac:spMkLst>
            <pc:docMk/>
            <pc:sldMk cId="1170904315" sldId="1660"/>
            <ac:spMk id="29" creationId="{ECA8C25D-C9E5-49D6-AF97-0EE1A6F6190B}"/>
          </ac:spMkLst>
        </pc:spChg>
        <pc:spChg chg="mod">
          <ac:chgData name="Hamlet Markarian" userId="4926d2b407f31d77" providerId="LiveId" clId="{705DC818-639B-473A-A2BD-6062E0046C7B}" dt="2021-04-22T14:21:07.423" v="1488"/>
          <ac:spMkLst>
            <pc:docMk/>
            <pc:sldMk cId="1170904315" sldId="1660"/>
            <ac:spMk id="30" creationId="{88B393FB-EE1D-43BC-92C4-D631DD5F1258}"/>
          </ac:spMkLst>
        </pc:spChg>
        <pc:spChg chg="mod">
          <ac:chgData name="Hamlet Markarian" userId="4926d2b407f31d77" providerId="LiveId" clId="{705DC818-639B-473A-A2BD-6062E0046C7B}" dt="2021-04-22T14:21:07.423" v="1488"/>
          <ac:spMkLst>
            <pc:docMk/>
            <pc:sldMk cId="1170904315" sldId="1660"/>
            <ac:spMk id="32" creationId="{D4FA2D68-8785-4CF8-9C94-FB5AF6F6DEA7}"/>
          </ac:spMkLst>
        </pc:spChg>
        <pc:spChg chg="mod">
          <ac:chgData name="Hamlet Markarian" userId="4926d2b407f31d77" providerId="LiveId" clId="{705DC818-639B-473A-A2BD-6062E0046C7B}" dt="2021-04-22T14:21:07.423" v="1488"/>
          <ac:spMkLst>
            <pc:docMk/>
            <pc:sldMk cId="1170904315" sldId="1660"/>
            <ac:spMk id="34" creationId="{5DAA87B6-3711-4BEB-891A-0A1A078303F0}"/>
          </ac:spMkLst>
        </pc:spChg>
        <pc:spChg chg="mod">
          <ac:chgData name="Hamlet Markarian" userId="4926d2b407f31d77" providerId="LiveId" clId="{705DC818-639B-473A-A2BD-6062E0046C7B}" dt="2021-04-22T14:21:07.423" v="1488"/>
          <ac:spMkLst>
            <pc:docMk/>
            <pc:sldMk cId="1170904315" sldId="1660"/>
            <ac:spMk id="35" creationId="{E49E6D40-1AED-46DD-8C56-7C73BA984648}"/>
          </ac:spMkLst>
        </pc:spChg>
        <pc:spChg chg="mod">
          <ac:chgData name="Hamlet Markarian" userId="4926d2b407f31d77" providerId="LiveId" clId="{705DC818-639B-473A-A2BD-6062E0046C7B}" dt="2021-04-22T14:21:07.423" v="1488"/>
          <ac:spMkLst>
            <pc:docMk/>
            <pc:sldMk cId="1170904315" sldId="1660"/>
            <ac:spMk id="37" creationId="{D1CAE5A2-3951-488D-B08D-729E5BBABC55}"/>
          </ac:spMkLst>
        </pc:spChg>
        <pc:spChg chg="mod">
          <ac:chgData name="Hamlet Markarian" userId="4926d2b407f31d77" providerId="LiveId" clId="{705DC818-639B-473A-A2BD-6062E0046C7B}" dt="2021-04-22T14:21:07.423" v="1488"/>
          <ac:spMkLst>
            <pc:docMk/>
            <pc:sldMk cId="1170904315" sldId="1660"/>
            <ac:spMk id="39" creationId="{D382D470-6736-46DF-BA2A-146D0D88A350}"/>
          </ac:spMkLst>
        </pc:spChg>
        <pc:spChg chg="mod">
          <ac:chgData name="Hamlet Markarian" userId="4926d2b407f31d77" providerId="LiveId" clId="{705DC818-639B-473A-A2BD-6062E0046C7B}" dt="2021-04-22T14:21:07.423" v="1488"/>
          <ac:spMkLst>
            <pc:docMk/>
            <pc:sldMk cId="1170904315" sldId="1660"/>
            <ac:spMk id="40" creationId="{00EA86FB-FC58-49C7-BB91-4B5F5ED0841F}"/>
          </ac:spMkLst>
        </pc:spChg>
        <pc:spChg chg="mod">
          <ac:chgData name="Hamlet Markarian" userId="4926d2b407f31d77" providerId="LiveId" clId="{705DC818-639B-473A-A2BD-6062E0046C7B}" dt="2021-04-22T14:21:07.423" v="1488"/>
          <ac:spMkLst>
            <pc:docMk/>
            <pc:sldMk cId="1170904315" sldId="1660"/>
            <ac:spMk id="42" creationId="{3A86A352-78DB-4F49-A02D-5832C646D298}"/>
          </ac:spMkLst>
        </pc:spChg>
        <pc:spChg chg="mod">
          <ac:chgData name="Hamlet Markarian" userId="4926d2b407f31d77" providerId="LiveId" clId="{705DC818-639B-473A-A2BD-6062E0046C7B}" dt="2021-04-22T14:21:07.423" v="1488"/>
          <ac:spMkLst>
            <pc:docMk/>
            <pc:sldMk cId="1170904315" sldId="1660"/>
            <ac:spMk id="43" creationId="{F5FE5476-ECE9-40C8-AFA5-A05F90834071}"/>
          </ac:spMkLst>
        </pc:spChg>
        <pc:spChg chg="mod">
          <ac:chgData name="Hamlet Markarian" userId="4926d2b407f31d77" providerId="LiveId" clId="{705DC818-639B-473A-A2BD-6062E0046C7B}" dt="2021-04-22T14:21:07.423" v="1488"/>
          <ac:spMkLst>
            <pc:docMk/>
            <pc:sldMk cId="1170904315" sldId="1660"/>
            <ac:spMk id="44" creationId="{15CB0915-5DA1-4E4B-B572-EAB820C6D4A8}"/>
          </ac:spMkLst>
        </pc:spChg>
        <pc:spChg chg="mod">
          <ac:chgData name="Hamlet Markarian" userId="4926d2b407f31d77" providerId="LiveId" clId="{705DC818-639B-473A-A2BD-6062E0046C7B}" dt="2021-04-22T14:21:27.853" v="1491" actId="14100"/>
          <ac:spMkLst>
            <pc:docMk/>
            <pc:sldMk cId="1170904315" sldId="1660"/>
            <ac:spMk id="46" creationId="{5DA8253C-B6B0-4512-97C3-E56E470D1B99}"/>
          </ac:spMkLst>
        </pc:spChg>
        <pc:spChg chg="mod">
          <ac:chgData name="Hamlet Markarian" userId="4926d2b407f31d77" providerId="LiveId" clId="{705DC818-639B-473A-A2BD-6062E0046C7B}" dt="2021-04-22T14:21:07.423" v="1488"/>
          <ac:spMkLst>
            <pc:docMk/>
            <pc:sldMk cId="1170904315" sldId="1660"/>
            <ac:spMk id="47" creationId="{94741BD8-0AE2-418B-9804-D88DDD50DF4A}"/>
          </ac:spMkLst>
        </pc:spChg>
        <pc:spChg chg="mod">
          <ac:chgData name="Hamlet Markarian" userId="4926d2b407f31d77" providerId="LiveId" clId="{705DC818-639B-473A-A2BD-6062E0046C7B}" dt="2021-04-22T14:21:07.423" v="1488"/>
          <ac:spMkLst>
            <pc:docMk/>
            <pc:sldMk cId="1170904315" sldId="1660"/>
            <ac:spMk id="48" creationId="{1DD4F5F0-8133-4BC5-99F6-CA43C18F1E95}"/>
          </ac:spMkLst>
        </pc:spChg>
        <pc:spChg chg="mod">
          <ac:chgData name="Hamlet Markarian" userId="4926d2b407f31d77" providerId="LiveId" clId="{705DC818-639B-473A-A2BD-6062E0046C7B}" dt="2021-04-22T11:03:03.911" v="768" actId="404"/>
          <ac:spMkLst>
            <pc:docMk/>
            <pc:sldMk cId="1170904315" sldId="1660"/>
            <ac:spMk id="50" creationId="{4F998B1D-6B43-4A9D-AD50-A2533B0C2888}"/>
          </ac:spMkLst>
        </pc:spChg>
        <pc:spChg chg="mod">
          <ac:chgData name="Hamlet Markarian" userId="4926d2b407f31d77" providerId="LiveId" clId="{705DC818-639B-473A-A2BD-6062E0046C7B}" dt="2021-04-22T14:21:07.423" v="1488"/>
          <ac:spMkLst>
            <pc:docMk/>
            <pc:sldMk cId="1170904315" sldId="1660"/>
            <ac:spMk id="51" creationId="{EB2A80DF-3D6F-489A-8161-F880C232074D}"/>
          </ac:spMkLst>
        </pc:spChg>
        <pc:spChg chg="mod">
          <ac:chgData name="Hamlet Markarian" userId="4926d2b407f31d77" providerId="LiveId" clId="{705DC818-639B-473A-A2BD-6062E0046C7B}" dt="2021-04-22T14:21:07.423" v="1488"/>
          <ac:spMkLst>
            <pc:docMk/>
            <pc:sldMk cId="1170904315" sldId="1660"/>
            <ac:spMk id="53" creationId="{81D9E021-1735-4BB3-B0A0-0B15246425B7}"/>
          </ac:spMkLst>
        </pc:spChg>
        <pc:spChg chg="mod">
          <ac:chgData name="Hamlet Markarian" userId="4926d2b407f31d77" providerId="LiveId" clId="{705DC818-639B-473A-A2BD-6062E0046C7B}" dt="2021-04-22T14:21:07.423" v="1488"/>
          <ac:spMkLst>
            <pc:docMk/>
            <pc:sldMk cId="1170904315" sldId="1660"/>
            <ac:spMk id="54" creationId="{8850C78F-36D5-4A32-B0A6-5441446AD68C}"/>
          </ac:spMkLst>
        </pc:spChg>
        <pc:spChg chg="mod">
          <ac:chgData name="Hamlet Markarian" userId="4926d2b407f31d77" providerId="LiveId" clId="{705DC818-639B-473A-A2BD-6062E0046C7B}" dt="2021-04-22T14:21:07.423" v="1488"/>
          <ac:spMkLst>
            <pc:docMk/>
            <pc:sldMk cId="1170904315" sldId="1660"/>
            <ac:spMk id="56" creationId="{F01903ED-B82B-4380-8825-7005E4796EA0}"/>
          </ac:spMkLst>
        </pc:spChg>
        <pc:spChg chg="mod">
          <ac:chgData name="Hamlet Markarian" userId="4926d2b407f31d77" providerId="LiveId" clId="{705DC818-639B-473A-A2BD-6062E0046C7B}" dt="2021-04-22T14:21:07.423" v="1488"/>
          <ac:spMkLst>
            <pc:docMk/>
            <pc:sldMk cId="1170904315" sldId="1660"/>
            <ac:spMk id="57" creationId="{0D936B76-48FC-42D1-9FBA-57F00D49FA6B}"/>
          </ac:spMkLst>
        </pc:spChg>
        <pc:spChg chg="mod">
          <ac:chgData name="Hamlet Markarian" userId="4926d2b407f31d77" providerId="LiveId" clId="{705DC818-639B-473A-A2BD-6062E0046C7B}" dt="2021-04-22T14:21:07.423" v="1488"/>
          <ac:spMkLst>
            <pc:docMk/>
            <pc:sldMk cId="1170904315" sldId="1660"/>
            <ac:spMk id="58" creationId="{B39D2C8C-1D18-408B-BFF9-4C495FCB8B93}"/>
          </ac:spMkLst>
        </pc:spChg>
        <pc:grpChg chg="add mod">
          <ac:chgData name="Hamlet Markarian" userId="4926d2b407f31d77" providerId="LiveId" clId="{705DC818-639B-473A-A2BD-6062E0046C7B}" dt="2021-04-22T14:21:48.505" v="1495" actId="1076"/>
          <ac:grpSpMkLst>
            <pc:docMk/>
            <pc:sldMk cId="1170904315" sldId="1660"/>
            <ac:grpSpMk id="16" creationId="{51A3F2FA-6AB3-4251-9DDC-09BAEC6F96CF}"/>
          </ac:grpSpMkLst>
        </pc:grpChg>
        <pc:grpChg chg="mod">
          <ac:chgData name="Hamlet Markarian" userId="4926d2b407f31d77" providerId="LiveId" clId="{705DC818-639B-473A-A2BD-6062E0046C7B}" dt="2021-04-22T14:21:07.423" v="1488"/>
          <ac:grpSpMkLst>
            <pc:docMk/>
            <pc:sldMk cId="1170904315" sldId="1660"/>
            <ac:grpSpMk id="18" creationId="{F8F8ED0F-2DEF-4790-830F-21F225C92BAB}"/>
          </ac:grpSpMkLst>
        </pc:grpChg>
        <pc:grpChg chg="add mod">
          <ac:chgData name="Hamlet Markarian" userId="4926d2b407f31d77" providerId="LiveId" clId="{705DC818-639B-473A-A2BD-6062E0046C7B}" dt="2021-04-22T14:22:24.231" v="1501" actId="465"/>
          <ac:grpSpMkLst>
            <pc:docMk/>
            <pc:sldMk cId="1170904315" sldId="1660"/>
            <ac:grpSpMk id="21" creationId="{4E249E13-ED23-4EBD-8850-EE45CE0554E9}"/>
          </ac:grpSpMkLst>
        </pc:grpChg>
        <pc:grpChg chg="add mod">
          <ac:chgData name="Hamlet Markarian" userId="4926d2b407f31d77" providerId="LiveId" clId="{705DC818-639B-473A-A2BD-6062E0046C7B}" dt="2021-04-22T14:22:24.231" v="1501" actId="465"/>
          <ac:grpSpMkLst>
            <pc:docMk/>
            <pc:sldMk cId="1170904315" sldId="1660"/>
            <ac:grpSpMk id="27" creationId="{A6A82E9F-1B6B-4CA9-97AD-A5F39129A359}"/>
          </ac:grpSpMkLst>
        </pc:grpChg>
        <pc:grpChg chg="add mod">
          <ac:chgData name="Hamlet Markarian" userId="4926d2b407f31d77" providerId="LiveId" clId="{705DC818-639B-473A-A2BD-6062E0046C7B}" dt="2021-04-22T14:22:24.231" v="1501" actId="465"/>
          <ac:grpSpMkLst>
            <pc:docMk/>
            <pc:sldMk cId="1170904315" sldId="1660"/>
            <ac:grpSpMk id="31" creationId="{C4FC2D25-55EC-4F8E-803F-36668CC50F4F}"/>
          </ac:grpSpMkLst>
        </pc:grpChg>
        <pc:grpChg chg="mod">
          <ac:chgData name="Hamlet Markarian" userId="4926d2b407f31d77" providerId="LiveId" clId="{705DC818-639B-473A-A2BD-6062E0046C7B}" dt="2021-04-22T14:21:07.423" v="1488"/>
          <ac:grpSpMkLst>
            <pc:docMk/>
            <pc:sldMk cId="1170904315" sldId="1660"/>
            <ac:grpSpMk id="33" creationId="{35FF49BE-22CE-4266-B806-B07722686513}"/>
          </ac:grpSpMkLst>
        </pc:grpChg>
        <pc:grpChg chg="add mod">
          <ac:chgData name="Hamlet Markarian" userId="4926d2b407f31d77" providerId="LiveId" clId="{705DC818-639B-473A-A2BD-6062E0046C7B}" dt="2021-04-22T14:22:06.398" v="1497" actId="1076"/>
          <ac:grpSpMkLst>
            <pc:docMk/>
            <pc:sldMk cId="1170904315" sldId="1660"/>
            <ac:grpSpMk id="36" creationId="{8AB60318-10D2-47B8-BC51-52BCBA08E6A8}"/>
          </ac:grpSpMkLst>
        </pc:grpChg>
        <pc:grpChg chg="mod">
          <ac:chgData name="Hamlet Markarian" userId="4926d2b407f31d77" providerId="LiveId" clId="{705DC818-639B-473A-A2BD-6062E0046C7B}" dt="2021-04-22T14:21:07.423" v="1488"/>
          <ac:grpSpMkLst>
            <pc:docMk/>
            <pc:sldMk cId="1170904315" sldId="1660"/>
            <ac:grpSpMk id="38" creationId="{B3955D33-62DF-494B-93D4-FEF429018C0F}"/>
          </ac:grpSpMkLst>
        </pc:grpChg>
        <pc:grpChg chg="add mod">
          <ac:chgData name="Hamlet Markarian" userId="4926d2b407f31d77" providerId="LiveId" clId="{705DC818-639B-473A-A2BD-6062E0046C7B}" dt="2021-04-22T14:22:24.231" v="1501" actId="465"/>
          <ac:grpSpMkLst>
            <pc:docMk/>
            <pc:sldMk cId="1170904315" sldId="1660"/>
            <ac:grpSpMk id="41" creationId="{626853A1-1D12-4CD6-A5D3-7A9FFB3DA30B}"/>
          </ac:grpSpMkLst>
        </pc:grpChg>
        <pc:grpChg chg="add mod">
          <ac:chgData name="Hamlet Markarian" userId="4926d2b407f31d77" providerId="LiveId" clId="{705DC818-639B-473A-A2BD-6062E0046C7B}" dt="2021-04-22T14:22:35.225" v="1503" actId="1076"/>
          <ac:grpSpMkLst>
            <pc:docMk/>
            <pc:sldMk cId="1170904315" sldId="1660"/>
            <ac:grpSpMk id="45" creationId="{C097DFCE-37CC-40F8-A4F7-BFB9CAD8D424}"/>
          </ac:grpSpMkLst>
        </pc:grpChg>
        <pc:grpChg chg="add mod">
          <ac:chgData name="Hamlet Markarian" userId="4926d2b407f31d77" providerId="LiveId" clId="{705DC818-639B-473A-A2BD-6062E0046C7B}" dt="2021-04-22T14:22:30.217" v="1502" actId="1076"/>
          <ac:grpSpMkLst>
            <pc:docMk/>
            <pc:sldMk cId="1170904315" sldId="1660"/>
            <ac:grpSpMk id="49" creationId="{5E74442F-AD5A-40EC-A7E4-AA6B2A08A5D9}"/>
          </ac:grpSpMkLst>
        </pc:grpChg>
        <pc:grpChg chg="add mod">
          <ac:chgData name="Hamlet Markarian" userId="4926d2b407f31d77" providerId="LiveId" clId="{705DC818-639B-473A-A2BD-6062E0046C7B}" dt="2021-04-22T14:22:19.315" v="1500" actId="1076"/>
          <ac:grpSpMkLst>
            <pc:docMk/>
            <pc:sldMk cId="1170904315" sldId="1660"/>
            <ac:grpSpMk id="55" creationId="{D70D686C-4BB5-44EA-A653-932D78D0AD7B}"/>
          </ac:grpSpMkLst>
        </pc:grpChg>
        <pc:picChg chg="add mod">
          <ac:chgData name="Hamlet Markarian" userId="4926d2b407f31d77" providerId="LiveId" clId="{705DC818-639B-473A-A2BD-6062E0046C7B}" dt="2021-04-22T14:23:44.369" v="1505" actId="14100"/>
          <ac:picMkLst>
            <pc:docMk/>
            <pc:sldMk cId="1170904315" sldId="1660"/>
            <ac:picMk id="15" creationId="{B1D887FB-F33B-4AD6-9A87-9D0B388D200F}"/>
          </ac:picMkLst>
        </pc:picChg>
      </pc:sldChg>
      <pc:sldChg chg="modSp add mod">
        <pc:chgData name="Hamlet Markarian" userId="4926d2b407f31d77" providerId="LiveId" clId="{705DC818-639B-473A-A2BD-6062E0046C7B}" dt="2021-04-22T11:38:50.187" v="982"/>
        <pc:sldMkLst>
          <pc:docMk/>
          <pc:sldMk cId="3116005013" sldId="1661"/>
        </pc:sldMkLst>
        <pc:spChg chg="mod">
          <ac:chgData name="Hamlet Markarian" userId="4926d2b407f31d77" providerId="LiveId" clId="{705DC818-639B-473A-A2BD-6062E0046C7B}" dt="2021-04-22T11:03:36.391" v="772"/>
          <ac:spMkLst>
            <pc:docMk/>
            <pc:sldMk cId="3116005013" sldId="1661"/>
            <ac:spMk id="5" creationId="{BC01E833-A438-4C2A-AF28-2B402D7F80E5}"/>
          </ac:spMkLst>
        </pc:spChg>
        <pc:spChg chg="mod">
          <ac:chgData name="Hamlet Markarian" userId="4926d2b407f31d77" providerId="LiveId" clId="{705DC818-639B-473A-A2BD-6062E0046C7B}" dt="2021-04-22T11:38:50.187" v="982"/>
          <ac:spMkLst>
            <pc:docMk/>
            <pc:sldMk cId="3116005013" sldId="1661"/>
            <ac:spMk id="24" creationId="{5526FA7D-3464-41FA-B79B-EF2C649713BD}"/>
          </ac:spMkLst>
        </pc:spChg>
        <pc:spChg chg="mod">
          <ac:chgData name="Hamlet Markarian" userId="4926d2b407f31d77" providerId="LiveId" clId="{705DC818-639B-473A-A2BD-6062E0046C7B}" dt="2021-04-22T11:03:57.059" v="779" actId="20577"/>
          <ac:spMkLst>
            <pc:docMk/>
            <pc:sldMk cId="3116005013" sldId="1661"/>
            <ac:spMk id="50" creationId="{4F998B1D-6B43-4A9D-AD50-A2533B0C2888}"/>
          </ac:spMkLst>
        </pc:spChg>
      </pc:sldChg>
      <pc:sldChg chg="modSp add mod">
        <pc:chgData name="Hamlet Markarian" userId="4926d2b407f31d77" providerId="LiveId" clId="{705DC818-639B-473A-A2BD-6062E0046C7B}" dt="2021-04-22T11:38:53.131" v="983"/>
        <pc:sldMkLst>
          <pc:docMk/>
          <pc:sldMk cId="4270206606" sldId="1662"/>
        </pc:sldMkLst>
        <pc:spChg chg="mod">
          <ac:chgData name="Hamlet Markarian" userId="4926d2b407f31d77" providerId="LiveId" clId="{705DC818-639B-473A-A2BD-6062E0046C7B}" dt="2021-04-22T11:07:22.708" v="786" actId="20577"/>
          <ac:spMkLst>
            <pc:docMk/>
            <pc:sldMk cId="4270206606" sldId="1662"/>
            <ac:spMk id="5" creationId="{BC01E833-A438-4C2A-AF28-2B402D7F80E5}"/>
          </ac:spMkLst>
        </pc:spChg>
        <pc:spChg chg="mod">
          <ac:chgData name="Hamlet Markarian" userId="4926d2b407f31d77" providerId="LiveId" clId="{705DC818-639B-473A-A2BD-6062E0046C7B}" dt="2021-04-22T11:38:53.131" v="983"/>
          <ac:spMkLst>
            <pc:docMk/>
            <pc:sldMk cId="4270206606" sldId="1662"/>
            <ac:spMk id="24" creationId="{5526FA7D-3464-41FA-B79B-EF2C649713BD}"/>
          </ac:spMkLst>
        </pc:spChg>
        <pc:spChg chg="mod">
          <ac:chgData name="Hamlet Markarian" userId="4926d2b407f31d77" providerId="LiveId" clId="{705DC818-639B-473A-A2BD-6062E0046C7B}" dt="2021-04-22T11:07:51.013" v="801" actId="20577"/>
          <ac:spMkLst>
            <pc:docMk/>
            <pc:sldMk cId="4270206606" sldId="1662"/>
            <ac:spMk id="50" creationId="{4F998B1D-6B43-4A9D-AD50-A2533B0C2888}"/>
          </ac:spMkLst>
        </pc:spChg>
      </pc:sldChg>
      <pc:sldChg chg="addSp modSp add mod">
        <pc:chgData name="Hamlet Markarian" userId="4926d2b407f31d77" providerId="LiveId" clId="{705DC818-639B-473A-A2BD-6062E0046C7B}" dt="2021-04-22T14:27:59.899" v="1537" actId="6549"/>
        <pc:sldMkLst>
          <pc:docMk/>
          <pc:sldMk cId="1678238985" sldId="1663"/>
        </pc:sldMkLst>
        <pc:spChg chg="mod">
          <ac:chgData name="Hamlet Markarian" userId="4926d2b407f31d77" providerId="LiveId" clId="{705DC818-639B-473A-A2BD-6062E0046C7B}" dt="2021-04-22T11:08:35.809" v="807" actId="6549"/>
          <ac:spMkLst>
            <pc:docMk/>
            <pc:sldMk cId="1678238985" sldId="1663"/>
            <ac:spMk id="5" creationId="{BC01E833-A438-4C2A-AF28-2B402D7F80E5}"/>
          </ac:spMkLst>
        </pc:spChg>
        <pc:spChg chg="add mod">
          <ac:chgData name="Hamlet Markarian" userId="4926d2b407f31d77" providerId="LiveId" clId="{705DC818-639B-473A-A2BD-6062E0046C7B}" dt="2021-04-22T14:26:36.160" v="1511"/>
          <ac:spMkLst>
            <pc:docMk/>
            <pc:sldMk cId="1678238985" sldId="1663"/>
            <ac:spMk id="15" creationId="{628204D1-87E2-452C-9F83-1C9B9A7E8A5A}"/>
          </ac:spMkLst>
        </pc:spChg>
        <pc:spChg chg="add mod">
          <ac:chgData name="Hamlet Markarian" userId="4926d2b407f31d77" providerId="LiveId" clId="{705DC818-639B-473A-A2BD-6062E0046C7B}" dt="2021-04-22T14:26:36.160" v="1511"/>
          <ac:spMkLst>
            <pc:docMk/>
            <pc:sldMk cId="1678238985" sldId="1663"/>
            <ac:spMk id="16" creationId="{F0DAE631-5C33-433A-BEDC-97EDC6B083C5}"/>
          </ac:spMkLst>
        </pc:spChg>
        <pc:spChg chg="add mod">
          <ac:chgData name="Hamlet Markarian" userId="4926d2b407f31d77" providerId="LiveId" clId="{705DC818-639B-473A-A2BD-6062E0046C7B}" dt="2021-04-22T14:27:12.205" v="1525" actId="20577"/>
          <ac:spMkLst>
            <pc:docMk/>
            <pc:sldMk cId="1678238985" sldId="1663"/>
            <ac:spMk id="17" creationId="{E572CAFB-2933-4FBC-A5AF-438AF7C97216}"/>
          </ac:spMkLst>
        </pc:spChg>
        <pc:spChg chg="add mod">
          <ac:chgData name="Hamlet Markarian" userId="4926d2b407f31d77" providerId="LiveId" clId="{705DC818-639B-473A-A2BD-6062E0046C7B}" dt="2021-04-22T14:27:59.899" v="1537" actId="6549"/>
          <ac:spMkLst>
            <pc:docMk/>
            <pc:sldMk cId="1678238985" sldId="1663"/>
            <ac:spMk id="18" creationId="{30800768-DDFB-42BC-9D4E-82EDF2E5D0BA}"/>
          </ac:spMkLst>
        </pc:spChg>
        <pc:cxnChg chg="add mod">
          <ac:chgData name="Hamlet Markarian" userId="4926d2b407f31d77" providerId="LiveId" clId="{705DC818-639B-473A-A2BD-6062E0046C7B}" dt="2021-04-22T14:26:19.567" v="1506"/>
          <ac:cxnSpMkLst>
            <pc:docMk/>
            <pc:sldMk cId="1678238985" sldId="1663"/>
            <ac:cxnSpMk id="19" creationId="{003E5E41-F377-4EB9-B0CE-6187EB4F77BB}"/>
          </ac:cxnSpMkLst>
        </pc:cxnChg>
      </pc:sldChg>
      <pc:sldChg chg="modSp add mod">
        <pc:chgData name="Hamlet Markarian" userId="4926d2b407f31d77" providerId="LiveId" clId="{705DC818-639B-473A-A2BD-6062E0046C7B}" dt="2021-04-22T11:09:07.588" v="812" actId="20577"/>
        <pc:sldMkLst>
          <pc:docMk/>
          <pc:sldMk cId="3799479137" sldId="1664"/>
        </pc:sldMkLst>
        <pc:spChg chg="mod">
          <ac:chgData name="Hamlet Markarian" userId="4926d2b407f31d77" providerId="LiveId" clId="{705DC818-639B-473A-A2BD-6062E0046C7B}" dt="2021-04-22T11:09:07.588" v="812" actId="20577"/>
          <ac:spMkLst>
            <pc:docMk/>
            <pc:sldMk cId="3799479137" sldId="1664"/>
            <ac:spMk id="5" creationId="{BC01E833-A438-4C2A-AF28-2B402D7F80E5}"/>
          </ac:spMkLst>
        </pc:spChg>
      </pc:sldChg>
      <pc:sldChg chg="modSp add mod">
        <pc:chgData name="Hamlet Markarian" userId="4926d2b407f31d77" providerId="LiveId" clId="{705DC818-639B-473A-A2BD-6062E0046C7B}" dt="2021-04-22T11:09:29.471" v="814"/>
        <pc:sldMkLst>
          <pc:docMk/>
          <pc:sldMk cId="3991865366" sldId="1665"/>
        </pc:sldMkLst>
        <pc:spChg chg="mod">
          <ac:chgData name="Hamlet Markarian" userId="4926d2b407f31d77" providerId="LiveId" clId="{705DC818-639B-473A-A2BD-6062E0046C7B}" dt="2021-04-22T11:09:29.471" v="814"/>
          <ac:spMkLst>
            <pc:docMk/>
            <pc:sldMk cId="3991865366" sldId="1665"/>
            <ac:spMk id="5" creationId="{BC01E833-A438-4C2A-AF28-2B402D7F80E5}"/>
          </ac:spMkLst>
        </pc:spChg>
      </pc:sldChg>
      <pc:sldChg chg="addSp delSp modSp add mod">
        <pc:chgData name="Hamlet Markarian" userId="4926d2b407f31d77" providerId="LiveId" clId="{705DC818-639B-473A-A2BD-6062E0046C7B}" dt="2021-04-22T15:24:48.821" v="1925" actId="11530"/>
        <pc:sldMkLst>
          <pc:docMk/>
          <pc:sldMk cId="3194781255" sldId="1666"/>
        </pc:sldMkLst>
        <pc:spChg chg="mod">
          <ac:chgData name="Hamlet Markarian" userId="4926d2b407f31d77" providerId="LiveId" clId="{705DC818-639B-473A-A2BD-6062E0046C7B}" dt="2021-04-22T11:09:49.737" v="816"/>
          <ac:spMkLst>
            <pc:docMk/>
            <pc:sldMk cId="3194781255" sldId="1666"/>
            <ac:spMk id="5" creationId="{BC01E833-A438-4C2A-AF28-2B402D7F80E5}"/>
          </ac:spMkLst>
        </pc:spChg>
        <pc:spChg chg="add mod">
          <ac:chgData name="Hamlet Markarian" userId="4926d2b407f31d77" providerId="LiveId" clId="{705DC818-639B-473A-A2BD-6062E0046C7B}" dt="2021-04-22T14:46:03.851" v="1655" actId="1038"/>
          <ac:spMkLst>
            <pc:docMk/>
            <pc:sldMk cId="3194781255" sldId="1666"/>
            <ac:spMk id="16" creationId="{47AEE9E7-34C2-4787-B108-C90B51CC188E}"/>
          </ac:spMkLst>
        </pc:spChg>
        <pc:spChg chg="add mod">
          <ac:chgData name="Hamlet Markarian" userId="4926d2b407f31d77" providerId="LiveId" clId="{705DC818-639B-473A-A2BD-6062E0046C7B}" dt="2021-04-22T14:38:46.779" v="1584" actId="555"/>
          <ac:spMkLst>
            <pc:docMk/>
            <pc:sldMk cId="3194781255" sldId="1666"/>
            <ac:spMk id="17" creationId="{FD426A2B-B312-4F85-B208-D9D67D145734}"/>
          </ac:spMkLst>
        </pc:spChg>
        <pc:spChg chg="add mod">
          <ac:chgData name="Hamlet Markarian" userId="4926d2b407f31d77" providerId="LiveId" clId="{705DC818-639B-473A-A2BD-6062E0046C7B}" dt="2021-04-22T14:37:38.924" v="1565" actId="1076"/>
          <ac:spMkLst>
            <pc:docMk/>
            <pc:sldMk cId="3194781255" sldId="1666"/>
            <ac:spMk id="18" creationId="{232F2557-2167-428E-AB83-19556652ED65}"/>
          </ac:spMkLst>
        </pc:spChg>
        <pc:spChg chg="add mod">
          <ac:chgData name="Hamlet Markarian" userId="4926d2b407f31d77" providerId="LiveId" clId="{705DC818-639B-473A-A2BD-6062E0046C7B}" dt="2021-04-22T14:37:38.924" v="1565" actId="1076"/>
          <ac:spMkLst>
            <pc:docMk/>
            <pc:sldMk cId="3194781255" sldId="1666"/>
            <ac:spMk id="19" creationId="{80D9427D-2AB0-4245-A4F4-5FE4F7B6EA93}"/>
          </ac:spMkLst>
        </pc:spChg>
        <pc:spChg chg="add mod">
          <ac:chgData name="Hamlet Markarian" userId="4926d2b407f31d77" providerId="LiveId" clId="{705DC818-639B-473A-A2BD-6062E0046C7B}" dt="2021-04-22T14:37:38.924" v="1565" actId="1076"/>
          <ac:spMkLst>
            <pc:docMk/>
            <pc:sldMk cId="3194781255" sldId="1666"/>
            <ac:spMk id="20" creationId="{850E8907-FD0E-4C94-95A7-837C8614BF00}"/>
          </ac:spMkLst>
        </pc:spChg>
        <pc:spChg chg="add mod">
          <ac:chgData name="Hamlet Markarian" userId="4926d2b407f31d77" providerId="LiveId" clId="{705DC818-639B-473A-A2BD-6062E0046C7B}" dt="2021-04-22T14:37:38.924" v="1565" actId="1076"/>
          <ac:spMkLst>
            <pc:docMk/>
            <pc:sldMk cId="3194781255" sldId="1666"/>
            <ac:spMk id="21" creationId="{D9567E1F-A5B3-4D33-9DEC-17914DC6DA3D}"/>
          </ac:spMkLst>
        </pc:spChg>
        <pc:spChg chg="add mod">
          <ac:chgData name="Hamlet Markarian" userId="4926d2b407f31d77" providerId="LiveId" clId="{705DC818-639B-473A-A2BD-6062E0046C7B}" dt="2021-04-22T15:24:48.821" v="1925" actId="11530"/>
          <ac:spMkLst>
            <pc:docMk/>
            <pc:sldMk cId="3194781255" sldId="1666"/>
            <ac:spMk id="22" creationId="{7ED557EC-33CD-4743-A990-304213355877}"/>
          </ac:spMkLst>
        </pc:spChg>
        <pc:spChg chg="add mod">
          <ac:chgData name="Hamlet Markarian" userId="4926d2b407f31d77" providerId="LiveId" clId="{705DC818-639B-473A-A2BD-6062E0046C7B}" dt="2021-04-22T15:24:48.821" v="1925" actId="11530"/>
          <ac:spMkLst>
            <pc:docMk/>
            <pc:sldMk cId="3194781255" sldId="1666"/>
            <ac:spMk id="23" creationId="{A68196FF-88AB-4031-96CB-3B803748073F}"/>
          </ac:spMkLst>
        </pc:spChg>
        <pc:spChg chg="add mod">
          <ac:chgData name="Hamlet Markarian" userId="4926d2b407f31d77" providerId="LiveId" clId="{705DC818-639B-473A-A2BD-6062E0046C7B}" dt="2021-04-22T15:24:48.821" v="1925" actId="11530"/>
          <ac:spMkLst>
            <pc:docMk/>
            <pc:sldMk cId="3194781255" sldId="1666"/>
            <ac:spMk id="26" creationId="{D31CF8FC-301C-4B04-ABEF-B91508519660}"/>
          </ac:spMkLst>
        </pc:spChg>
        <pc:spChg chg="add mod">
          <ac:chgData name="Hamlet Markarian" userId="4926d2b407f31d77" providerId="LiveId" clId="{705DC818-639B-473A-A2BD-6062E0046C7B}" dt="2021-04-22T15:24:48.821" v="1925" actId="11530"/>
          <ac:spMkLst>
            <pc:docMk/>
            <pc:sldMk cId="3194781255" sldId="1666"/>
            <ac:spMk id="27" creationId="{0B3CD862-F568-4F91-929C-8D97A460B161}"/>
          </ac:spMkLst>
        </pc:spChg>
        <pc:spChg chg="add mod">
          <ac:chgData name="Hamlet Markarian" userId="4926d2b407f31d77" providerId="LiveId" clId="{705DC818-639B-473A-A2BD-6062E0046C7B}" dt="2021-04-22T15:24:48.821" v="1925" actId="11530"/>
          <ac:spMkLst>
            <pc:docMk/>
            <pc:sldMk cId="3194781255" sldId="1666"/>
            <ac:spMk id="28" creationId="{BBB81A98-33EE-4BB0-8812-CD3495B7AD36}"/>
          </ac:spMkLst>
        </pc:spChg>
        <pc:spChg chg="add mod">
          <ac:chgData name="Hamlet Markarian" userId="4926d2b407f31d77" providerId="LiveId" clId="{705DC818-639B-473A-A2BD-6062E0046C7B}" dt="2021-04-22T15:24:48.821" v="1925" actId="11530"/>
          <ac:spMkLst>
            <pc:docMk/>
            <pc:sldMk cId="3194781255" sldId="1666"/>
            <ac:spMk id="29" creationId="{E6EE5509-8AF1-49A5-8689-F600D0C30D5D}"/>
          </ac:spMkLst>
        </pc:spChg>
        <pc:spChg chg="add mod">
          <ac:chgData name="Hamlet Markarian" userId="4926d2b407f31d77" providerId="LiveId" clId="{705DC818-639B-473A-A2BD-6062E0046C7B}" dt="2021-04-22T15:24:48.821" v="1925" actId="11530"/>
          <ac:spMkLst>
            <pc:docMk/>
            <pc:sldMk cId="3194781255" sldId="1666"/>
            <ac:spMk id="36" creationId="{64285E8E-864B-4ACE-88FD-BDE4939AEFF7}"/>
          </ac:spMkLst>
        </pc:spChg>
        <pc:spChg chg="add mod">
          <ac:chgData name="Hamlet Markarian" userId="4926d2b407f31d77" providerId="LiveId" clId="{705DC818-639B-473A-A2BD-6062E0046C7B}" dt="2021-04-22T14:37:38.924" v="1565" actId="1076"/>
          <ac:spMkLst>
            <pc:docMk/>
            <pc:sldMk cId="3194781255" sldId="1666"/>
            <ac:spMk id="38" creationId="{DB85538C-D807-48A0-B758-E934ED0AB59B}"/>
          </ac:spMkLst>
        </pc:spChg>
        <pc:spChg chg="add mod">
          <ac:chgData name="Hamlet Markarian" userId="4926d2b407f31d77" providerId="LiveId" clId="{705DC818-639B-473A-A2BD-6062E0046C7B}" dt="2021-04-22T15:24:48.821" v="1925" actId="11530"/>
          <ac:spMkLst>
            <pc:docMk/>
            <pc:sldMk cId="3194781255" sldId="1666"/>
            <ac:spMk id="39" creationId="{E8C24ADB-C6C0-4E50-BFA8-37B37A1B7BF3}"/>
          </ac:spMkLst>
        </pc:spChg>
        <pc:spChg chg="add mod">
          <ac:chgData name="Hamlet Markarian" userId="4926d2b407f31d77" providerId="LiveId" clId="{705DC818-639B-473A-A2BD-6062E0046C7B}" dt="2021-04-22T14:37:38.924" v="1565" actId="1076"/>
          <ac:spMkLst>
            <pc:docMk/>
            <pc:sldMk cId="3194781255" sldId="1666"/>
            <ac:spMk id="40" creationId="{F855628A-08F9-4B7A-8B22-1418990CB74F}"/>
          </ac:spMkLst>
        </pc:spChg>
        <pc:spChg chg="add mod ord">
          <ac:chgData name="Hamlet Markarian" userId="4926d2b407f31d77" providerId="LiveId" clId="{705DC818-639B-473A-A2BD-6062E0046C7B}" dt="2021-04-22T14:37:38.924" v="1565" actId="1076"/>
          <ac:spMkLst>
            <pc:docMk/>
            <pc:sldMk cId="3194781255" sldId="1666"/>
            <ac:spMk id="41" creationId="{916683DD-5D23-49F1-81BC-C3DD15A4CE39}"/>
          </ac:spMkLst>
        </pc:spChg>
        <pc:spChg chg="add mod">
          <ac:chgData name="Hamlet Markarian" userId="4926d2b407f31d77" providerId="LiveId" clId="{705DC818-639B-473A-A2BD-6062E0046C7B}" dt="2021-04-22T15:24:48.821" v="1925" actId="11530"/>
          <ac:spMkLst>
            <pc:docMk/>
            <pc:sldMk cId="3194781255" sldId="1666"/>
            <ac:spMk id="44" creationId="{C993EE29-276E-499A-9D05-62D6FABE93DB}"/>
          </ac:spMkLst>
        </pc:spChg>
        <pc:spChg chg="add mod">
          <ac:chgData name="Hamlet Markarian" userId="4926d2b407f31d77" providerId="LiveId" clId="{705DC818-639B-473A-A2BD-6062E0046C7B}" dt="2021-04-22T15:24:48.821" v="1925" actId="11530"/>
          <ac:spMkLst>
            <pc:docMk/>
            <pc:sldMk cId="3194781255" sldId="1666"/>
            <ac:spMk id="46" creationId="{6E74C7BB-51D1-4433-BDDF-C5E01DBDEE64}"/>
          </ac:spMkLst>
        </pc:spChg>
        <pc:spChg chg="add mod">
          <ac:chgData name="Hamlet Markarian" userId="4926d2b407f31d77" providerId="LiveId" clId="{705DC818-639B-473A-A2BD-6062E0046C7B}" dt="2021-04-22T15:24:48.821" v="1925" actId="11530"/>
          <ac:spMkLst>
            <pc:docMk/>
            <pc:sldMk cId="3194781255" sldId="1666"/>
            <ac:spMk id="48" creationId="{9C2A1769-1475-4D71-9421-D126DE13C81C}"/>
          </ac:spMkLst>
        </pc:spChg>
        <pc:spChg chg="mod">
          <ac:chgData name="Hamlet Markarian" userId="4926d2b407f31d77" providerId="LiveId" clId="{705DC818-639B-473A-A2BD-6062E0046C7B}" dt="2021-04-22T11:10:08.625" v="822"/>
          <ac:spMkLst>
            <pc:docMk/>
            <pc:sldMk cId="3194781255" sldId="1666"/>
            <ac:spMk id="50" creationId="{4F998B1D-6B43-4A9D-AD50-A2533B0C2888}"/>
          </ac:spMkLst>
        </pc:spChg>
        <pc:spChg chg="add mod">
          <ac:chgData name="Hamlet Markarian" userId="4926d2b407f31d77" providerId="LiveId" clId="{705DC818-639B-473A-A2BD-6062E0046C7B}" dt="2021-04-22T14:37:38.924" v="1565" actId="1076"/>
          <ac:spMkLst>
            <pc:docMk/>
            <pc:sldMk cId="3194781255" sldId="1666"/>
            <ac:spMk id="51" creationId="{5E155CA9-E823-4010-B1DE-2E4C38471681}"/>
          </ac:spMkLst>
        </pc:spChg>
        <pc:spChg chg="add mod">
          <ac:chgData name="Hamlet Markarian" userId="4926d2b407f31d77" providerId="LiveId" clId="{705DC818-639B-473A-A2BD-6062E0046C7B}" dt="2021-04-22T14:46:15.598" v="1656" actId="14100"/>
          <ac:spMkLst>
            <pc:docMk/>
            <pc:sldMk cId="3194781255" sldId="1666"/>
            <ac:spMk id="53" creationId="{023AFD79-F624-4962-AF7B-8D82243344CE}"/>
          </ac:spMkLst>
        </pc:spChg>
        <pc:spChg chg="add mod">
          <ac:chgData name="Hamlet Markarian" userId="4926d2b407f31d77" providerId="LiveId" clId="{705DC818-639B-473A-A2BD-6062E0046C7B}" dt="2021-04-22T14:46:03.851" v="1655" actId="1038"/>
          <ac:spMkLst>
            <pc:docMk/>
            <pc:sldMk cId="3194781255" sldId="1666"/>
            <ac:spMk id="54" creationId="{9F9CC3FF-946D-47EC-B080-FE594F98A79C}"/>
          </ac:spMkLst>
        </pc:spChg>
        <pc:spChg chg="add mod">
          <ac:chgData name="Hamlet Markarian" userId="4926d2b407f31d77" providerId="LiveId" clId="{705DC818-639B-473A-A2BD-6062E0046C7B}" dt="2021-04-22T14:46:03.851" v="1655" actId="1038"/>
          <ac:spMkLst>
            <pc:docMk/>
            <pc:sldMk cId="3194781255" sldId="1666"/>
            <ac:spMk id="55" creationId="{42979672-9E8A-4E0F-B99F-9022F149FF8A}"/>
          </ac:spMkLst>
        </pc:spChg>
        <pc:spChg chg="add mod">
          <ac:chgData name="Hamlet Markarian" userId="4926d2b407f31d77" providerId="LiveId" clId="{705DC818-639B-473A-A2BD-6062E0046C7B}" dt="2021-04-22T14:46:03.851" v="1655" actId="1038"/>
          <ac:spMkLst>
            <pc:docMk/>
            <pc:sldMk cId="3194781255" sldId="1666"/>
            <ac:spMk id="56" creationId="{D27909DB-D24F-4639-B1F2-40C7644CEBDF}"/>
          </ac:spMkLst>
        </pc:spChg>
        <pc:spChg chg="add mod">
          <ac:chgData name="Hamlet Markarian" userId="4926d2b407f31d77" providerId="LiveId" clId="{705DC818-639B-473A-A2BD-6062E0046C7B}" dt="2021-04-22T14:46:03.851" v="1655" actId="1038"/>
          <ac:spMkLst>
            <pc:docMk/>
            <pc:sldMk cId="3194781255" sldId="1666"/>
            <ac:spMk id="57" creationId="{501B61E1-B97B-4513-9209-2B25C6BDF3DC}"/>
          </ac:spMkLst>
        </pc:spChg>
        <pc:spChg chg="add mod">
          <ac:chgData name="Hamlet Markarian" userId="4926d2b407f31d77" providerId="LiveId" clId="{705DC818-639B-473A-A2BD-6062E0046C7B}" dt="2021-04-22T14:38:50.351" v="1585" actId="1076"/>
          <ac:spMkLst>
            <pc:docMk/>
            <pc:sldMk cId="3194781255" sldId="1666"/>
            <ac:spMk id="62" creationId="{281F3CB8-F254-4F42-A187-DB677E124EAF}"/>
          </ac:spMkLst>
        </pc:spChg>
        <pc:cxnChg chg="add mod">
          <ac:chgData name="Hamlet Markarian" userId="4926d2b407f31d77" providerId="LiveId" clId="{705DC818-639B-473A-A2BD-6062E0046C7B}" dt="2021-04-22T14:46:03.851" v="1655" actId="1038"/>
          <ac:cxnSpMkLst>
            <pc:docMk/>
            <pc:sldMk cId="3194781255" sldId="1666"/>
            <ac:cxnSpMk id="15" creationId="{82785A59-542D-4C6C-92B5-FCE830B5347B}"/>
          </ac:cxnSpMkLst>
        </pc:cxnChg>
        <pc:cxnChg chg="add mod">
          <ac:chgData name="Hamlet Markarian" userId="4926d2b407f31d77" providerId="LiveId" clId="{705DC818-639B-473A-A2BD-6062E0046C7B}" dt="2021-04-22T14:46:03.851" v="1655" actId="1038"/>
          <ac:cxnSpMkLst>
            <pc:docMk/>
            <pc:sldMk cId="3194781255" sldId="1666"/>
            <ac:cxnSpMk id="30" creationId="{EB056B8B-F3CB-4A9A-ACFB-06404BD2E47B}"/>
          </ac:cxnSpMkLst>
        </pc:cxnChg>
        <pc:cxnChg chg="add mod">
          <ac:chgData name="Hamlet Markarian" userId="4926d2b407f31d77" providerId="LiveId" clId="{705DC818-639B-473A-A2BD-6062E0046C7B}" dt="2021-04-22T14:46:03.851" v="1655" actId="1038"/>
          <ac:cxnSpMkLst>
            <pc:docMk/>
            <pc:sldMk cId="3194781255" sldId="1666"/>
            <ac:cxnSpMk id="31" creationId="{46672E20-D49F-409F-AB9B-97741D01EB89}"/>
          </ac:cxnSpMkLst>
        </pc:cxnChg>
        <pc:cxnChg chg="add mod">
          <ac:chgData name="Hamlet Markarian" userId="4926d2b407f31d77" providerId="LiveId" clId="{705DC818-639B-473A-A2BD-6062E0046C7B}" dt="2021-04-22T14:46:03.851" v="1655" actId="1038"/>
          <ac:cxnSpMkLst>
            <pc:docMk/>
            <pc:sldMk cId="3194781255" sldId="1666"/>
            <ac:cxnSpMk id="32" creationId="{730A6787-4BB0-4F0B-B10B-CE90F5E55570}"/>
          </ac:cxnSpMkLst>
        </pc:cxnChg>
        <pc:cxnChg chg="add mod">
          <ac:chgData name="Hamlet Markarian" userId="4926d2b407f31d77" providerId="LiveId" clId="{705DC818-639B-473A-A2BD-6062E0046C7B}" dt="2021-04-22T14:46:03.851" v="1655" actId="1038"/>
          <ac:cxnSpMkLst>
            <pc:docMk/>
            <pc:sldMk cId="3194781255" sldId="1666"/>
            <ac:cxnSpMk id="33" creationId="{F3AD39D8-3664-42C4-9229-FAD118B1BAD3}"/>
          </ac:cxnSpMkLst>
        </pc:cxnChg>
        <pc:cxnChg chg="add del mod">
          <ac:chgData name="Hamlet Markarian" userId="4926d2b407f31d77" providerId="LiveId" clId="{705DC818-639B-473A-A2BD-6062E0046C7B}" dt="2021-04-22T14:44:02.265" v="1645" actId="478"/>
          <ac:cxnSpMkLst>
            <pc:docMk/>
            <pc:sldMk cId="3194781255" sldId="1666"/>
            <ac:cxnSpMk id="34" creationId="{5530F3C3-83B3-4BC0-B5AA-1004BC2B980F}"/>
          </ac:cxnSpMkLst>
        </pc:cxnChg>
        <pc:cxnChg chg="add del mod">
          <ac:chgData name="Hamlet Markarian" userId="4926d2b407f31d77" providerId="LiveId" clId="{705DC818-639B-473A-A2BD-6062E0046C7B}" dt="2021-04-22T14:43:43.417" v="1636" actId="478"/>
          <ac:cxnSpMkLst>
            <pc:docMk/>
            <pc:sldMk cId="3194781255" sldId="1666"/>
            <ac:cxnSpMk id="35" creationId="{12F3B033-A202-41D5-B861-EE222340524B}"/>
          </ac:cxnSpMkLst>
        </pc:cxnChg>
        <pc:cxnChg chg="add mod">
          <ac:chgData name="Hamlet Markarian" userId="4926d2b407f31d77" providerId="LiveId" clId="{705DC818-639B-473A-A2BD-6062E0046C7B}" dt="2021-04-22T14:46:03.851" v="1655" actId="1038"/>
          <ac:cxnSpMkLst>
            <pc:docMk/>
            <pc:sldMk cId="3194781255" sldId="1666"/>
            <ac:cxnSpMk id="37" creationId="{63FD3CEB-9334-4156-9777-0A405E20F5A4}"/>
          </ac:cxnSpMkLst>
        </pc:cxnChg>
        <pc:cxnChg chg="add mod">
          <ac:chgData name="Hamlet Markarian" userId="4926d2b407f31d77" providerId="LiveId" clId="{705DC818-639B-473A-A2BD-6062E0046C7B}" dt="2021-04-22T14:37:38.924" v="1565" actId="1076"/>
          <ac:cxnSpMkLst>
            <pc:docMk/>
            <pc:sldMk cId="3194781255" sldId="1666"/>
            <ac:cxnSpMk id="42" creationId="{0A817D87-59B8-4674-BE44-9D3283A2A895}"/>
          </ac:cxnSpMkLst>
        </pc:cxnChg>
        <pc:cxnChg chg="add mod ord">
          <ac:chgData name="Hamlet Markarian" userId="4926d2b407f31d77" providerId="LiveId" clId="{705DC818-639B-473A-A2BD-6062E0046C7B}" dt="2021-04-22T14:46:28.121" v="1657" actId="14100"/>
          <ac:cxnSpMkLst>
            <pc:docMk/>
            <pc:sldMk cId="3194781255" sldId="1666"/>
            <ac:cxnSpMk id="43" creationId="{BD93C911-8938-4905-B3C6-B18D1B6A32C6}"/>
          </ac:cxnSpMkLst>
        </pc:cxnChg>
        <pc:cxnChg chg="add mod">
          <ac:chgData name="Hamlet Markarian" userId="4926d2b407f31d77" providerId="LiveId" clId="{705DC818-639B-473A-A2BD-6062E0046C7B}" dt="2021-04-22T14:46:03.851" v="1655" actId="1038"/>
          <ac:cxnSpMkLst>
            <pc:docMk/>
            <pc:sldMk cId="3194781255" sldId="1666"/>
            <ac:cxnSpMk id="45" creationId="{9563A5F9-CF55-4475-A87A-89622A97F7C1}"/>
          </ac:cxnSpMkLst>
        </pc:cxnChg>
        <pc:cxnChg chg="add del mod">
          <ac:chgData name="Hamlet Markarian" userId="4926d2b407f31d77" providerId="LiveId" clId="{705DC818-639B-473A-A2BD-6062E0046C7B}" dt="2021-04-22T14:43:54.521" v="1641" actId="478"/>
          <ac:cxnSpMkLst>
            <pc:docMk/>
            <pc:sldMk cId="3194781255" sldId="1666"/>
            <ac:cxnSpMk id="47" creationId="{6F01F276-BFF0-432B-8FCC-341C55CFA471}"/>
          </ac:cxnSpMkLst>
        </pc:cxnChg>
        <pc:cxnChg chg="add mod">
          <ac:chgData name="Hamlet Markarian" userId="4926d2b407f31d77" providerId="LiveId" clId="{705DC818-639B-473A-A2BD-6062E0046C7B}" dt="2021-04-22T14:46:03.851" v="1655" actId="1038"/>
          <ac:cxnSpMkLst>
            <pc:docMk/>
            <pc:sldMk cId="3194781255" sldId="1666"/>
            <ac:cxnSpMk id="49" creationId="{CC61B9C4-ABEC-485A-9BA2-2C0D29F35CD7}"/>
          </ac:cxnSpMkLst>
        </pc:cxnChg>
        <pc:cxnChg chg="add mod">
          <ac:chgData name="Hamlet Markarian" userId="4926d2b407f31d77" providerId="LiveId" clId="{705DC818-639B-473A-A2BD-6062E0046C7B}" dt="2021-04-22T14:46:03.851" v="1655" actId="1038"/>
          <ac:cxnSpMkLst>
            <pc:docMk/>
            <pc:sldMk cId="3194781255" sldId="1666"/>
            <ac:cxnSpMk id="58" creationId="{F01415E9-059E-4B97-B6DD-D5BC442509D2}"/>
          </ac:cxnSpMkLst>
        </pc:cxnChg>
        <pc:cxnChg chg="add mod">
          <ac:chgData name="Hamlet Markarian" userId="4926d2b407f31d77" providerId="LiveId" clId="{705DC818-639B-473A-A2BD-6062E0046C7B}" dt="2021-04-22T14:46:03.851" v="1655" actId="1038"/>
          <ac:cxnSpMkLst>
            <pc:docMk/>
            <pc:sldMk cId="3194781255" sldId="1666"/>
            <ac:cxnSpMk id="59" creationId="{05211EAF-AE8A-46B6-9D8A-F6C29C6EDEED}"/>
          </ac:cxnSpMkLst>
        </pc:cxnChg>
        <pc:cxnChg chg="add mod">
          <ac:chgData name="Hamlet Markarian" userId="4926d2b407f31d77" providerId="LiveId" clId="{705DC818-639B-473A-A2BD-6062E0046C7B}" dt="2021-04-22T14:46:03.851" v="1655" actId="1038"/>
          <ac:cxnSpMkLst>
            <pc:docMk/>
            <pc:sldMk cId="3194781255" sldId="1666"/>
            <ac:cxnSpMk id="60" creationId="{180C30D4-4EAA-4CB9-B9A2-033D73D8765E}"/>
          </ac:cxnSpMkLst>
        </pc:cxnChg>
        <pc:cxnChg chg="add del mod">
          <ac:chgData name="Hamlet Markarian" userId="4926d2b407f31d77" providerId="LiveId" clId="{705DC818-639B-473A-A2BD-6062E0046C7B}" dt="2021-04-22T14:43:19.161" v="1633" actId="478"/>
          <ac:cxnSpMkLst>
            <pc:docMk/>
            <pc:sldMk cId="3194781255" sldId="1666"/>
            <ac:cxnSpMk id="68" creationId="{0A0FF510-0C8C-4392-AADD-6E7E80146218}"/>
          </ac:cxnSpMkLst>
        </pc:cxnChg>
        <pc:cxnChg chg="add mod">
          <ac:chgData name="Hamlet Markarian" userId="4926d2b407f31d77" providerId="LiveId" clId="{705DC818-639B-473A-A2BD-6062E0046C7B}" dt="2021-04-22T14:46:03.851" v="1655" actId="1038"/>
          <ac:cxnSpMkLst>
            <pc:docMk/>
            <pc:sldMk cId="3194781255" sldId="1666"/>
            <ac:cxnSpMk id="70" creationId="{E1D4A1E9-988E-4C0A-B7F2-0E6521848BEA}"/>
          </ac:cxnSpMkLst>
        </pc:cxnChg>
        <pc:cxnChg chg="add mod">
          <ac:chgData name="Hamlet Markarian" userId="4926d2b407f31d77" providerId="LiveId" clId="{705DC818-639B-473A-A2BD-6062E0046C7B}" dt="2021-04-22T14:46:03.851" v="1655" actId="1038"/>
          <ac:cxnSpMkLst>
            <pc:docMk/>
            <pc:sldMk cId="3194781255" sldId="1666"/>
            <ac:cxnSpMk id="78" creationId="{6123A122-E5C4-4770-96BC-72C9A755F9FD}"/>
          </ac:cxnSpMkLst>
        </pc:cxnChg>
        <pc:cxnChg chg="add mod">
          <ac:chgData name="Hamlet Markarian" userId="4926d2b407f31d77" providerId="LiveId" clId="{705DC818-639B-473A-A2BD-6062E0046C7B}" dt="2021-04-22T14:46:03.851" v="1655" actId="1038"/>
          <ac:cxnSpMkLst>
            <pc:docMk/>
            <pc:sldMk cId="3194781255" sldId="1666"/>
            <ac:cxnSpMk id="81" creationId="{790DB8CB-EC1B-47C0-BF59-244389E98C96}"/>
          </ac:cxnSpMkLst>
        </pc:cxnChg>
        <pc:cxnChg chg="add mod">
          <ac:chgData name="Hamlet Markarian" userId="4926d2b407f31d77" providerId="LiveId" clId="{705DC818-639B-473A-A2BD-6062E0046C7B}" dt="2021-04-22T14:45:25.244" v="1652" actId="1076"/>
          <ac:cxnSpMkLst>
            <pc:docMk/>
            <pc:sldMk cId="3194781255" sldId="1666"/>
            <ac:cxnSpMk id="90" creationId="{C773106A-EF1F-4E1E-80BC-AF8A7CFAD425}"/>
          </ac:cxnSpMkLst>
        </pc:cxnChg>
      </pc:sldChg>
      <pc:sldChg chg="modSp add mod">
        <pc:chgData name="Hamlet Markarian" userId="4926d2b407f31d77" providerId="LiveId" clId="{705DC818-639B-473A-A2BD-6062E0046C7B}" dt="2021-04-22T11:11:21.831" v="834" actId="404"/>
        <pc:sldMkLst>
          <pc:docMk/>
          <pc:sldMk cId="712269962" sldId="1667"/>
        </pc:sldMkLst>
        <pc:spChg chg="mod">
          <ac:chgData name="Hamlet Markarian" userId="4926d2b407f31d77" providerId="LiveId" clId="{705DC818-639B-473A-A2BD-6062E0046C7B}" dt="2021-04-22T11:11:21.831" v="834" actId="404"/>
          <ac:spMkLst>
            <pc:docMk/>
            <pc:sldMk cId="712269962" sldId="1667"/>
            <ac:spMk id="5" creationId="{BC01E833-A438-4C2A-AF28-2B402D7F80E5}"/>
          </ac:spMkLst>
        </pc:spChg>
      </pc:sldChg>
      <pc:sldChg chg="modSp add mod">
        <pc:chgData name="Hamlet Markarian" userId="4926d2b407f31d77" providerId="LiveId" clId="{705DC818-639B-473A-A2BD-6062E0046C7B}" dt="2021-04-22T11:12:02.989" v="840"/>
        <pc:sldMkLst>
          <pc:docMk/>
          <pc:sldMk cId="3854310745" sldId="1668"/>
        </pc:sldMkLst>
        <pc:spChg chg="mod">
          <ac:chgData name="Hamlet Markarian" userId="4926d2b407f31d77" providerId="LiveId" clId="{705DC818-639B-473A-A2BD-6062E0046C7B}" dt="2021-04-22T11:11:49.829" v="838"/>
          <ac:spMkLst>
            <pc:docMk/>
            <pc:sldMk cId="3854310745" sldId="1668"/>
            <ac:spMk id="5" creationId="{BC01E833-A438-4C2A-AF28-2B402D7F80E5}"/>
          </ac:spMkLst>
        </pc:spChg>
        <pc:spChg chg="mod">
          <ac:chgData name="Hamlet Markarian" userId="4926d2b407f31d77" providerId="LiveId" clId="{705DC818-639B-473A-A2BD-6062E0046C7B}" dt="2021-04-22T11:12:02.989" v="840"/>
          <ac:spMkLst>
            <pc:docMk/>
            <pc:sldMk cId="3854310745" sldId="1668"/>
            <ac:spMk id="50" creationId="{4F998B1D-6B43-4A9D-AD50-A2533B0C2888}"/>
          </ac:spMkLst>
        </pc:spChg>
      </pc:sldChg>
      <pc:sldChg chg="modSp add mod">
        <pc:chgData name="Hamlet Markarian" userId="4926d2b407f31d77" providerId="LiveId" clId="{705DC818-639B-473A-A2BD-6062E0046C7B}" dt="2021-04-22T11:19:37.668" v="915" actId="20577"/>
        <pc:sldMkLst>
          <pc:docMk/>
          <pc:sldMk cId="2529376250" sldId="1669"/>
        </pc:sldMkLst>
        <pc:spChg chg="mod">
          <ac:chgData name="Hamlet Markarian" userId="4926d2b407f31d77" providerId="LiveId" clId="{705DC818-639B-473A-A2BD-6062E0046C7B}" dt="2021-04-22T11:19:37.668" v="915" actId="20577"/>
          <ac:spMkLst>
            <pc:docMk/>
            <pc:sldMk cId="2529376250" sldId="1669"/>
            <ac:spMk id="5" creationId="{BC01E833-A438-4C2A-AF28-2B402D7F80E5}"/>
          </ac:spMkLst>
        </pc:spChg>
        <pc:spChg chg="mod">
          <ac:chgData name="Hamlet Markarian" userId="4926d2b407f31d77" providerId="LiveId" clId="{705DC818-639B-473A-A2BD-6062E0046C7B}" dt="2021-04-22T11:12:50.942" v="849"/>
          <ac:spMkLst>
            <pc:docMk/>
            <pc:sldMk cId="2529376250" sldId="1669"/>
            <ac:spMk id="50" creationId="{4F998B1D-6B43-4A9D-AD50-A2533B0C2888}"/>
          </ac:spMkLst>
        </pc:spChg>
      </pc:sldChg>
      <pc:sldChg chg="modSp add mod">
        <pc:chgData name="Hamlet Markarian" userId="4926d2b407f31d77" providerId="LiveId" clId="{705DC818-639B-473A-A2BD-6062E0046C7B}" dt="2021-04-22T11:13:27.396" v="856"/>
        <pc:sldMkLst>
          <pc:docMk/>
          <pc:sldMk cId="2886278014" sldId="1670"/>
        </pc:sldMkLst>
        <pc:spChg chg="mod">
          <ac:chgData name="Hamlet Markarian" userId="4926d2b407f31d77" providerId="LiveId" clId="{705DC818-639B-473A-A2BD-6062E0046C7B}" dt="2021-04-22T11:13:14.499" v="854" actId="20577"/>
          <ac:spMkLst>
            <pc:docMk/>
            <pc:sldMk cId="2886278014" sldId="1670"/>
            <ac:spMk id="5" creationId="{BC01E833-A438-4C2A-AF28-2B402D7F80E5}"/>
          </ac:spMkLst>
        </pc:spChg>
        <pc:spChg chg="mod">
          <ac:chgData name="Hamlet Markarian" userId="4926d2b407f31d77" providerId="LiveId" clId="{705DC818-639B-473A-A2BD-6062E0046C7B}" dt="2021-04-22T11:13:27.396" v="856"/>
          <ac:spMkLst>
            <pc:docMk/>
            <pc:sldMk cId="2886278014" sldId="1670"/>
            <ac:spMk id="50" creationId="{4F998B1D-6B43-4A9D-AD50-A2533B0C2888}"/>
          </ac:spMkLst>
        </pc:spChg>
      </pc:sldChg>
      <pc:sldChg chg="addSp delSp modSp add mod addAnim delAnim modAnim">
        <pc:chgData name="Hamlet Markarian" userId="4926d2b407f31d77" providerId="LiveId" clId="{705DC818-639B-473A-A2BD-6062E0046C7B}" dt="2021-04-22T21:03:31.661" v="3057" actId="207"/>
        <pc:sldMkLst>
          <pc:docMk/>
          <pc:sldMk cId="1239693933" sldId="1671"/>
        </pc:sldMkLst>
        <pc:spChg chg="mod">
          <ac:chgData name="Hamlet Markarian" userId="4926d2b407f31d77" providerId="LiveId" clId="{705DC818-639B-473A-A2BD-6062E0046C7B}" dt="2021-04-22T11:19:49.937" v="916" actId="113"/>
          <ac:spMkLst>
            <pc:docMk/>
            <pc:sldMk cId="1239693933" sldId="1671"/>
            <ac:spMk id="5" creationId="{BC01E833-A438-4C2A-AF28-2B402D7F80E5}"/>
          </ac:spMkLst>
        </pc:spChg>
        <pc:spChg chg="add del mod ord">
          <ac:chgData name="Hamlet Markarian" userId="4926d2b407f31d77" providerId="LiveId" clId="{705DC818-639B-473A-A2BD-6062E0046C7B}" dt="2021-04-22T21:01:50.331" v="3049" actId="167"/>
          <ac:spMkLst>
            <pc:docMk/>
            <pc:sldMk cId="1239693933" sldId="1671"/>
            <ac:spMk id="14" creationId="{F493E75F-F777-4DF7-B807-3C5BE44BB8A0}"/>
          </ac:spMkLst>
        </pc:spChg>
        <pc:spChg chg="add del mod">
          <ac:chgData name="Hamlet Markarian" userId="4926d2b407f31d77" providerId="LiveId" clId="{705DC818-639B-473A-A2BD-6062E0046C7B}" dt="2021-04-22T16:29:57.467" v="2334" actId="478"/>
          <ac:spMkLst>
            <pc:docMk/>
            <pc:sldMk cId="1239693933" sldId="1671"/>
            <ac:spMk id="15" creationId="{96CF6388-DE1A-4223-B407-D2EE6284A427}"/>
          </ac:spMkLst>
        </pc:spChg>
        <pc:spChg chg="add del mod">
          <ac:chgData name="Hamlet Markarian" userId="4926d2b407f31d77" providerId="LiveId" clId="{705DC818-639B-473A-A2BD-6062E0046C7B}" dt="2021-04-22T16:29:57.467" v="2334" actId="478"/>
          <ac:spMkLst>
            <pc:docMk/>
            <pc:sldMk cId="1239693933" sldId="1671"/>
            <ac:spMk id="16" creationId="{D2BC1679-444A-456C-93E0-F29B96646692}"/>
          </ac:spMkLst>
        </pc:spChg>
        <pc:spChg chg="add del mod">
          <ac:chgData name="Hamlet Markarian" userId="4926d2b407f31d77" providerId="LiveId" clId="{705DC818-639B-473A-A2BD-6062E0046C7B}" dt="2021-04-22T16:29:57.467" v="2334" actId="478"/>
          <ac:spMkLst>
            <pc:docMk/>
            <pc:sldMk cId="1239693933" sldId="1671"/>
            <ac:spMk id="17" creationId="{9D9E963E-46F7-4E6D-82E9-E59A7FE3759A}"/>
          </ac:spMkLst>
        </pc:spChg>
        <pc:spChg chg="add del">
          <ac:chgData name="Hamlet Markarian" userId="4926d2b407f31d77" providerId="LiveId" clId="{705DC818-639B-473A-A2BD-6062E0046C7B}" dt="2021-04-22T20:55:06.154" v="2918" actId="478"/>
          <ac:spMkLst>
            <pc:docMk/>
            <pc:sldMk cId="1239693933" sldId="1671"/>
            <ac:spMk id="17" creationId="{E4B16A96-DA3D-4BB4-80DE-1135A81CC6D1}"/>
          </ac:spMkLst>
        </pc:spChg>
        <pc:spChg chg="add del mod">
          <ac:chgData name="Hamlet Markarian" userId="4926d2b407f31d77" providerId="LiveId" clId="{705DC818-639B-473A-A2BD-6062E0046C7B}" dt="2021-04-22T20:55:29.945" v="2921" actId="478"/>
          <ac:spMkLst>
            <pc:docMk/>
            <pc:sldMk cId="1239693933" sldId="1671"/>
            <ac:spMk id="18" creationId="{D739BC00-7AFF-4E7A-B8FF-9C883C30B890}"/>
          </ac:spMkLst>
        </pc:spChg>
        <pc:spChg chg="add del mod">
          <ac:chgData name="Hamlet Markarian" userId="4926d2b407f31d77" providerId="LiveId" clId="{705DC818-639B-473A-A2BD-6062E0046C7B}" dt="2021-04-22T16:29:57.467" v="2334" actId="478"/>
          <ac:spMkLst>
            <pc:docMk/>
            <pc:sldMk cId="1239693933" sldId="1671"/>
            <ac:spMk id="18" creationId="{EC2888F5-C42F-44C1-B9CE-C9C7A52C9AA8}"/>
          </ac:spMkLst>
        </pc:spChg>
        <pc:spChg chg="add del mod">
          <ac:chgData name="Hamlet Markarian" userId="4926d2b407f31d77" providerId="LiveId" clId="{705DC818-639B-473A-A2BD-6062E0046C7B}" dt="2021-04-22T16:29:57.467" v="2334" actId="478"/>
          <ac:spMkLst>
            <pc:docMk/>
            <pc:sldMk cId="1239693933" sldId="1671"/>
            <ac:spMk id="19" creationId="{8AF39690-3B81-41CF-BD8A-14F2B2A941B5}"/>
          </ac:spMkLst>
        </pc:spChg>
        <pc:spChg chg="add del mod">
          <ac:chgData name="Hamlet Markarian" userId="4926d2b407f31d77" providerId="LiveId" clId="{705DC818-639B-473A-A2BD-6062E0046C7B}" dt="2021-04-22T16:29:57.467" v="2334" actId="478"/>
          <ac:spMkLst>
            <pc:docMk/>
            <pc:sldMk cId="1239693933" sldId="1671"/>
            <ac:spMk id="20" creationId="{C4157B1D-F395-418E-B994-FBACB88DD647}"/>
          </ac:spMkLst>
        </pc:spChg>
        <pc:spChg chg="add del mod">
          <ac:chgData name="Hamlet Markarian" userId="4926d2b407f31d77" providerId="LiveId" clId="{705DC818-639B-473A-A2BD-6062E0046C7B}" dt="2021-04-22T16:29:06.828" v="2333" actId="478"/>
          <ac:spMkLst>
            <pc:docMk/>
            <pc:sldMk cId="1239693933" sldId="1671"/>
            <ac:spMk id="21" creationId="{A85822AF-77F6-437F-A4B7-B885D53C36E5}"/>
          </ac:spMkLst>
        </pc:spChg>
        <pc:spChg chg="add del mod">
          <ac:chgData name="Hamlet Markarian" userId="4926d2b407f31d77" providerId="LiveId" clId="{705DC818-639B-473A-A2BD-6062E0046C7B}" dt="2021-04-22T16:29:06.828" v="2333" actId="478"/>
          <ac:spMkLst>
            <pc:docMk/>
            <pc:sldMk cId="1239693933" sldId="1671"/>
            <ac:spMk id="22" creationId="{1F5A1D12-A553-46C4-80B2-16F4F188D3F4}"/>
          </ac:spMkLst>
        </pc:spChg>
        <pc:spChg chg="del mod topLvl">
          <ac:chgData name="Hamlet Markarian" userId="4926d2b407f31d77" providerId="LiveId" clId="{705DC818-639B-473A-A2BD-6062E0046C7B}" dt="2021-04-22T16:29:57.467" v="2334" actId="478"/>
          <ac:spMkLst>
            <pc:docMk/>
            <pc:sldMk cId="1239693933" sldId="1671"/>
            <ac:spMk id="26" creationId="{7D59A699-2516-4920-8602-4884ED601E88}"/>
          </ac:spMkLst>
        </pc:spChg>
        <pc:spChg chg="del mod topLvl">
          <ac:chgData name="Hamlet Markarian" userId="4926d2b407f31d77" providerId="LiveId" clId="{705DC818-639B-473A-A2BD-6062E0046C7B}" dt="2021-04-22T16:25:41.867" v="2308" actId="478"/>
          <ac:spMkLst>
            <pc:docMk/>
            <pc:sldMk cId="1239693933" sldId="1671"/>
            <ac:spMk id="27" creationId="{5F875615-BB59-437E-AD11-67871BAF01E7}"/>
          </ac:spMkLst>
        </pc:spChg>
        <pc:spChg chg="del mod topLvl">
          <ac:chgData name="Hamlet Markarian" userId="4926d2b407f31d77" providerId="LiveId" clId="{705DC818-639B-473A-A2BD-6062E0046C7B}" dt="2021-04-22T16:29:57.467" v="2334" actId="478"/>
          <ac:spMkLst>
            <pc:docMk/>
            <pc:sldMk cId="1239693933" sldId="1671"/>
            <ac:spMk id="29" creationId="{9E0E173F-68FF-4D11-A2BF-561C0C2F2191}"/>
          </ac:spMkLst>
        </pc:spChg>
        <pc:spChg chg="del mod topLvl">
          <ac:chgData name="Hamlet Markarian" userId="4926d2b407f31d77" providerId="LiveId" clId="{705DC818-639B-473A-A2BD-6062E0046C7B}" dt="2021-04-22T16:25:41.867" v="2308" actId="478"/>
          <ac:spMkLst>
            <pc:docMk/>
            <pc:sldMk cId="1239693933" sldId="1671"/>
            <ac:spMk id="30" creationId="{3558655A-0381-4FAF-83D1-D6152F1808C4}"/>
          </ac:spMkLst>
        </pc:spChg>
        <pc:spChg chg="del mod topLvl">
          <ac:chgData name="Hamlet Markarian" userId="4926d2b407f31d77" providerId="LiveId" clId="{705DC818-639B-473A-A2BD-6062E0046C7B}" dt="2021-04-22T16:29:57.467" v="2334" actId="478"/>
          <ac:spMkLst>
            <pc:docMk/>
            <pc:sldMk cId="1239693933" sldId="1671"/>
            <ac:spMk id="32" creationId="{AD4F2EFF-32D9-4A21-B3A6-65BA037E66D5}"/>
          </ac:spMkLst>
        </pc:spChg>
        <pc:spChg chg="del mod topLvl">
          <ac:chgData name="Hamlet Markarian" userId="4926d2b407f31d77" providerId="LiveId" clId="{705DC818-639B-473A-A2BD-6062E0046C7B}" dt="2021-04-22T16:25:41.867" v="2308" actId="478"/>
          <ac:spMkLst>
            <pc:docMk/>
            <pc:sldMk cId="1239693933" sldId="1671"/>
            <ac:spMk id="33" creationId="{0254D53F-33C8-48F7-8FBB-4B5C86DFB065}"/>
          </ac:spMkLst>
        </pc:spChg>
        <pc:spChg chg="add del mod ord">
          <ac:chgData name="Hamlet Markarian" userId="4926d2b407f31d77" providerId="LiveId" clId="{705DC818-639B-473A-A2BD-6062E0046C7B}" dt="2021-04-22T20:44:18.570" v="2760" actId="478"/>
          <ac:spMkLst>
            <pc:docMk/>
            <pc:sldMk cId="1239693933" sldId="1671"/>
            <ac:spMk id="33" creationId="{6A12C10C-E3AC-4675-A676-F751BB819690}"/>
          </ac:spMkLst>
        </pc:spChg>
        <pc:spChg chg="mod">
          <ac:chgData name="Hamlet Markarian" userId="4926d2b407f31d77" providerId="LiveId" clId="{705DC818-639B-473A-A2BD-6062E0046C7B}" dt="2021-04-22T16:25:23.381" v="2301" actId="1076"/>
          <ac:spMkLst>
            <pc:docMk/>
            <pc:sldMk cId="1239693933" sldId="1671"/>
            <ac:spMk id="35" creationId="{89635110-7F32-47D0-A75A-38A21D7BDAD6}"/>
          </ac:spMkLst>
        </pc:spChg>
        <pc:spChg chg="mod">
          <ac:chgData name="Hamlet Markarian" userId="4926d2b407f31d77" providerId="LiveId" clId="{705DC818-639B-473A-A2BD-6062E0046C7B}" dt="2021-04-22T16:25:23.381" v="2301" actId="1076"/>
          <ac:spMkLst>
            <pc:docMk/>
            <pc:sldMk cId="1239693933" sldId="1671"/>
            <ac:spMk id="36" creationId="{30B007B7-C2CC-45F7-990E-1D47E1B39A6E}"/>
          </ac:spMkLst>
        </pc:spChg>
        <pc:spChg chg="add del mod ord">
          <ac:chgData name="Hamlet Markarian" userId="4926d2b407f31d77" providerId="LiveId" clId="{705DC818-639B-473A-A2BD-6062E0046C7B}" dt="2021-04-22T20:44:20.011" v="2761" actId="478"/>
          <ac:spMkLst>
            <pc:docMk/>
            <pc:sldMk cId="1239693933" sldId="1671"/>
            <ac:spMk id="38" creationId="{0590484A-3A04-4A63-8D8F-F65B3E42FB58}"/>
          </ac:spMkLst>
        </pc:spChg>
        <pc:spChg chg="add del mod topLvl">
          <ac:chgData name="Hamlet Markarian" userId="4926d2b407f31d77" providerId="LiveId" clId="{705DC818-639B-473A-A2BD-6062E0046C7B}" dt="2021-04-22T16:29:57.467" v="2334" actId="478"/>
          <ac:spMkLst>
            <pc:docMk/>
            <pc:sldMk cId="1239693933" sldId="1671"/>
            <ac:spMk id="38" creationId="{A8D7A31B-62D1-4FA6-8BC2-A199D7A4285E}"/>
          </ac:spMkLst>
        </pc:spChg>
        <pc:spChg chg="add del mod ord">
          <ac:chgData name="Hamlet Markarian" userId="4926d2b407f31d77" providerId="LiveId" clId="{705DC818-639B-473A-A2BD-6062E0046C7B}" dt="2021-04-22T20:44:20.650" v="2762" actId="478"/>
          <ac:spMkLst>
            <pc:docMk/>
            <pc:sldMk cId="1239693933" sldId="1671"/>
            <ac:spMk id="39" creationId="{63A29EF6-FB2D-4F9B-9C3C-C3A60BBD83D3}"/>
          </ac:spMkLst>
        </pc:spChg>
        <pc:spChg chg="del mod topLvl">
          <ac:chgData name="Hamlet Markarian" userId="4926d2b407f31d77" providerId="LiveId" clId="{705DC818-639B-473A-A2BD-6062E0046C7B}" dt="2021-04-22T16:25:34.907" v="2306" actId="478"/>
          <ac:spMkLst>
            <pc:docMk/>
            <pc:sldMk cId="1239693933" sldId="1671"/>
            <ac:spMk id="39" creationId="{8406874B-91CE-4080-A833-A31FDAFCBE5B}"/>
          </ac:spMkLst>
        </pc:spChg>
        <pc:spChg chg="add del mod ord">
          <ac:chgData name="Hamlet Markarian" userId="4926d2b407f31d77" providerId="LiveId" clId="{705DC818-639B-473A-A2BD-6062E0046C7B}" dt="2021-04-22T20:44:21.385" v="2763" actId="478"/>
          <ac:spMkLst>
            <pc:docMk/>
            <pc:sldMk cId="1239693933" sldId="1671"/>
            <ac:spMk id="40" creationId="{3048CF8F-233A-4D62-81D9-FF678F356E02}"/>
          </ac:spMkLst>
        </pc:spChg>
        <pc:spChg chg="mod">
          <ac:chgData name="Hamlet Markarian" userId="4926d2b407f31d77" providerId="LiveId" clId="{705DC818-639B-473A-A2BD-6062E0046C7B}" dt="2021-04-22T16:25:23.381" v="2301" actId="1076"/>
          <ac:spMkLst>
            <pc:docMk/>
            <pc:sldMk cId="1239693933" sldId="1671"/>
            <ac:spMk id="41" creationId="{F488EB7B-67F7-44D3-BCB8-7AB20587BB3A}"/>
          </ac:spMkLst>
        </pc:spChg>
        <pc:spChg chg="mod">
          <ac:chgData name="Hamlet Markarian" userId="4926d2b407f31d77" providerId="LiveId" clId="{705DC818-639B-473A-A2BD-6062E0046C7B}" dt="2021-04-22T16:25:23.381" v="2301" actId="1076"/>
          <ac:spMkLst>
            <pc:docMk/>
            <pc:sldMk cId="1239693933" sldId="1671"/>
            <ac:spMk id="42" creationId="{D982A080-1FCB-4A67-A008-4BBEFCFA2812}"/>
          </ac:spMkLst>
        </pc:spChg>
        <pc:spChg chg="add mod ord">
          <ac:chgData name="Hamlet Markarian" userId="4926d2b407f31d77" providerId="LiveId" clId="{705DC818-639B-473A-A2BD-6062E0046C7B}" dt="2021-04-22T16:32:50.290" v="2383" actId="167"/>
          <ac:spMkLst>
            <pc:docMk/>
            <pc:sldMk cId="1239693933" sldId="1671"/>
            <ac:spMk id="43" creationId="{B398A12C-5DDE-478A-B8A5-21A542BACD0F}"/>
          </ac:spMkLst>
        </pc:spChg>
        <pc:spChg chg="add mod ord">
          <ac:chgData name="Hamlet Markarian" userId="4926d2b407f31d77" providerId="LiveId" clId="{705DC818-639B-473A-A2BD-6062E0046C7B}" dt="2021-04-22T16:32:50.290" v="2383" actId="167"/>
          <ac:spMkLst>
            <pc:docMk/>
            <pc:sldMk cId="1239693933" sldId="1671"/>
            <ac:spMk id="44" creationId="{9ECCC8CE-F166-41F9-99C2-3215C16BC4E0}"/>
          </ac:spMkLst>
        </pc:spChg>
        <pc:spChg chg="add mod">
          <ac:chgData name="Hamlet Markarian" userId="4926d2b407f31d77" providerId="LiveId" clId="{705DC818-639B-473A-A2BD-6062E0046C7B}" dt="2021-04-22T16:31:59.568" v="2374" actId="12789"/>
          <ac:spMkLst>
            <pc:docMk/>
            <pc:sldMk cId="1239693933" sldId="1671"/>
            <ac:spMk id="45" creationId="{20E80B1E-5143-482D-AD03-C98AED85D009}"/>
          </ac:spMkLst>
        </pc:spChg>
        <pc:spChg chg="add mod ord">
          <ac:chgData name="Hamlet Markarian" userId="4926d2b407f31d77" providerId="LiveId" clId="{705DC818-639B-473A-A2BD-6062E0046C7B}" dt="2021-04-22T16:32:50.290" v="2383" actId="167"/>
          <ac:spMkLst>
            <pc:docMk/>
            <pc:sldMk cId="1239693933" sldId="1671"/>
            <ac:spMk id="46" creationId="{4EF2B844-2511-4568-A339-3962A40249F5}"/>
          </ac:spMkLst>
        </pc:spChg>
        <pc:spChg chg="add mod">
          <ac:chgData name="Hamlet Markarian" userId="4926d2b407f31d77" providerId="LiveId" clId="{705DC818-639B-473A-A2BD-6062E0046C7B}" dt="2021-04-22T20:57:24.341" v="2959" actId="207"/>
          <ac:spMkLst>
            <pc:docMk/>
            <pc:sldMk cId="1239693933" sldId="1671"/>
            <ac:spMk id="47" creationId="{2741D725-B486-4A3D-ABBB-9C8E0CCB543F}"/>
          </ac:spMkLst>
        </pc:spChg>
        <pc:spChg chg="add del mod">
          <ac:chgData name="Hamlet Markarian" userId="4926d2b407f31d77" providerId="LiveId" clId="{705DC818-639B-473A-A2BD-6062E0046C7B}" dt="2021-04-22T20:44:17.770" v="2759" actId="478"/>
          <ac:spMkLst>
            <pc:docMk/>
            <pc:sldMk cId="1239693933" sldId="1671"/>
            <ac:spMk id="48" creationId="{3C7E4E2B-9333-484A-844D-43016B83F6E0}"/>
          </ac:spMkLst>
        </pc:spChg>
        <pc:spChg chg="add mod topLvl">
          <ac:chgData name="Hamlet Markarian" userId="4926d2b407f31d77" providerId="LiveId" clId="{705DC818-639B-473A-A2BD-6062E0046C7B}" dt="2021-04-22T21:03:21.245" v="3051" actId="207"/>
          <ac:spMkLst>
            <pc:docMk/>
            <pc:sldMk cId="1239693933" sldId="1671"/>
            <ac:spMk id="49" creationId="{F9362E83-4538-4302-B17D-11D220DABD6D}"/>
          </ac:spMkLst>
        </pc:spChg>
        <pc:spChg chg="mod">
          <ac:chgData name="Hamlet Markarian" userId="4926d2b407f31d77" providerId="LiveId" clId="{705DC818-639B-473A-A2BD-6062E0046C7B}" dt="2021-04-22T11:14:32.115" v="867" actId="20577"/>
          <ac:spMkLst>
            <pc:docMk/>
            <pc:sldMk cId="1239693933" sldId="1671"/>
            <ac:spMk id="50" creationId="{4F998B1D-6B43-4A9D-AD50-A2533B0C2888}"/>
          </ac:spMkLst>
        </pc:spChg>
        <pc:spChg chg="add mod topLvl">
          <ac:chgData name="Hamlet Markarian" userId="4926d2b407f31d77" providerId="LiveId" clId="{705DC818-639B-473A-A2BD-6062E0046C7B}" dt="2021-04-22T21:03:24.893" v="3053" actId="207"/>
          <ac:spMkLst>
            <pc:docMk/>
            <pc:sldMk cId="1239693933" sldId="1671"/>
            <ac:spMk id="51" creationId="{7F69D0AF-512A-44A6-88C3-DD034CF89B3A}"/>
          </ac:spMkLst>
        </pc:spChg>
        <pc:spChg chg="add mod topLvl">
          <ac:chgData name="Hamlet Markarian" userId="4926d2b407f31d77" providerId="LiveId" clId="{705DC818-639B-473A-A2BD-6062E0046C7B}" dt="2021-04-22T21:03:28.286" v="3055" actId="207"/>
          <ac:spMkLst>
            <pc:docMk/>
            <pc:sldMk cId="1239693933" sldId="1671"/>
            <ac:spMk id="53" creationId="{02FD35AF-ACEF-4096-95B7-8C803656A5AB}"/>
          </ac:spMkLst>
        </pc:spChg>
        <pc:spChg chg="add mod topLvl">
          <ac:chgData name="Hamlet Markarian" userId="4926d2b407f31d77" providerId="LiveId" clId="{705DC818-639B-473A-A2BD-6062E0046C7B}" dt="2021-04-22T21:03:31.661" v="3057" actId="207"/>
          <ac:spMkLst>
            <pc:docMk/>
            <pc:sldMk cId="1239693933" sldId="1671"/>
            <ac:spMk id="54" creationId="{F1A052B5-B1FE-4445-A653-54D265873996}"/>
          </ac:spMkLst>
        </pc:spChg>
        <pc:spChg chg="add mod ord">
          <ac:chgData name="Hamlet Markarian" userId="4926d2b407f31d77" providerId="LiveId" clId="{705DC818-639B-473A-A2BD-6062E0046C7B}" dt="2021-04-22T20:57:18.568" v="2948" actId="167"/>
          <ac:spMkLst>
            <pc:docMk/>
            <pc:sldMk cId="1239693933" sldId="1671"/>
            <ac:spMk id="57" creationId="{B2494118-AD68-4791-90BB-EFBEC53E33CB}"/>
          </ac:spMkLst>
        </pc:spChg>
        <pc:spChg chg="add del mod">
          <ac:chgData name="Hamlet Markarian" userId="4926d2b407f31d77" providerId="LiveId" clId="{705DC818-639B-473A-A2BD-6062E0046C7B}" dt="2021-04-22T20:58:36.588" v="3001" actId="478"/>
          <ac:spMkLst>
            <pc:docMk/>
            <pc:sldMk cId="1239693933" sldId="1671"/>
            <ac:spMk id="59" creationId="{9FF90A0B-1231-4FF4-8298-B4B1FF544A92}"/>
          </ac:spMkLst>
        </pc:spChg>
        <pc:spChg chg="add del mod">
          <ac:chgData name="Hamlet Markarian" userId="4926d2b407f31d77" providerId="LiveId" clId="{705DC818-639B-473A-A2BD-6062E0046C7B}" dt="2021-04-22T20:58:37.930" v="3002" actId="478"/>
          <ac:spMkLst>
            <pc:docMk/>
            <pc:sldMk cId="1239693933" sldId="1671"/>
            <ac:spMk id="60" creationId="{A73A7B8C-ABEC-4B51-BAB6-34C3C0AE8A1F}"/>
          </ac:spMkLst>
        </pc:spChg>
        <pc:spChg chg="add mod ord">
          <ac:chgData name="Hamlet Markarian" userId="4926d2b407f31d77" providerId="LiveId" clId="{705DC818-639B-473A-A2BD-6062E0046C7B}" dt="2021-04-22T20:58:08.011" v="2986" actId="167"/>
          <ac:spMkLst>
            <pc:docMk/>
            <pc:sldMk cId="1239693933" sldId="1671"/>
            <ac:spMk id="63" creationId="{1204BE92-815F-4546-8247-6738576CAD82}"/>
          </ac:spMkLst>
        </pc:spChg>
        <pc:spChg chg="add mod ord">
          <ac:chgData name="Hamlet Markarian" userId="4926d2b407f31d77" providerId="LiveId" clId="{705DC818-639B-473A-A2BD-6062E0046C7B}" dt="2021-04-22T20:59:18.134" v="3027" actId="14100"/>
          <ac:spMkLst>
            <pc:docMk/>
            <pc:sldMk cId="1239693933" sldId="1671"/>
            <ac:spMk id="65" creationId="{785E4C8E-8BD1-45CF-9EF7-24398974FD12}"/>
          </ac:spMkLst>
        </pc:spChg>
        <pc:spChg chg="add mod ord">
          <ac:chgData name="Hamlet Markarian" userId="4926d2b407f31d77" providerId="LiveId" clId="{705DC818-639B-473A-A2BD-6062E0046C7B}" dt="2021-04-22T20:59:13.600" v="3026" actId="167"/>
          <ac:spMkLst>
            <pc:docMk/>
            <pc:sldMk cId="1239693933" sldId="1671"/>
            <ac:spMk id="66" creationId="{5215CC38-1158-4686-99D2-088C0757DFFE}"/>
          </ac:spMkLst>
        </pc:spChg>
        <pc:spChg chg="add mod ord">
          <ac:chgData name="Hamlet Markarian" userId="4926d2b407f31d77" providerId="LiveId" clId="{705DC818-639B-473A-A2BD-6062E0046C7B}" dt="2021-04-22T20:59:58.697" v="3035" actId="167"/>
          <ac:spMkLst>
            <pc:docMk/>
            <pc:sldMk cId="1239693933" sldId="1671"/>
            <ac:spMk id="67" creationId="{E7A83330-25F3-491E-A7C6-0110DC60DAA7}"/>
          </ac:spMkLst>
        </pc:spChg>
        <pc:spChg chg="add mod topLvl">
          <ac:chgData name="Hamlet Markarian" userId="4926d2b407f31d77" providerId="LiveId" clId="{705DC818-639B-473A-A2BD-6062E0046C7B}" dt="2021-04-22T20:48:20.973" v="2878" actId="207"/>
          <ac:spMkLst>
            <pc:docMk/>
            <pc:sldMk cId="1239693933" sldId="1671"/>
            <ac:spMk id="68" creationId="{D305E75B-08C7-47F7-A5DE-E7476CFEE021}"/>
          </ac:spMkLst>
        </pc:spChg>
        <pc:spChg chg="add mod topLvl">
          <ac:chgData name="Hamlet Markarian" userId="4926d2b407f31d77" providerId="LiveId" clId="{705DC818-639B-473A-A2BD-6062E0046C7B}" dt="2021-04-22T20:48:23.103" v="2886" actId="207"/>
          <ac:spMkLst>
            <pc:docMk/>
            <pc:sldMk cId="1239693933" sldId="1671"/>
            <ac:spMk id="69" creationId="{08A92623-267C-43DB-8B90-880D7C6C47EA}"/>
          </ac:spMkLst>
        </pc:spChg>
        <pc:spChg chg="add mod topLvl">
          <ac:chgData name="Hamlet Markarian" userId="4926d2b407f31d77" providerId="LiveId" clId="{705DC818-639B-473A-A2BD-6062E0046C7B}" dt="2021-04-22T20:48:24.928" v="2897" actId="207"/>
          <ac:spMkLst>
            <pc:docMk/>
            <pc:sldMk cId="1239693933" sldId="1671"/>
            <ac:spMk id="70" creationId="{3E7DB32C-3FB8-4E44-B8BA-9933BD123C70}"/>
          </ac:spMkLst>
        </pc:spChg>
        <pc:spChg chg="add mod ord">
          <ac:chgData name="Hamlet Markarian" userId="4926d2b407f31d77" providerId="LiveId" clId="{705DC818-639B-473A-A2BD-6062E0046C7B}" dt="2021-04-22T21:01:01.356" v="3044" actId="167"/>
          <ac:spMkLst>
            <pc:docMk/>
            <pc:sldMk cId="1239693933" sldId="1671"/>
            <ac:spMk id="71" creationId="{8CE941E2-BC6F-46E7-A36F-075AB371F990}"/>
          </ac:spMkLst>
        </pc:spChg>
        <pc:spChg chg="add mod ord">
          <ac:chgData name="Hamlet Markarian" userId="4926d2b407f31d77" providerId="LiveId" clId="{705DC818-639B-473A-A2BD-6062E0046C7B}" dt="2021-04-22T21:00:39.224" v="3040" actId="167"/>
          <ac:spMkLst>
            <pc:docMk/>
            <pc:sldMk cId="1239693933" sldId="1671"/>
            <ac:spMk id="72" creationId="{2A42C9F4-D85E-493D-B0EE-E6714B2E1B69}"/>
          </ac:spMkLst>
        </pc:spChg>
        <pc:grpChg chg="add del mod">
          <ac:chgData name="Hamlet Markarian" userId="4926d2b407f31d77" providerId="LiveId" clId="{705DC818-639B-473A-A2BD-6062E0046C7B}" dt="2021-04-22T16:38:07.710" v="2473" actId="165"/>
          <ac:grpSpMkLst>
            <pc:docMk/>
            <pc:sldMk cId="1239693933" sldId="1671"/>
            <ac:grpSpMk id="6" creationId="{27AD6C19-CA5B-4713-84C4-86E065F49AF9}"/>
          </ac:grpSpMkLst>
        </pc:grpChg>
        <pc:grpChg chg="add del mod">
          <ac:chgData name="Hamlet Markarian" userId="4926d2b407f31d77" providerId="LiveId" clId="{705DC818-639B-473A-A2BD-6062E0046C7B}" dt="2021-04-22T16:25:38.107" v="2307" actId="165"/>
          <ac:grpSpMkLst>
            <pc:docMk/>
            <pc:sldMk cId="1239693933" sldId="1671"/>
            <ac:grpSpMk id="23" creationId="{F1C73211-8F4E-49FE-B975-C665D4F62E34}"/>
          </ac:grpSpMkLst>
        </pc:grpChg>
        <pc:grpChg chg="add del mod">
          <ac:chgData name="Hamlet Markarian" userId="4926d2b407f31d77" providerId="LiveId" clId="{705DC818-639B-473A-A2BD-6062E0046C7B}" dt="2021-04-22T16:25:38.107" v="2307" actId="165"/>
          <ac:grpSpMkLst>
            <pc:docMk/>
            <pc:sldMk cId="1239693933" sldId="1671"/>
            <ac:grpSpMk id="28" creationId="{E329E4BE-282A-4939-900E-8E6C4F84173C}"/>
          </ac:grpSpMkLst>
        </pc:grpChg>
        <pc:grpChg chg="add del mod">
          <ac:chgData name="Hamlet Markarian" userId="4926d2b407f31d77" providerId="LiveId" clId="{705DC818-639B-473A-A2BD-6062E0046C7B}" dt="2021-04-22T16:25:38.107" v="2307" actId="165"/>
          <ac:grpSpMkLst>
            <pc:docMk/>
            <pc:sldMk cId="1239693933" sldId="1671"/>
            <ac:grpSpMk id="31" creationId="{A161111C-D418-4057-9B90-7EE220B280B8}"/>
          </ac:grpSpMkLst>
        </pc:grpChg>
        <pc:grpChg chg="add del mod">
          <ac:chgData name="Hamlet Markarian" userId="4926d2b407f31d77" providerId="LiveId" clId="{705DC818-639B-473A-A2BD-6062E0046C7B}" dt="2021-04-22T16:25:26.186" v="2302" actId="478"/>
          <ac:grpSpMkLst>
            <pc:docMk/>
            <pc:sldMk cId="1239693933" sldId="1671"/>
            <ac:grpSpMk id="34" creationId="{D52C618E-0B27-4356-9C8D-F0C3DBB58FAD}"/>
          </ac:grpSpMkLst>
        </pc:grpChg>
        <pc:grpChg chg="add del mod">
          <ac:chgData name="Hamlet Markarian" userId="4926d2b407f31d77" providerId="LiveId" clId="{705DC818-639B-473A-A2BD-6062E0046C7B}" dt="2021-04-22T16:25:31.611" v="2305" actId="165"/>
          <ac:grpSpMkLst>
            <pc:docMk/>
            <pc:sldMk cId="1239693933" sldId="1671"/>
            <ac:grpSpMk id="37" creationId="{F4F65CB2-5074-4CBC-8364-4636804F19F1}"/>
          </ac:grpSpMkLst>
        </pc:grpChg>
        <pc:grpChg chg="add del mod">
          <ac:chgData name="Hamlet Markarian" userId="4926d2b407f31d77" providerId="LiveId" clId="{705DC818-639B-473A-A2BD-6062E0046C7B}" dt="2021-04-22T16:25:26.186" v="2302" actId="478"/>
          <ac:grpSpMkLst>
            <pc:docMk/>
            <pc:sldMk cId="1239693933" sldId="1671"/>
            <ac:grpSpMk id="40" creationId="{F5588BE5-2216-479F-AE45-ADF0C06E5C72}"/>
          </ac:grpSpMkLst>
        </pc:grpChg>
        <pc:grpChg chg="add del mod">
          <ac:chgData name="Hamlet Markarian" userId="4926d2b407f31d77" providerId="LiveId" clId="{705DC818-639B-473A-A2BD-6062E0046C7B}" dt="2021-04-22T16:42:46.701" v="2542" actId="165"/>
          <ac:grpSpMkLst>
            <pc:docMk/>
            <pc:sldMk cId="1239693933" sldId="1671"/>
            <ac:grpSpMk id="57" creationId="{B73DA1E9-9F1D-4090-A67B-7DD7E6795969}"/>
          </ac:grpSpMkLst>
        </pc:grpChg>
        <pc:picChg chg="add del mod">
          <ac:chgData name="Hamlet Markarian" userId="4926d2b407f31d77" providerId="LiveId" clId="{705DC818-639B-473A-A2BD-6062E0046C7B}" dt="2021-04-22T20:53:29.449" v="2898" actId="478"/>
          <ac:picMkLst>
            <pc:docMk/>
            <pc:sldMk cId="1239693933" sldId="1671"/>
            <ac:picMk id="4" creationId="{334F86EE-4E50-404D-8207-FB4299A5A9C8}"/>
          </ac:picMkLst>
        </pc:picChg>
        <pc:cxnChg chg="add del mod">
          <ac:chgData name="Hamlet Markarian" userId="4926d2b407f31d77" providerId="LiveId" clId="{705DC818-639B-473A-A2BD-6062E0046C7B}" dt="2021-04-22T16:40:28.731" v="2507" actId="478"/>
          <ac:cxnSpMkLst>
            <pc:docMk/>
            <pc:sldMk cId="1239693933" sldId="1671"/>
            <ac:cxnSpMk id="8" creationId="{480546A4-59EF-4ED5-9264-4741F32C4958}"/>
          </ac:cxnSpMkLst>
        </pc:cxnChg>
        <pc:cxnChg chg="add del mod">
          <ac:chgData name="Hamlet Markarian" userId="4926d2b407f31d77" providerId="LiveId" clId="{705DC818-639B-473A-A2BD-6062E0046C7B}" dt="2021-04-22T20:42:15.001" v="2662" actId="478"/>
          <ac:cxnSpMkLst>
            <pc:docMk/>
            <pc:sldMk cId="1239693933" sldId="1671"/>
            <ac:cxnSpMk id="10" creationId="{2C611EB5-FDC0-49A5-97F6-EA2BA7497DD7}"/>
          </ac:cxnSpMkLst>
        </pc:cxnChg>
        <pc:cxnChg chg="add del mod ord">
          <ac:chgData name="Hamlet Markarian" userId="4926d2b407f31d77" providerId="LiveId" clId="{705DC818-639B-473A-A2BD-6062E0046C7B}" dt="2021-04-22T21:01:13.290" v="3045" actId="478"/>
          <ac:cxnSpMkLst>
            <pc:docMk/>
            <pc:sldMk cId="1239693933" sldId="1671"/>
            <ac:cxnSpMk id="16" creationId="{7D5660BB-788E-4B1E-AF97-888F37FBD724}"/>
          </ac:cxnSpMkLst>
        </pc:cxnChg>
        <pc:cxnChg chg="add del mod ord">
          <ac:chgData name="Hamlet Markarian" userId="4926d2b407f31d77" providerId="LiveId" clId="{705DC818-639B-473A-A2BD-6062E0046C7B}" dt="2021-04-22T21:01:13.290" v="3045" actId="478"/>
          <ac:cxnSpMkLst>
            <pc:docMk/>
            <pc:sldMk cId="1239693933" sldId="1671"/>
            <ac:cxnSpMk id="55" creationId="{84701509-6893-4447-9847-77EEA175891B}"/>
          </ac:cxnSpMkLst>
        </pc:cxnChg>
        <pc:cxnChg chg="add del mod ord">
          <ac:chgData name="Hamlet Markarian" userId="4926d2b407f31d77" providerId="LiveId" clId="{705DC818-639B-473A-A2BD-6062E0046C7B}" dt="2021-04-22T21:01:13.290" v="3045" actId="478"/>
          <ac:cxnSpMkLst>
            <pc:docMk/>
            <pc:sldMk cId="1239693933" sldId="1671"/>
            <ac:cxnSpMk id="56" creationId="{243EE0EE-5124-4B93-9BD0-DEFF4EBDC1A2}"/>
          </ac:cxnSpMkLst>
        </pc:cxnChg>
        <pc:cxnChg chg="add del mod">
          <ac:chgData name="Hamlet Markarian" userId="4926d2b407f31d77" providerId="LiveId" clId="{705DC818-639B-473A-A2BD-6062E0046C7B}" dt="2021-04-22T20:42:10.554" v="2659" actId="478"/>
          <ac:cxnSpMkLst>
            <pc:docMk/>
            <pc:sldMk cId="1239693933" sldId="1671"/>
            <ac:cxnSpMk id="58" creationId="{F0632644-DAC0-479C-B22D-620DBD4EE1CE}"/>
          </ac:cxnSpMkLst>
        </pc:cxnChg>
        <pc:cxnChg chg="add del mod">
          <ac:chgData name="Hamlet Markarian" userId="4926d2b407f31d77" providerId="LiveId" clId="{705DC818-639B-473A-A2BD-6062E0046C7B}" dt="2021-04-22T20:42:12.873" v="2661" actId="478"/>
          <ac:cxnSpMkLst>
            <pc:docMk/>
            <pc:sldMk cId="1239693933" sldId="1671"/>
            <ac:cxnSpMk id="62" creationId="{419666D7-45C3-418E-8814-E904EA3BC73E}"/>
          </ac:cxnSpMkLst>
        </pc:cxnChg>
        <pc:cxnChg chg="add del mod">
          <ac:chgData name="Hamlet Markarian" userId="4926d2b407f31d77" providerId="LiveId" clId="{705DC818-639B-473A-A2BD-6062E0046C7B}" dt="2021-04-22T20:42:11.769" v="2660" actId="478"/>
          <ac:cxnSpMkLst>
            <pc:docMk/>
            <pc:sldMk cId="1239693933" sldId="1671"/>
            <ac:cxnSpMk id="64" creationId="{FDE37B07-F3A9-40EC-B67F-08B0C9EC6EA9}"/>
          </ac:cxnSpMkLst>
        </pc:cxnChg>
        <pc:cxnChg chg="add del mod">
          <ac:chgData name="Hamlet Markarian" userId="4926d2b407f31d77" providerId="LiveId" clId="{705DC818-639B-473A-A2BD-6062E0046C7B}" dt="2021-04-22T16:43:42.444" v="2561" actId="478"/>
          <ac:cxnSpMkLst>
            <pc:docMk/>
            <pc:sldMk cId="1239693933" sldId="1671"/>
            <ac:cxnSpMk id="72" creationId="{BB025CEA-204A-49B7-9B5F-A01F2832291E}"/>
          </ac:cxnSpMkLst>
        </pc:cxnChg>
        <pc:cxnChg chg="add del mod">
          <ac:chgData name="Hamlet Markarian" userId="4926d2b407f31d77" providerId="LiveId" clId="{705DC818-639B-473A-A2BD-6062E0046C7B}" dt="2021-04-22T16:43:42.444" v="2561" actId="478"/>
          <ac:cxnSpMkLst>
            <pc:docMk/>
            <pc:sldMk cId="1239693933" sldId="1671"/>
            <ac:cxnSpMk id="75" creationId="{D200E81A-3533-4FF7-BF96-58FB685402A9}"/>
          </ac:cxnSpMkLst>
        </pc:cxnChg>
        <pc:cxnChg chg="add del mod">
          <ac:chgData name="Hamlet Markarian" userId="4926d2b407f31d77" providerId="LiveId" clId="{705DC818-639B-473A-A2BD-6062E0046C7B}" dt="2021-04-22T16:43:42.444" v="2561" actId="478"/>
          <ac:cxnSpMkLst>
            <pc:docMk/>
            <pc:sldMk cId="1239693933" sldId="1671"/>
            <ac:cxnSpMk id="78" creationId="{63A60B02-90B0-4624-9BDF-77F2FDFBDC6A}"/>
          </ac:cxnSpMkLst>
        </pc:cxnChg>
        <pc:cxnChg chg="add del mod">
          <ac:chgData name="Hamlet Markarian" userId="4926d2b407f31d77" providerId="LiveId" clId="{705DC818-639B-473A-A2BD-6062E0046C7B}" dt="2021-04-22T16:43:42.444" v="2561" actId="478"/>
          <ac:cxnSpMkLst>
            <pc:docMk/>
            <pc:sldMk cId="1239693933" sldId="1671"/>
            <ac:cxnSpMk id="81" creationId="{91F0AA51-FDA1-437E-AE74-E26C4F659306}"/>
          </ac:cxnSpMkLst>
        </pc:cxnChg>
        <pc:cxnChg chg="add del mod">
          <ac:chgData name="Hamlet Markarian" userId="4926d2b407f31d77" providerId="LiveId" clId="{705DC818-639B-473A-A2BD-6062E0046C7B}" dt="2021-04-22T16:44:03.452" v="2572" actId="478"/>
          <ac:cxnSpMkLst>
            <pc:docMk/>
            <pc:sldMk cId="1239693933" sldId="1671"/>
            <ac:cxnSpMk id="82" creationId="{AFE605EE-32F5-425F-BE71-191DC9DBB955}"/>
          </ac:cxnSpMkLst>
        </pc:cxnChg>
        <pc:cxnChg chg="add del mod">
          <ac:chgData name="Hamlet Markarian" userId="4926d2b407f31d77" providerId="LiveId" clId="{705DC818-639B-473A-A2BD-6062E0046C7B}" dt="2021-04-22T16:43:42.444" v="2561" actId="478"/>
          <ac:cxnSpMkLst>
            <pc:docMk/>
            <pc:sldMk cId="1239693933" sldId="1671"/>
            <ac:cxnSpMk id="84" creationId="{D85538AA-229D-45E7-8F97-EF458BBDD61F}"/>
          </ac:cxnSpMkLst>
        </pc:cxnChg>
        <pc:cxnChg chg="add del mod">
          <ac:chgData name="Hamlet Markarian" userId="4926d2b407f31d77" providerId="LiveId" clId="{705DC818-639B-473A-A2BD-6062E0046C7B}" dt="2021-04-22T16:43:42.444" v="2561" actId="478"/>
          <ac:cxnSpMkLst>
            <pc:docMk/>
            <pc:sldMk cId="1239693933" sldId="1671"/>
            <ac:cxnSpMk id="90" creationId="{7F9C4054-DA71-4FB1-96C5-F5E0CBC6C2AE}"/>
          </ac:cxnSpMkLst>
        </pc:cxnChg>
        <pc:cxnChg chg="add del mod">
          <ac:chgData name="Hamlet Markarian" userId="4926d2b407f31d77" providerId="LiveId" clId="{705DC818-639B-473A-A2BD-6062E0046C7B}" dt="2021-04-22T16:44:03.452" v="2572" actId="478"/>
          <ac:cxnSpMkLst>
            <pc:docMk/>
            <pc:sldMk cId="1239693933" sldId="1671"/>
            <ac:cxnSpMk id="92" creationId="{DCCA6AA7-D6F6-4C5B-8E36-C8FD6B90FB14}"/>
          </ac:cxnSpMkLst>
        </pc:cxnChg>
        <pc:cxnChg chg="add del mod">
          <ac:chgData name="Hamlet Markarian" userId="4926d2b407f31d77" providerId="LiveId" clId="{705DC818-639B-473A-A2BD-6062E0046C7B}" dt="2021-04-22T16:44:03.452" v="2572" actId="478"/>
          <ac:cxnSpMkLst>
            <pc:docMk/>
            <pc:sldMk cId="1239693933" sldId="1671"/>
            <ac:cxnSpMk id="95" creationId="{C5401B2B-448E-4D68-A2C3-16702A7EAF65}"/>
          </ac:cxnSpMkLst>
        </pc:cxnChg>
        <pc:cxnChg chg="add del mod">
          <ac:chgData name="Hamlet Markarian" userId="4926d2b407f31d77" providerId="LiveId" clId="{705DC818-639B-473A-A2BD-6062E0046C7B}" dt="2021-04-22T16:44:03.452" v="2572" actId="478"/>
          <ac:cxnSpMkLst>
            <pc:docMk/>
            <pc:sldMk cId="1239693933" sldId="1671"/>
            <ac:cxnSpMk id="98" creationId="{DEF01E3D-F140-46D3-9A78-9814620B284D}"/>
          </ac:cxnSpMkLst>
        </pc:cxnChg>
      </pc:sldChg>
      <pc:sldChg chg="modSp add mod">
        <pc:chgData name="Hamlet Markarian" userId="4926d2b407f31d77" providerId="LiveId" clId="{705DC818-639B-473A-A2BD-6062E0046C7B}" dt="2021-04-22T11:15:04.682" v="874" actId="113"/>
        <pc:sldMkLst>
          <pc:docMk/>
          <pc:sldMk cId="1961221735" sldId="1672"/>
        </pc:sldMkLst>
        <pc:spChg chg="mod">
          <ac:chgData name="Hamlet Markarian" userId="4926d2b407f31d77" providerId="LiveId" clId="{705DC818-639B-473A-A2BD-6062E0046C7B}" dt="2021-04-22T11:15:04.682" v="874" actId="113"/>
          <ac:spMkLst>
            <pc:docMk/>
            <pc:sldMk cId="1961221735" sldId="1672"/>
            <ac:spMk id="5" creationId="{BC01E833-A438-4C2A-AF28-2B402D7F80E5}"/>
          </ac:spMkLst>
        </pc:spChg>
      </pc:sldChg>
      <pc:sldChg chg="modSp add mod">
        <pc:chgData name="Hamlet Markarian" userId="4926d2b407f31d77" providerId="LiveId" clId="{705DC818-639B-473A-A2BD-6062E0046C7B}" dt="2021-04-22T11:15:37.619" v="882" actId="20577"/>
        <pc:sldMkLst>
          <pc:docMk/>
          <pc:sldMk cId="4235879325" sldId="1673"/>
        </pc:sldMkLst>
        <pc:spChg chg="mod">
          <ac:chgData name="Hamlet Markarian" userId="4926d2b407f31d77" providerId="LiveId" clId="{705DC818-639B-473A-A2BD-6062E0046C7B}" dt="2021-04-22T11:15:22.480" v="877"/>
          <ac:spMkLst>
            <pc:docMk/>
            <pc:sldMk cId="4235879325" sldId="1673"/>
            <ac:spMk id="5" creationId="{BC01E833-A438-4C2A-AF28-2B402D7F80E5}"/>
          </ac:spMkLst>
        </pc:spChg>
        <pc:spChg chg="mod">
          <ac:chgData name="Hamlet Markarian" userId="4926d2b407f31d77" providerId="LiveId" clId="{705DC818-639B-473A-A2BD-6062E0046C7B}" dt="2021-04-22T11:15:37.619" v="882" actId="20577"/>
          <ac:spMkLst>
            <pc:docMk/>
            <pc:sldMk cId="4235879325" sldId="1673"/>
            <ac:spMk id="50" creationId="{4F998B1D-6B43-4A9D-AD50-A2533B0C2888}"/>
          </ac:spMkLst>
        </pc:spChg>
      </pc:sldChg>
      <pc:sldChg chg="addSp delSp modSp add mod">
        <pc:chgData name="Hamlet Markarian" userId="4926d2b407f31d77" providerId="LiveId" clId="{705DC818-639B-473A-A2BD-6062E0046C7B}" dt="2021-04-22T16:21:43.827" v="2299" actId="14100"/>
        <pc:sldMkLst>
          <pc:docMk/>
          <pc:sldMk cId="3015139049" sldId="1674"/>
        </pc:sldMkLst>
        <pc:spChg chg="mod">
          <ac:chgData name="Hamlet Markarian" userId="4926d2b407f31d77" providerId="LiveId" clId="{705DC818-639B-473A-A2BD-6062E0046C7B}" dt="2021-04-22T16:10:30.732" v="2174" actId="20577"/>
          <ac:spMkLst>
            <pc:docMk/>
            <pc:sldMk cId="3015139049" sldId="1674"/>
            <ac:spMk id="5" creationId="{BC01E833-A438-4C2A-AF28-2B402D7F80E5}"/>
          </ac:spMkLst>
        </pc:spChg>
        <pc:spChg chg="add del mod">
          <ac:chgData name="Hamlet Markarian" userId="4926d2b407f31d77" providerId="LiveId" clId="{705DC818-639B-473A-A2BD-6062E0046C7B}" dt="2021-04-22T16:10:55.066" v="2178" actId="478"/>
          <ac:spMkLst>
            <pc:docMk/>
            <pc:sldMk cId="3015139049" sldId="1674"/>
            <ac:spMk id="15" creationId="{DAF2478A-1299-4F2F-9796-86FADFD209BF}"/>
          </ac:spMkLst>
        </pc:spChg>
        <pc:spChg chg="add mod">
          <ac:chgData name="Hamlet Markarian" userId="4926d2b407f31d77" providerId="LiveId" clId="{705DC818-639B-473A-A2BD-6062E0046C7B}" dt="2021-04-22T16:21:43.827" v="2299" actId="14100"/>
          <ac:spMkLst>
            <pc:docMk/>
            <pc:sldMk cId="3015139049" sldId="1674"/>
            <ac:spMk id="16" creationId="{526880A0-ABDB-49DA-8F13-EB595310590B}"/>
          </ac:spMkLst>
        </pc:spChg>
        <pc:spChg chg="add del mod">
          <ac:chgData name="Hamlet Markarian" userId="4926d2b407f31d77" providerId="LiveId" clId="{705DC818-639B-473A-A2BD-6062E0046C7B}" dt="2021-04-22T16:11:17.467" v="2182" actId="478"/>
          <ac:spMkLst>
            <pc:docMk/>
            <pc:sldMk cId="3015139049" sldId="1674"/>
            <ac:spMk id="17" creationId="{90D96417-F681-4B71-9B8A-46170EE9B157}"/>
          </ac:spMkLst>
        </pc:spChg>
        <pc:spChg chg="add mod">
          <ac:chgData name="Hamlet Markarian" userId="4926d2b407f31d77" providerId="LiveId" clId="{705DC818-639B-473A-A2BD-6062E0046C7B}" dt="2021-04-22T16:18:57.823" v="2283" actId="1076"/>
          <ac:spMkLst>
            <pc:docMk/>
            <pc:sldMk cId="3015139049" sldId="1674"/>
            <ac:spMk id="18" creationId="{B5822D32-E73E-40E9-9BFE-53D82A1943CA}"/>
          </ac:spMkLst>
        </pc:spChg>
        <pc:spChg chg="add mod">
          <ac:chgData name="Hamlet Markarian" userId="4926d2b407f31d77" providerId="LiveId" clId="{705DC818-639B-473A-A2BD-6062E0046C7B}" dt="2021-04-22T16:18:28.703" v="2274" actId="1076"/>
          <ac:spMkLst>
            <pc:docMk/>
            <pc:sldMk cId="3015139049" sldId="1674"/>
            <ac:spMk id="19" creationId="{880EE246-CB1C-499B-9BE6-CF6001A23F60}"/>
          </ac:spMkLst>
        </pc:spChg>
        <pc:spChg chg="add mod">
          <ac:chgData name="Hamlet Markarian" userId="4926d2b407f31d77" providerId="LiveId" clId="{705DC818-639B-473A-A2BD-6062E0046C7B}" dt="2021-04-22T16:21:38.557" v="2298" actId="14100"/>
          <ac:spMkLst>
            <pc:docMk/>
            <pc:sldMk cId="3015139049" sldId="1674"/>
            <ac:spMk id="20" creationId="{0246A158-492A-4A08-BEFD-CE2C8209F013}"/>
          </ac:spMkLst>
        </pc:spChg>
        <pc:spChg chg="add mod">
          <ac:chgData name="Hamlet Markarian" userId="4926d2b407f31d77" providerId="LiveId" clId="{705DC818-639B-473A-A2BD-6062E0046C7B}" dt="2021-04-22T16:16:03.558" v="2235" actId="1076"/>
          <ac:spMkLst>
            <pc:docMk/>
            <pc:sldMk cId="3015139049" sldId="1674"/>
            <ac:spMk id="21" creationId="{BC44FF29-C6DF-4AE6-A8C4-47460EF77C92}"/>
          </ac:spMkLst>
        </pc:spChg>
        <pc:spChg chg="add mod">
          <ac:chgData name="Hamlet Markarian" userId="4926d2b407f31d77" providerId="LiveId" clId="{705DC818-639B-473A-A2BD-6062E0046C7B}" dt="2021-04-22T16:16:35.342" v="2242" actId="14100"/>
          <ac:spMkLst>
            <pc:docMk/>
            <pc:sldMk cId="3015139049" sldId="1674"/>
            <ac:spMk id="22" creationId="{DBD7B7ED-6070-45D0-9E8F-7E41628D2C68}"/>
          </ac:spMkLst>
        </pc:spChg>
        <pc:spChg chg="add mod">
          <ac:chgData name="Hamlet Markarian" userId="4926d2b407f31d77" providerId="LiveId" clId="{705DC818-639B-473A-A2BD-6062E0046C7B}" dt="2021-04-22T16:18:17.405" v="2273" actId="1076"/>
          <ac:spMkLst>
            <pc:docMk/>
            <pc:sldMk cId="3015139049" sldId="1674"/>
            <ac:spMk id="23" creationId="{EE8B8883-EE35-4AAB-A9D0-88538DB049D9}"/>
          </ac:spMkLst>
        </pc:spChg>
        <pc:spChg chg="add mod">
          <ac:chgData name="Hamlet Markarian" userId="4926d2b407f31d77" providerId="LiveId" clId="{705DC818-639B-473A-A2BD-6062E0046C7B}" dt="2021-04-22T16:18:12.813" v="2272" actId="14100"/>
          <ac:spMkLst>
            <pc:docMk/>
            <pc:sldMk cId="3015139049" sldId="1674"/>
            <ac:spMk id="26" creationId="{088C9FD1-2079-49B8-99DB-A6E60DA33C17}"/>
          </ac:spMkLst>
        </pc:spChg>
        <pc:spChg chg="mod">
          <ac:chgData name="Hamlet Markarian" userId="4926d2b407f31d77" providerId="LiveId" clId="{705DC818-639B-473A-A2BD-6062E0046C7B}" dt="2021-04-22T11:39:25.656" v="991" actId="20577"/>
          <ac:spMkLst>
            <pc:docMk/>
            <pc:sldMk cId="3015139049" sldId="1674"/>
            <ac:spMk id="50" creationId="{4F998B1D-6B43-4A9D-AD50-A2533B0C2888}"/>
          </ac:spMkLst>
        </pc:spChg>
        <pc:picChg chg="add mod">
          <ac:chgData name="Hamlet Markarian" userId="4926d2b407f31d77" providerId="LiveId" clId="{705DC818-639B-473A-A2BD-6062E0046C7B}" dt="2021-04-22T16:18:59.867" v="2285" actId="1037"/>
          <ac:picMkLst>
            <pc:docMk/>
            <pc:sldMk cId="3015139049" sldId="1674"/>
            <ac:picMk id="3" creationId="{2C233349-DF64-4155-9426-9DF8EA4046D1}"/>
          </ac:picMkLst>
        </pc:picChg>
      </pc:sldChg>
      <pc:sldChg chg="addSp delSp modSp add mod">
        <pc:chgData name="Hamlet Markarian" userId="4926d2b407f31d77" providerId="LiveId" clId="{705DC818-639B-473A-A2BD-6062E0046C7B}" dt="2021-04-22T15:51:02.881" v="2168" actId="14100"/>
        <pc:sldMkLst>
          <pc:docMk/>
          <pc:sldMk cId="1452976238" sldId="1675"/>
        </pc:sldMkLst>
        <pc:spChg chg="mod">
          <ac:chgData name="Hamlet Markarian" userId="4926d2b407f31d77" providerId="LiveId" clId="{705DC818-639B-473A-A2BD-6062E0046C7B}" dt="2021-04-22T11:16:29.133" v="890"/>
          <ac:spMkLst>
            <pc:docMk/>
            <pc:sldMk cId="1452976238" sldId="1675"/>
            <ac:spMk id="5" creationId="{BC01E833-A438-4C2A-AF28-2B402D7F80E5}"/>
          </ac:spMkLst>
        </pc:spChg>
        <pc:spChg chg="add mod ord">
          <ac:chgData name="Hamlet Markarian" userId="4926d2b407f31d77" providerId="LiveId" clId="{705DC818-639B-473A-A2BD-6062E0046C7B}" dt="2021-04-22T15:50:09.329" v="2153" actId="167"/>
          <ac:spMkLst>
            <pc:docMk/>
            <pc:sldMk cId="1452976238" sldId="1675"/>
            <ac:spMk id="15" creationId="{FEAD6CE9-704A-4266-BB15-BEF09B9F56A7}"/>
          </ac:spMkLst>
        </pc:spChg>
        <pc:spChg chg="add mod ord">
          <ac:chgData name="Hamlet Markarian" userId="4926d2b407f31d77" providerId="LiveId" clId="{705DC818-639B-473A-A2BD-6062E0046C7B}" dt="2021-04-22T15:50:09.329" v="2153" actId="167"/>
          <ac:spMkLst>
            <pc:docMk/>
            <pc:sldMk cId="1452976238" sldId="1675"/>
            <ac:spMk id="20" creationId="{56350BAB-32DE-482D-8B73-D556D4E1B488}"/>
          </ac:spMkLst>
        </pc:spChg>
        <pc:spChg chg="add mod ord">
          <ac:chgData name="Hamlet Markarian" userId="4926d2b407f31d77" providerId="LiveId" clId="{705DC818-639B-473A-A2BD-6062E0046C7B}" dt="2021-04-22T15:50:09.329" v="2153" actId="167"/>
          <ac:spMkLst>
            <pc:docMk/>
            <pc:sldMk cId="1452976238" sldId="1675"/>
            <ac:spMk id="21" creationId="{08257BB5-378F-46B5-9207-72C5F72CA0B5}"/>
          </ac:spMkLst>
        </pc:spChg>
        <pc:spChg chg="add mod ord">
          <ac:chgData name="Hamlet Markarian" userId="4926d2b407f31d77" providerId="LiveId" clId="{705DC818-639B-473A-A2BD-6062E0046C7B}" dt="2021-04-22T15:50:09.329" v="2153" actId="167"/>
          <ac:spMkLst>
            <pc:docMk/>
            <pc:sldMk cId="1452976238" sldId="1675"/>
            <ac:spMk id="22" creationId="{22DFC3BD-B3AB-4857-8888-27C4BC900BA3}"/>
          </ac:spMkLst>
        </pc:spChg>
        <pc:spChg chg="add mod ord">
          <ac:chgData name="Hamlet Markarian" userId="4926d2b407f31d77" providerId="LiveId" clId="{705DC818-639B-473A-A2BD-6062E0046C7B}" dt="2021-04-22T15:50:09.329" v="2153" actId="167"/>
          <ac:spMkLst>
            <pc:docMk/>
            <pc:sldMk cId="1452976238" sldId="1675"/>
            <ac:spMk id="23" creationId="{2B2D031D-3FE3-4B76-9BF4-1A178EF2CC92}"/>
          </ac:spMkLst>
        </pc:spChg>
        <pc:spChg chg="add mod ord">
          <ac:chgData name="Hamlet Markarian" userId="4926d2b407f31d77" providerId="LiveId" clId="{705DC818-639B-473A-A2BD-6062E0046C7B}" dt="2021-04-22T15:50:09.329" v="2153" actId="167"/>
          <ac:spMkLst>
            <pc:docMk/>
            <pc:sldMk cId="1452976238" sldId="1675"/>
            <ac:spMk id="26" creationId="{154081D3-4C64-4583-91E3-40854B253EC1}"/>
          </ac:spMkLst>
        </pc:spChg>
        <pc:spChg chg="add mod ord">
          <ac:chgData name="Hamlet Markarian" userId="4926d2b407f31d77" providerId="LiveId" clId="{705DC818-639B-473A-A2BD-6062E0046C7B}" dt="2021-04-22T15:50:09.329" v="2153" actId="167"/>
          <ac:spMkLst>
            <pc:docMk/>
            <pc:sldMk cId="1452976238" sldId="1675"/>
            <ac:spMk id="27" creationId="{BE1C9082-E15B-4FBD-9C4D-273B9284940B}"/>
          </ac:spMkLst>
        </pc:spChg>
        <pc:spChg chg="add mod ord">
          <ac:chgData name="Hamlet Markarian" userId="4926d2b407f31d77" providerId="LiveId" clId="{705DC818-639B-473A-A2BD-6062E0046C7B}" dt="2021-04-22T15:50:09.329" v="2153" actId="167"/>
          <ac:spMkLst>
            <pc:docMk/>
            <pc:sldMk cId="1452976238" sldId="1675"/>
            <ac:spMk id="28" creationId="{E174DCF3-3A1E-4FB8-B2CE-20FFB7543456}"/>
          </ac:spMkLst>
        </pc:spChg>
        <pc:spChg chg="add mod ord">
          <ac:chgData name="Hamlet Markarian" userId="4926d2b407f31d77" providerId="LiveId" clId="{705DC818-639B-473A-A2BD-6062E0046C7B}" dt="2021-04-22T15:50:09.329" v="2153" actId="167"/>
          <ac:spMkLst>
            <pc:docMk/>
            <pc:sldMk cId="1452976238" sldId="1675"/>
            <ac:spMk id="29" creationId="{ED359F57-6A91-4C8A-9B18-713BA2D01BE7}"/>
          </ac:spMkLst>
        </pc:spChg>
        <pc:spChg chg="mod">
          <ac:chgData name="Hamlet Markarian" userId="4926d2b407f31d77" providerId="LiveId" clId="{705DC818-639B-473A-A2BD-6062E0046C7B}" dt="2021-04-22T15:48:38.755" v="2136"/>
          <ac:spMkLst>
            <pc:docMk/>
            <pc:sldMk cId="1452976238" sldId="1675"/>
            <ac:spMk id="34" creationId="{D800FABA-0B32-4B7B-9DE0-FE8C49326F03}"/>
          </ac:spMkLst>
        </pc:spChg>
        <pc:spChg chg="mod">
          <ac:chgData name="Hamlet Markarian" userId="4926d2b407f31d77" providerId="LiveId" clId="{705DC818-639B-473A-A2BD-6062E0046C7B}" dt="2021-04-22T11:39:22.585" v="990" actId="20577"/>
          <ac:spMkLst>
            <pc:docMk/>
            <pc:sldMk cId="1452976238" sldId="1675"/>
            <ac:spMk id="50" creationId="{4F998B1D-6B43-4A9D-AD50-A2533B0C2888}"/>
          </ac:spMkLst>
        </pc:spChg>
        <pc:grpChg chg="add mod ord">
          <ac:chgData name="Hamlet Markarian" userId="4926d2b407f31d77" providerId="LiveId" clId="{705DC818-639B-473A-A2BD-6062E0046C7B}" dt="2021-04-22T15:50:09.329" v="2153" actId="167"/>
          <ac:grpSpMkLst>
            <pc:docMk/>
            <pc:sldMk cId="1452976238" sldId="1675"/>
            <ac:grpSpMk id="16" creationId="{7FA8048A-4DFA-40B8-B4EF-79E6C4D86D75}"/>
          </ac:grpSpMkLst>
        </pc:grpChg>
        <pc:grpChg chg="add del mod">
          <ac:chgData name="Hamlet Markarian" userId="4926d2b407f31d77" providerId="LiveId" clId="{705DC818-639B-473A-A2BD-6062E0046C7B}" dt="2021-04-22T15:48:54.299" v="2137" actId="478"/>
          <ac:grpSpMkLst>
            <pc:docMk/>
            <pc:sldMk cId="1452976238" sldId="1675"/>
            <ac:grpSpMk id="32" creationId="{984EC988-B2D0-44CA-A748-8DCB6C42A378}"/>
          </ac:grpSpMkLst>
        </pc:grpChg>
        <pc:picChg chg="add del mod">
          <ac:chgData name="Hamlet Markarian" userId="4926d2b407f31d77" providerId="LiveId" clId="{705DC818-639B-473A-A2BD-6062E0046C7B}" dt="2021-04-22T15:48:54.299" v="2137" actId="478"/>
          <ac:picMkLst>
            <pc:docMk/>
            <pc:sldMk cId="1452976238" sldId="1675"/>
            <ac:picMk id="30" creationId="{BD4AFD20-AFAB-45D7-A352-970F073959F4}"/>
          </ac:picMkLst>
        </pc:picChg>
        <pc:picChg chg="add del mod">
          <ac:chgData name="Hamlet Markarian" userId="4926d2b407f31d77" providerId="LiveId" clId="{705DC818-639B-473A-A2BD-6062E0046C7B}" dt="2021-04-22T15:48:54.299" v="2137" actId="478"/>
          <ac:picMkLst>
            <pc:docMk/>
            <pc:sldMk cId="1452976238" sldId="1675"/>
            <ac:picMk id="31" creationId="{435D99F9-B71B-4061-8776-2682F2498AB5}"/>
          </ac:picMkLst>
        </pc:picChg>
        <pc:picChg chg="mod">
          <ac:chgData name="Hamlet Markarian" userId="4926d2b407f31d77" providerId="LiveId" clId="{705DC818-639B-473A-A2BD-6062E0046C7B}" dt="2021-04-22T15:48:38.755" v="2136"/>
          <ac:picMkLst>
            <pc:docMk/>
            <pc:sldMk cId="1452976238" sldId="1675"/>
            <ac:picMk id="33" creationId="{200A81EC-C028-4CAE-8637-A19274458E42}"/>
          </ac:picMkLst>
        </pc:picChg>
        <pc:picChg chg="add del mod">
          <ac:chgData name="Hamlet Markarian" userId="4926d2b407f31d77" providerId="LiveId" clId="{705DC818-639B-473A-A2BD-6062E0046C7B}" dt="2021-04-22T15:48:54.299" v="2137" actId="478"/>
          <ac:picMkLst>
            <pc:docMk/>
            <pc:sldMk cId="1452976238" sldId="1675"/>
            <ac:picMk id="35" creationId="{BCDF5EA7-3286-4538-B190-7B419F5147F5}"/>
          </ac:picMkLst>
        </pc:picChg>
        <pc:picChg chg="add mod ord">
          <ac:chgData name="Hamlet Markarian" userId="4926d2b407f31d77" providerId="LiveId" clId="{705DC818-639B-473A-A2BD-6062E0046C7B}" dt="2021-04-22T15:50:57.043" v="2167" actId="14100"/>
          <ac:picMkLst>
            <pc:docMk/>
            <pc:sldMk cId="1452976238" sldId="1675"/>
            <ac:picMk id="36" creationId="{639EDAC9-B5F3-4B02-BD9C-1605BB67CEB1}"/>
          </ac:picMkLst>
        </pc:picChg>
        <pc:picChg chg="add mod ord">
          <ac:chgData name="Hamlet Markarian" userId="4926d2b407f31d77" providerId="LiveId" clId="{705DC818-639B-473A-A2BD-6062E0046C7B}" dt="2021-04-22T15:50:51.099" v="2166" actId="1035"/>
          <ac:picMkLst>
            <pc:docMk/>
            <pc:sldMk cId="1452976238" sldId="1675"/>
            <ac:picMk id="37" creationId="{CAFFB68C-74C7-4373-9966-3B027602EA89}"/>
          </ac:picMkLst>
        </pc:picChg>
        <pc:picChg chg="add mod ord">
          <ac:chgData name="Hamlet Markarian" userId="4926d2b407f31d77" providerId="LiveId" clId="{705DC818-639B-473A-A2BD-6062E0046C7B}" dt="2021-04-22T15:50:51.099" v="2166" actId="1035"/>
          <ac:picMkLst>
            <pc:docMk/>
            <pc:sldMk cId="1452976238" sldId="1675"/>
            <ac:picMk id="38" creationId="{ADE5307C-C321-4801-813B-80922EC15D04}"/>
          </ac:picMkLst>
        </pc:picChg>
        <pc:picChg chg="add mod ord">
          <ac:chgData name="Hamlet Markarian" userId="4926d2b407f31d77" providerId="LiveId" clId="{705DC818-639B-473A-A2BD-6062E0046C7B}" dt="2021-04-22T15:51:02.881" v="2168" actId="14100"/>
          <ac:picMkLst>
            <pc:docMk/>
            <pc:sldMk cId="1452976238" sldId="1675"/>
            <ac:picMk id="39" creationId="{0050D2F6-CA72-429A-B53B-C0AF8BF8B82C}"/>
          </ac:picMkLst>
        </pc:picChg>
        <pc:cxnChg chg="mod">
          <ac:chgData name="Hamlet Markarian" userId="4926d2b407f31d77" providerId="LiveId" clId="{705DC818-639B-473A-A2BD-6062E0046C7B}" dt="2021-04-22T15:48:38.755" v="2136"/>
          <ac:cxnSpMkLst>
            <pc:docMk/>
            <pc:sldMk cId="1452976238" sldId="1675"/>
            <ac:cxnSpMk id="17" creationId="{A066A3FE-115E-4E3F-BF5B-7E13421CB7FB}"/>
          </ac:cxnSpMkLst>
        </pc:cxnChg>
        <pc:cxnChg chg="mod">
          <ac:chgData name="Hamlet Markarian" userId="4926d2b407f31d77" providerId="LiveId" clId="{705DC818-639B-473A-A2BD-6062E0046C7B}" dt="2021-04-22T15:48:38.755" v="2136"/>
          <ac:cxnSpMkLst>
            <pc:docMk/>
            <pc:sldMk cId="1452976238" sldId="1675"/>
            <ac:cxnSpMk id="18" creationId="{ADBA7D58-71FA-4223-ACE5-8CFE084F6557}"/>
          </ac:cxnSpMkLst>
        </pc:cxnChg>
        <pc:cxnChg chg="mod">
          <ac:chgData name="Hamlet Markarian" userId="4926d2b407f31d77" providerId="LiveId" clId="{705DC818-639B-473A-A2BD-6062E0046C7B}" dt="2021-04-22T15:48:38.755" v="2136"/>
          <ac:cxnSpMkLst>
            <pc:docMk/>
            <pc:sldMk cId="1452976238" sldId="1675"/>
            <ac:cxnSpMk id="19" creationId="{210E33EE-D887-4481-B844-5999B74A0522}"/>
          </ac:cxnSpMkLst>
        </pc:cxnChg>
      </pc:sldChg>
      <pc:sldChg chg="addSp delSp modSp add mod">
        <pc:chgData name="Hamlet Markarian" userId="4926d2b407f31d77" providerId="LiveId" clId="{705DC818-639B-473A-A2BD-6062E0046C7B}" dt="2021-04-22T16:09:43.771" v="2171" actId="1036"/>
        <pc:sldMkLst>
          <pc:docMk/>
          <pc:sldMk cId="336842482" sldId="1676"/>
        </pc:sldMkLst>
        <pc:spChg chg="add mod ord topLvl">
          <ac:chgData name="Hamlet Markarian" userId="4926d2b407f31d77" providerId="LiveId" clId="{705DC818-639B-473A-A2BD-6062E0046C7B}" dt="2021-04-22T15:50:20.727" v="2154" actId="167"/>
          <ac:spMkLst>
            <pc:docMk/>
            <pc:sldMk cId="336842482" sldId="1676"/>
            <ac:spMk id="15" creationId="{F8C87622-50DF-47E6-9581-73919155BF8C}"/>
          </ac:spMkLst>
        </pc:spChg>
        <pc:spChg chg="add mod ord topLvl">
          <ac:chgData name="Hamlet Markarian" userId="4926d2b407f31d77" providerId="LiveId" clId="{705DC818-639B-473A-A2BD-6062E0046C7B}" dt="2021-04-22T15:50:20.727" v="2154" actId="167"/>
          <ac:spMkLst>
            <pc:docMk/>
            <pc:sldMk cId="336842482" sldId="1676"/>
            <ac:spMk id="16" creationId="{4F05E148-0D03-43EF-B033-7FB7F1EBBD28}"/>
          </ac:spMkLst>
        </pc:spChg>
        <pc:spChg chg="add mod ord topLvl">
          <ac:chgData name="Hamlet Markarian" userId="4926d2b407f31d77" providerId="LiveId" clId="{705DC818-639B-473A-A2BD-6062E0046C7B}" dt="2021-04-22T15:50:20.727" v="2154" actId="167"/>
          <ac:spMkLst>
            <pc:docMk/>
            <pc:sldMk cId="336842482" sldId="1676"/>
            <ac:spMk id="17" creationId="{A937DA49-EBD6-456B-99CD-F45786B5178B}"/>
          </ac:spMkLst>
        </pc:spChg>
        <pc:spChg chg="add mod ord topLvl">
          <ac:chgData name="Hamlet Markarian" userId="4926d2b407f31d77" providerId="LiveId" clId="{705DC818-639B-473A-A2BD-6062E0046C7B}" dt="2021-04-22T15:50:20.727" v="2154" actId="167"/>
          <ac:spMkLst>
            <pc:docMk/>
            <pc:sldMk cId="336842482" sldId="1676"/>
            <ac:spMk id="18" creationId="{C1FFBC72-670A-46D1-B459-29CE96A8E148}"/>
          </ac:spMkLst>
        </pc:spChg>
        <pc:spChg chg="add mod ord topLvl">
          <ac:chgData name="Hamlet Markarian" userId="4926d2b407f31d77" providerId="LiveId" clId="{705DC818-639B-473A-A2BD-6062E0046C7B}" dt="2021-04-22T15:50:20.727" v="2154" actId="167"/>
          <ac:spMkLst>
            <pc:docMk/>
            <pc:sldMk cId="336842482" sldId="1676"/>
            <ac:spMk id="19" creationId="{398EEB15-B60C-4A83-A18A-0EA3995C5DDB}"/>
          </ac:spMkLst>
        </pc:spChg>
        <pc:spChg chg="add mod ord topLvl">
          <ac:chgData name="Hamlet Markarian" userId="4926d2b407f31d77" providerId="LiveId" clId="{705DC818-639B-473A-A2BD-6062E0046C7B}" dt="2021-04-22T15:50:20.727" v="2154" actId="167"/>
          <ac:spMkLst>
            <pc:docMk/>
            <pc:sldMk cId="336842482" sldId="1676"/>
            <ac:spMk id="20" creationId="{934E092F-4642-4F05-84D7-42F4CF48CA99}"/>
          </ac:spMkLst>
        </pc:spChg>
        <pc:spChg chg="add mod ord topLvl">
          <ac:chgData name="Hamlet Markarian" userId="4926d2b407f31d77" providerId="LiveId" clId="{705DC818-639B-473A-A2BD-6062E0046C7B}" dt="2021-04-22T15:50:20.727" v="2154" actId="167"/>
          <ac:spMkLst>
            <pc:docMk/>
            <pc:sldMk cId="336842482" sldId="1676"/>
            <ac:spMk id="21" creationId="{AEBA8A7E-EB04-417D-A2F0-9565E0659BCB}"/>
          </ac:spMkLst>
        </pc:spChg>
        <pc:spChg chg="add mod ord topLvl">
          <ac:chgData name="Hamlet Markarian" userId="4926d2b407f31d77" providerId="LiveId" clId="{705DC818-639B-473A-A2BD-6062E0046C7B}" dt="2021-04-22T15:50:20.727" v="2154" actId="167"/>
          <ac:spMkLst>
            <pc:docMk/>
            <pc:sldMk cId="336842482" sldId="1676"/>
            <ac:spMk id="22" creationId="{663390AF-7A87-41F9-8872-2112FD7B5C2F}"/>
          </ac:spMkLst>
        </pc:spChg>
        <pc:spChg chg="mod">
          <ac:chgData name="Hamlet Markarian" userId="4926d2b407f31d77" providerId="LiveId" clId="{705DC818-639B-473A-A2BD-6062E0046C7B}" dt="2021-04-22T15:44:54.385" v="2050"/>
          <ac:spMkLst>
            <pc:docMk/>
            <pc:sldMk cId="336842482" sldId="1676"/>
            <ac:spMk id="29" creationId="{41AB5F71-59B8-4159-9803-2382303A74C8}"/>
          </ac:spMkLst>
        </pc:spChg>
        <pc:spChg chg="add mod ord">
          <ac:chgData name="Hamlet Markarian" userId="4926d2b407f31d77" providerId="LiveId" clId="{705DC818-639B-473A-A2BD-6062E0046C7B}" dt="2021-04-22T15:50:20.727" v="2154" actId="167"/>
          <ac:spMkLst>
            <pc:docMk/>
            <pc:sldMk cId="336842482" sldId="1676"/>
            <ac:spMk id="31" creationId="{9396E8E7-D1ED-4EA7-80DB-1620E8629E25}"/>
          </ac:spMkLst>
        </pc:spChg>
        <pc:spChg chg="mod">
          <ac:chgData name="Hamlet Markarian" userId="4926d2b407f31d77" providerId="LiveId" clId="{705DC818-639B-473A-A2BD-6062E0046C7B}" dt="2021-04-22T11:39:19.657" v="989" actId="20577"/>
          <ac:spMkLst>
            <pc:docMk/>
            <pc:sldMk cId="336842482" sldId="1676"/>
            <ac:spMk id="50" creationId="{4F998B1D-6B43-4A9D-AD50-A2533B0C2888}"/>
          </ac:spMkLst>
        </pc:spChg>
        <pc:grpChg chg="add del mod">
          <ac:chgData name="Hamlet Markarian" userId="4926d2b407f31d77" providerId="LiveId" clId="{705DC818-639B-473A-A2BD-6062E0046C7B}" dt="2021-04-22T15:46:06.831" v="2072" actId="165"/>
          <ac:grpSpMkLst>
            <pc:docMk/>
            <pc:sldMk cId="336842482" sldId="1676"/>
            <ac:grpSpMk id="2" creationId="{C9AD4D5E-C569-426F-944E-3186BF9CAE60}"/>
          </ac:grpSpMkLst>
        </pc:grpChg>
        <pc:grpChg chg="add del mod">
          <ac:chgData name="Hamlet Markarian" userId="4926d2b407f31d77" providerId="LiveId" clId="{705DC818-639B-473A-A2BD-6062E0046C7B}" dt="2021-04-22T15:46:15.804" v="2075" actId="165"/>
          <ac:grpSpMkLst>
            <pc:docMk/>
            <pc:sldMk cId="336842482" sldId="1676"/>
            <ac:grpSpMk id="3" creationId="{51A9434E-83A0-486A-96F5-EBD5BD502FBB}"/>
          </ac:grpSpMkLst>
        </pc:grpChg>
        <pc:grpChg chg="add mod ord">
          <ac:chgData name="Hamlet Markarian" userId="4926d2b407f31d77" providerId="LiveId" clId="{705DC818-639B-473A-A2BD-6062E0046C7B}" dt="2021-04-22T15:50:20.727" v="2154" actId="167"/>
          <ac:grpSpMkLst>
            <pc:docMk/>
            <pc:sldMk cId="336842482" sldId="1676"/>
            <ac:grpSpMk id="7" creationId="{A7B9DB89-8C56-4EA5-AD0B-C5F7078CB956}"/>
          </ac:grpSpMkLst>
        </pc:grpChg>
        <pc:grpChg chg="add mod ord">
          <ac:chgData name="Hamlet Markarian" userId="4926d2b407f31d77" providerId="LiveId" clId="{705DC818-639B-473A-A2BD-6062E0046C7B}" dt="2021-04-22T16:09:43.771" v="2171" actId="1036"/>
          <ac:grpSpMkLst>
            <pc:docMk/>
            <pc:sldMk cId="336842482" sldId="1676"/>
            <ac:grpSpMk id="27" creationId="{33AD3866-8279-4FAF-8E17-B5B934BF598C}"/>
          </ac:grpSpMkLst>
        </pc:grpChg>
        <pc:grpChg chg="ord">
          <ac:chgData name="Hamlet Markarian" userId="4926d2b407f31d77" providerId="LiveId" clId="{705DC818-639B-473A-A2BD-6062E0046C7B}" dt="2021-04-22T15:46:26.649" v="2077" actId="167"/>
          <ac:grpSpMkLst>
            <pc:docMk/>
            <pc:sldMk cId="336842482" sldId="1676"/>
            <ac:grpSpMk id="85" creationId="{2386B6A7-AA72-4C56-84B2-783D455833CA}"/>
          </ac:grpSpMkLst>
        </pc:grpChg>
        <pc:picChg chg="add mod ord">
          <ac:chgData name="Hamlet Markarian" userId="4926d2b407f31d77" providerId="LiveId" clId="{705DC818-639B-473A-A2BD-6062E0046C7B}" dt="2021-04-22T16:09:43.771" v="2171" actId="1036"/>
          <ac:picMkLst>
            <pc:docMk/>
            <pc:sldMk cId="336842482" sldId="1676"/>
            <ac:picMk id="23" creationId="{F39B4CCF-A2E9-42D7-9499-5F96BD259D9E}"/>
          </ac:picMkLst>
        </pc:picChg>
        <pc:picChg chg="add mod ord">
          <ac:chgData name="Hamlet Markarian" userId="4926d2b407f31d77" providerId="LiveId" clId="{705DC818-639B-473A-A2BD-6062E0046C7B}" dt="2021-04-22T16:09:43.771" v="2171" actId="1036"/>
          <ac:picMkLst>
            <pc:docMk/>
            <pc:sldMk cId="336842482" sldId="1676"/>
            <ac:picMk id="26" creationId="{877B8663-E35B-418A-8F29-0DEE855A6271}"/>
          </ac:picMkLst>
        </pc:picChg>
        <pc:picChg chg="mod">
          <ac:chgData name="Hamlet Markarian" userId="4926d2b407f31d77" providerId="LiveId" clId="{705DC818-639B-473A-A2BD-6062E0046C7B}" dt="2021-04-22T15:44:54.385" v="2050"/>
          <ac:picMkLst>
            <pc:docMk/>
            <pc:sldMk cId="336842482" sldId="1676"/>
            <ac:picMk id="28" creationId="{8ACC7FF7-5294-4B1A-9945-B9B8E48BC353}"/>
          </ac:picMkLst>
        </pc:picChg>
        <pc:picChg chg="add mod ord">
          <ac:chgData name="Hamlet Markarian" userId="4926d2b407f31d77" providerId="LiveId" clId="{705DC818-639B-473A-A2BD-6062E0046C7B}" dt="2021-04-22T16:09:43.771" v="2171" actId="1036"/>
          <ac:picMkLst>
            <pc:docMk/>
            <pc:sldMk cId="336842482" sldId="1676"/>
            <ac:picMk id="30" creationId="{DB663C63-A0C6-42AD-A555-0978038A3C6E}"/>
          </ac:picMkLst>
        </pc:picChg>
        <pc:cxnChg chg="add mod ord">
          <ac:chgData name="Hamlet Markarian" userId="4926d2b407f31d77" providerId="LiveId" clId="{705DC818-639B-473A-A2BD-6062E0046C7B}" dt="2021-04-22T15:48:17.003" v="2134" actId="164"/>
          <ac:cxnSpMkLst>
            <pc:docMk/>
            <pc:sldMk cId="336842482" sldId="1676"/>
            <ac:cxnSpMk id="6" creationId="{FE36D2F4-422C-4352-BAD2-839FAEFA3DC4}"/>
          </ac:cxnSpMkLst>
        </pc:cxnChg>
        <pc:cxnChg chg="add mod ord">
          <ac:chgData name="Hamlet Markarian" userId="4926d2b407f31d77" providerId="LiveId" clId="{705DC818-639B-473A-A2BD-6062E0046C7B}" dt="2021-04-22T15:48:17.003" v="2134" actId="164"/>
          <ac:cxnSpMkLst>
            <pc:docMk/>
            <pc:sldMk cId="336842482" sldId="1676"/>
            <ac:cxnSpMk id="34" creationId="{E9FEF04F-40D6-445E-86D4-0C3297C87B21}"/>
          </ac:cxnSpMkLst>
        </pc:cxnChg>
        <pc:cxnChg chg="add mod ord">
          <ac:chgData name="Hamlet Markarian" userId="4926d2b407f31d77" providerId="LiveId" clId="{705DC818-639B-473A-A2BD-6062E0046C7B}" dt="2021-04-22T15:48:17.003" v="2134" actId="164"/>
          <ac:cxnSpMkLst>
            <pc:docMk/>
            <pc:sldMk cId="336842482" sldId="1676"/>
            <ac:cxnSpMk id="35" creationId="{474351ED-F99A-4FBE-9E3B-B080B1D61DF5}"/>
          </ac:cxnSpMkLst>
        </pc:cxnChg>
      </pc:sldChg>
      <pc:sldChg chg="addSp modSp add mod">
        <pc:chgData name="Hamlet Markarian" userId="4926d2b407f31d77" providerId="LiveId" clId="{705DC818-639B-473A-A2BD-6062E0046C7B}" dt="2021-04-22T15:44:29.301" v="2049" actId="207"/>
        <pc:sldMkLst>
          <pc:docMk/>
          <pc:sldMk cId="3732889716" sldId="1677"/>
        </pc:sldMkLst>
        <pc:spChg chg="add mod ord">
          <ac:chgData name="Hamlet Markarian" userId="4926d2b407f31d77" providerId="LiveId" clId="{705DC818-639B-473A-A2BD-6062E0046C7B}" dt="2021-04-22T15:44:13.957" v="2047" actId="207"/>
          <ac:spMkLst>
            <pc:docMk/>
            <pc:sldMk cId="3732889716" sldId="1677"/>
            <ac:spMk id="15" creationId="{018A860C-DFE5-482C-863B-9C4C852F089C}"/>
          </ac:spMkLst>
        </pc:spChg>
        <pc:spChg chg="add mod">
          <ac:chgData name="Hamlet Markarian" userId="4926d2b407f31d77" providerId="LiveId" clId="{705DC818-639B-473A-A2BD-6062E0046C7B}" dt="2021-04-22T15:39:49.871" v="2002" actId="1076"/>
          <ac:spMkLst>
            <pc:docMk/>
            <pc:sldMk cId="3732889716" sldId="1677"/>
            <ac:spMk id="17" creationId="{1462A3F2-9F2D-47BD-89F1-A486A8C2618A}"/>
          </ac:spMkLst>
        </pc:spChg>
        <pc:spChg chg="add mod">
          <ac:chgData name="Hamlet Markarian" userId="4926d2b407f31d77" providerId="LiveId" clId="{705DC818-639B-473A-A2BD-6062E0046C7B}" dt="2021-04-22T15:44:29.301" v="2049" actId="207"/>
          <ac:spMkLst>
            <pc:docMk/>
            <pc:sldMk cId="3732889716" sldId="1677"/>
            <ac:spMk id="18" creationId="{12F0E534-2885-407C-8784-92D67D72313F}"/>
          </ac:spMkLst>
        </pc:spChg>
        <pc:spChg chg="add mod">
          <ac:chgData name="Hamlet Markarian" userId="4926d2b407f31d77" providerId="LiveId" clId="{705DC818-639B-473A-A2BD-6062E0046C7B}" dt="2021-04-22T15:39:13.571" v="2000" actId="1076"/>
          <ac:spMkLst>
            <pc:docMk/>
            <pc:sldMk cId="3732889716" sldId="1677"/>
            <ac:spMk id="19" creationId="{679A179E-35A3-4A35-89C6-67AF6C867CE8}"/>
          </ac:spMkLst>
        </pc:spChg>
        <pc:spChg chg="add mod">
          <ac:chgData name="Hamlet Markarian" userId="4926d2b407f31d77" providerId="LiveId" clId="{705DC818-639B-473A-A2BD-6062E0046C7B}" dt="2021-04-22T15:40:51.662" v="2013" actId="20577"/>
          <ac:spMkLst>
            <pc:docMk/>
            <pc:sldMk cId="3732889716" sldId="1677"/>
            <ac:spMk id="20" creationId="{780AB3D1-C196-4DAF-9A3D-C65468AF3A19}"/>
          </ac:spMkLst>
        </pc:spChg>
        <pc:spChg chg="add mod">
          <ac:chgData name="Hamlet Markarian" userId="4926d2b407f31d77" providerId="LiveId" clId="{705DC818-639B-473A-A2BD-6062E0046C7B}" dt="2021-04-22T15:39:13.571" v="2000" actId="1076"/>
          <ac:spMkLst>
            <pc:docMk/>
            <pc:sldMk cId="3732889716" sldId="1677"/>
            <ac:spMk id="21" creationId="{25EFAC4A-EB09-4FDE-98A2-FA9F38BE8BD9}"/>
          </ac:spMkLst>
        </pc:spChg>
        <pc:spChg chg="add mod">
          <ac:chgData name="Hamlet Markarian" userId="4926d2b407f31d77" providerId="LiveId" clId="{705DC818-639B-473A-A2BD-6062E0046C7B}" dt="2021-04-22T15:39:13.571" v="2000" actId="1076"/>
          <ac:spMkLst>
            <pc:docMk/>
            <pc:sldMk cId="3732889716" sldId="1677"/>
            <ac:spMk id="22" creationId="{D40213F8-21C8-43BD-859F-6C97C9C3C32E}"/>
          </ac:spMkLst>
        </pc:spChg>
        <pc:spChg chg="mod">
          <ac:chgData name="Hamlet Markarian" userId="4926d2b407f31d77" providerId="LiveId" clId="{705DC818-639B-473A-A2BD-6062E0046C7B}" dt="2021-04-22T11:39:16.569" v="988" actId="20577"/>
          <ac:spMkLst>
            <pc:docMk/>
            <pc:sldMk cId="3732889716" sldId="1677"/>
            <ac:spMk id="50" creationId="{4F998B1D-6B43-4A9D-AD50-A2533B0C2888}"/>
          </ac:spMkLst>
        </pc:spChg>
        <pc:picChg chg="add mod">
          <ac:chgData name="Hamlet Markarian" userId="4926d2b407f31d77" providerId="LiveId" clId="{705DC818-639B-473A-A2BD-6062E0046C7B}" dt="2021-04-22T15:39:49.871" v="2002" actId="1076"/>
          <ac:picMkLst>
            <pc:docMk/>
            <pc:sldMk cId="3732889716" sldId="1677"/>
            <ac:picMk id="16" creationId="{77D0CBC4-2CAE-469A-9775-22664502200A}"/>
          </ac:picMkLst>
        </pc:picChg>
      </pc:sldChg>
      <pc:sldChg chg="addSp modSp add mod">
        <pc:chgData name="Hamlet Markarian" userId="4926d2b407f31d77" providerId="LiveId" clId="{705DC818-639B-473A-A2BD-6062E0046C7B}" dt="2021-04-22T15:30:35.848" v="1927" actId="1076"/>
        <pc:sldMkLst>
          <pc:docMk/>
          <pc:sldMk cId="1021224941" sldId="1678"/>
        </pc:sldMkLst>
        <pc:spChg chg="mod">
          <ac:chgData name="Hamlet Markarian" userId="4926d2b407f31d77" providerId="LiveId" clId="{705DC818-639B-473A-A2BD-6062E0046C7B}" dt="2021-04-22T11:17:24.707" v="899" actId="20577"/>
          <ac:spMkLst>
            <pc:docMk/>
            <pc:sldMk cId="1021224941" sldId="1678"/>
            <ac:spMk id="5" creationId="{BC01E833-A438-4C2A-AF28-2B402D7F80E5}"/>
          </ac:spMkLst>
        </pc:spChg>
        <pc:spChg chg="add mod">
          <ac:chgData name="Hamlet Markarian" userId="4926d2b407f31d77" providerId="LiveId" clId="{705DC818-639B-473A-A2BD-6062E0046C7B}" dt="2021-04-22T15:14:47.359" v="1770"/>
          <ac:spMkLst>
            <pc:docMk/>
            <pc:sldMk cId="1021224941" sldId="1678"/>
            <ac:spMk id="15" creationId="{6CC7A6A0-8BF0-4ED7-963C-D41A45DC0C5C}"/>
          </ac:spMkLst>
        </pc:spChg>
        <pc:spChg chg="add mod">
          <ac:chgData name="Hamlet Markarian" userId="4926d2b407f31d77" providerId="LiveId" clId="{705DC818-639B-473A-A2BD-6062E0046C7B}" dt="2021-04-22T15:21:14.933" v="1918" actId="3064"/>
          <ac:spMkLst>
            <pc:docMk/>
            <pc:sldMk cId="1021224941" sldId="1678"/>
            <ac:spMk id="16" creationId="{5F8F07D0-B61A-4199-9571-A6561BC0849C}"/>
          </ac:spMkLst>
        </pc:spChg>
        <pc:spChg chg="add mod">
          <ac:chgData name="Hamlet Markarian" userId="4926d2b407f31d77" providerId="LiveId" clId="{705DC818-639B-473A-A2BD-6062E0046C7B}" dt="2021-04-22T15:21:14.933" v="1918" actId="3064"/>
          <ac:spMkLst>
            <pc:docMk/>
            <pc:sldMk cId="1021224941" sldId="1678"/>
            <ac:spMk id="18" creationId="{EA3D70E7-333E-4FA0-99FC-ADE354767A91}"/>
          </ac:spMkLst>
        </pc:spChg>
        <pc:spChg chg="add mod">
          <ac:chgData name="Hamlet Markarian" userId="4926d2b407f31d77" providerId="LiveId" clId="{705DC818-639B-473A-A2BD-6062E0046C7B}" dt="2021-04-22T15:21:14.933" v="1918" actId="3064"/>
          <ac:spMkLst>
            <pc:docMk/>
            <pc:sldMk cId="1021224941" sldId="1678"/>
            <ac:spMk id="20" creationId="{16667D55-A572-4308-9C62-EE2B69516B4B}"/>
          </ac:spMkLst>
        </pc:spChg>
        <pc:spChg chg="add mod">
          <ac:chgData name="Hamlet Markarian" userId="4926d2b407f31d77" providerId="LiveId" clId="{705DC818-639B-473A-A2BD-6062E0046C7B}" dt="2021-04-22T15:20:49.461" v="1914" actId="1076"/>
          <ac:spMkLst>
            <pc:docMk/>
            <pc:sldMk cId="1021224941" sldId="1678"/>
            <ac:spMk id="23" creationId="{4593467F-E1B1-4758-985A-EC747B55636E}"/>
          </ac:spMkLst>
        </pc:spChg>
        <pc:spChg chg="add mod">
          <ac:chgData name="Hamlet Markarian" userId="4926d2b407f31d77" providerId="LiveId" clId="{705DC818-639B-473A-A2BD-6062E0046C7B}" dt="2021-04-22T15:20:49.461" v="1914" actId="1076"/>
          <ac:spMkLst>
            <pc:docMk/>
            <pc:sldMk cId="1021224941" sldId="1678"/>
            <ac:spMk id="26" creationId="{D4FF9931-B96B-41AC-9C1F-4C3CDA640AB7}"/>
          </ac:spMkLst>
        </pc:spChg>
        <pc:spChg chg="add mod">
          <ac:chgData name="Hamlet Markarian" userId="4926d2b407f31d77" providerId="LiveId" clId="{705DC818-639B-473A-A2BD-6062E0046C7B}" dt="2021-04-22T15:20:49.461" v="1914" actId="1076"/>
          <ac:spMkLst>
            <pc:docMk/>
            <pc:sldMk cId="1021224941" sldId="1678"/>
            <ac:spMk id="27" creationId="{30A8205C-4790-44B7-B413-FA62924386EA}"/>
          </ac:spMkLst>
        </pc:spChg>
        <pc:spChg chg="add mod">
          <ac:chgData name="Hamlet Markarian" userId="4926d2b407f31d77" providerId="LiveId" clId="{705DC818-639B-473A-A2BD-6062E0046C7B}" dt="2021-04-22T15:20:49.461" v="1914" actId="1076"/>
          <ac:spMkLst>
            <pc:docMk/>
            <pc:sldMk cId="1021224941" sldId="1678"/>
            <ac:spMk id="28" creationId="{622E21B9-7A55-4E60-B8B8-35CB177EEBC2}"/>
          </ac:spMkLst>
        </pc:spChg>
        <pc:spChg chg="add mod">
          <ac:chgData name="Hamlet Markarian" userId="4926d2b407f31d77" providerId="LiveId" clId="{705DC818-639B-473A-A2BD-6062E0046C7B}" dt="2021-04-22T15:30:35.848" v="1927" actId="1076"/>
          <ac:spMkLst>
            <pc:docMk/>
            <pc:sldMk cId="1021224941" sldId="1678"/>
            <ac:spMk id="29" creationId="{106A55CE-3815-4645-A485-0873D3CD658F}"/>
          </ac:spMkLst>
        </pc:spChg>
        <pc:spChg chg="add mod">
          <ac:chgData name="Hamlet Markarian" userId="4926d2b407f31d77" providerId="LiveId" clId="{705DC818-639B-473A-A2BD-6062E0046C7B}" dt="2021-04-22T15:20:49.461" v="1914" actId="1076"/>
          <ac:spMkLst>
            <pc:docMk/>
            <pc:sldMk cId="1021224941" sldId="1678"/>
            <ac:spMk id="30" creationId="{E58553AF-E765-43D4-A9DC-3A08516E5FAE}"/>
          </ac:spMkLst>
        </pc:spChg>
        <pc:spChg chg="mod">
          <ac:chgData name="Hamlet Markarian" userId="4926d2b407f31d77" providerId="LiveId" clId="{705DC818-639B-473A-A2BD-6062E0046C7B}" dt="2021-04-22T11:17:45.780" v="905" actId="20577"/>
          <ac:spMkLst>
            <pc:docMk/>
            <pc:sldMk cId="1021224941" sldId="1678"/>
            <ac:spMk id="50" creationId="{4F998B1D-6B43-4A9D-AD50-A2533B0C2888}"/>
          </ac:spMkLst>
        </pc:spChg>
        <pc:picChg chg="add mod">
          <ac:chgData name="Hamlet Markarian" userId="4926d2b407f31d77" providerId="LiveId" clId="{705DC818-639B-473A-A2BD-6062E0046C7B}" dt="2021-04-22T15:17:05.281" v="1827" actId="14826"/>
          <ac:picMkLst>
            <pc:docMk/>
            <pc:sldMk cId="1021224941" sldId="1678"/>
            <ac:picMk id="17" creationId="{FC72261D-FB38-49A9-A76D-1912DD11B3DA}"/>
          </ac:picMkLst>
        </pc:picChg>
        <pc:picChg chg="add mod">
          <ac:chgData name="Hamlet Markarian" userId="4926d2b407f31d77" providerId="LiveId" clId="{705DC818-639B-473A-A2BD-6062E0046C7B}" dt="2021-04-22T15:15:22.442" v="1779" actId="1076"/>
          <ac:picMkLst>
            <pc:docMk/>
            <pc:sldMk cId="1021224941" sldId="1678"/>
            <ac:picMk id="19" creationId="{772B09CF-F6C8-40E6-8F92-4498242E452C}"/>
          </ac:picMkLst>
        </pc:picChg>
        <pc:picChg chg="add mod">
          <ac:chgData name="Hamlet Markarian" userId="4926d2b407f31d77" providerId="LiveId" clId="{705DC818-639B-473A-A2BD-6062E0046C7B}" dt="2021-04-22T15:17:35.273" v="1828" actId="14826"/>
          <ac:picMkLst>
            <pc:docMk/>
            <pc:sldMk cId="1021224941" sldId="1678"/>
            <ac:picMk id="21" creationId="{0560E866-1782-4379-BE46-FB1B51C1C1B8}"/>
          </ac:picMkLst>
        </pc:picChg>
      </pc:sldChg>
      <pc:sldChg chg="addSp delSp modSp add mod">
        <pc:chgData name="Hamlet Markarian" userId="4926d2b407f31d77" providerId="LiveId" clId="{705DC818-639B-473A-A2BD-6062E0046C7B}" dt="2021-04-22T15:21:30.977" v="1921" actId="3064"/>
        <pc:sldMkLst>
          <pc:docMk/>
          <pc:sldMk cId="1654868758" sldId="1679"/>
        </pc:sldMkLst>
        <pc:spChg chg="mod">
          <ac:chgData name="Hamlet Markarian" userId="4926d2b407f31d77" providerId="LiveId" clId="{705DC818-639B-473A-A2BD-6062E0046C7B}" dt="2021-04-22T11:18:19.094" v="914" actId="404"/>
          <ac:spMkLst>
            <pc:docMk/>
            <pc:sldMk cId="1654868758" sldId="1679"/>
            <ac:spMk id="5" creationId="{BC01E833-A438-4C2A-AF28-2B402D7F80E5}"/>
          </ac:spMkLst>
        </pc:spChg>
        <pc:spChg chg="add mod">
          <ac:chgData name="Hamlet Markarian" userId="4926d2b407f31d77" providerId="LiveId" clId="{705DC818-639B-473A-A2BD-6062E0046C7B}" dt="2021-04-22T14:48:05.714" v="1660"/>
          <ac:spMkLst>
            <pc:docMk/>
            <pc:sldMk cId="1654868758" sldId="1679"/>
            <ac:spMk id="15" creationId="{CEE11062-F999-4628-8FBB-69AC230CC181}"/>
          </ac:spMkLst>
        </pc:spChg>
        <pc:spChg chg="add del mod">
          <ac:chgData name="Hamlet Markarian" userId="4926d2b407f31d77" providerId="LiveId" clId="{705DC818-639B-473A-A2BD-6062E0046C7B}" dt="2021-04-22T14:49:54.219" v="1698"/>
          <ac:spMkLst>
            <pc:docMk/>
            <pc:sldMk cId="1654868758" sldId="1679"/>
            <ac:spMk id="16" creationId="{05D566B5-3F54-41D3-8E55-2BDBAF2355B0}"/>
          </ac:spMkLst>
        </pc:spChg>
        <pc:spChg chg="add mod">
          <ac:chgData name="Hamlet Markarian" userId="4926d2b407f31d77" providerId="LiveId" clId="{705DC818-639B-473A-A2BD-6062E0046C7B}" dt="2021-04-22T15:21:30.977" v="1921" actId="3064"/>
          <ac:spMkLst>
            <pc:docMk/>
            <pc:sldMk cId="1654868758" sldId="1679"/>
            <ac:spMk id="17" creationId="{FDD76DF1-3B22-44F7-A52F-D6B5DCE08F5D}"/>
          </ac:spMkLst>
        </pc:spChg>
        <pc:spChg chg="add mod">
          <ac:chgData name="Hamlet Markarian" userId="4926d2b407f31d77" providerId="LiveId" clId="{705DC818-639B-473A-A2BD-6062E0046C7B}" dt="2021-04-22T15:21:30.977" v="1921" actId="3064"/>
          <ac:spMkLst>
            <pc:docMk/>
            <pc:sldMk cId="1654868758" sldId="1679"/>
            <ac:spMk id="18" creationId="{EF2F2ECA-E77F-401E-8BBC-34223A8065F2}"/>
          </ac:spMkLst>
        </pc:spChg>
        <pc:spChg chg="add mod">
          <ac:chgData name="Hamlet Markarian" userId="4926d2b407f31d77" providerId="LiveId" clId="{705DC818-639B-473A-A2BD-6062E0046C7B}" dt="2021-04-22T15:21:30.977" v="1921" actId="3064"/>
          <ac:spMkLst>
            <pc:docMk/>
            <pc:sldMk cId="1654868758" sldId="1679"/>
            <ac:spMk id="19" creationId="{7595EF85-98F1-4A6B-9A5F-BF55112B450E}"/>
          </ac:spMkLst>
        </pc:spChg>
        <pc:spChg chg="add mod">
          <ac:chgData name="Hamlet Markarian" userId="4926d2b407f31d77" providerId="LiveId" clId="{705DC818-639B-473A-A2BD-6062E0046C7B}" dt="2021-04-22T15:21:30.977" v="1921" actId="3064"/>
          <ac:spMkLst>
            <pc:docMk/>
            <pc:sldMk cId="1654868758" sldId="1679"/>
            <ac:spMk id="20" creationId="{6528BF84-203D-4747-9BEB-CEFF2B9442AB}"/>
          </ac:spMkLst>
        </pc:spChg>
        <pc:picChg chg="add mod">
          <ac:chgData name="Hamlet Markarian" userId="4926d2b407f31d77" providerId="LiveId" clId="{705DC818-639B-473A-A2BD-6062E0046C7B}" dt="2021-04-22T14:53:49.754" v="1736" actId="1036"/>
          <ac:picMkLst>
            <pc:docMk/>
            <pc:sldMk cId="1654868758" sldId="1679"/>
            <ac:picMk id="3" creationId="{F45E64E7-1BCD-4519-BCB3-5850B74D4E78}"/>
          </ac:picMkLst>
        </pc:picChg>
        <pc:picChg chg="add mod">
          <ac:chgData name="Hamlet Markarian" userId="4926d2b407f31d77" providerId="LiveId" clId="{705DC818-639B-473A-A2BD-6062E0046C7B}" dt="2021-04-22T14:53:56.986" v="1739" actId="1038"/>
          <ac:picMkLst>
            <pc:docMk/>
            <pc:sldMk cId="1654868758" sldId="1679"/>
            <ac:picMk id="6" creationId="{44AC7981-AE9F-4925-82A0-A1C7F3DA1B6D}"/>
          </ac:picMkLst>
        </pc:picChg>
        <pc:picChg chg="add mod">
          <ac:chgData name="Hamlet Markarian" userId="4926d2b407f31d77" providerId="LiveId" clId="{705DC818-639B-473A-A2BD-6062E0046C7B}" dt="2021-04-22T14:53:56.986" v="1739" actId="1038"/>
          <ac:picMkLst>
            <pc:docMk/>
            <pc:sldMk cId="1654868758" sldId="1679"/>
            <ac:picMk id="8" creationId="{78D4F246-462D-4405-8E07-AD2B17F6F04A}"/>
          </ac:picMkLst>
        </pc:picChg>
        <pc:picChg chg="add mod">
          <ac:chgData name="Hamlet Markarian" userId="4926d2b407f31d77" providerId="LiveId" clId="{705DC818-639B-473A-A2BD-6062E0046C7B}" dt="2021-04-22T14:53:56.986" v="1739" actId="1038"/>
          <ac:picMkLst>
            <pc:docMk/>
            <pc:sldMk cId="1654868758" sldId="1679"/>
            <ac:picMk id="10" creationId="{29E1B186-A77E-4191-990A-EF2457AF30CE}"/>
          </ac:picMkLst>
        </pc:picChg>
        <pc:picChg chg="add mod ord">
          <ac:chgData name="Hamlet Markarian" userId="4926d2b407f31d77" providerId="LiveId" clId="{705DC818-639B-473A-A2BD-6062E0046C7B}" dt="2021-04-22T15:16:10.403" v="1823" actId="1076"/>
          <ac:picMkLst>
            <pc:docMk/>
            <pc:sldMk cId="1654868758" sldId="1679"/>
            <ac:picMk id="12" creationId="{809C7546-AE7B-4875-B8AE-82CBC3D434B4}"/>
          </ac:picMkLst>
        </pc:picChg>
        <pc:picChg chg="add del">
          <ac:chgData name="Hamlet Markarian" userId="4926d2b407f31d77" providerId="LiveId" clId="{705DC818-639B-473A-A2BD-6062E0046C7B}" dt="2021-04-22T15:14:43.994" v="1769" actId="22"/>
          <ac:picMkLst>
            <pc:docMk/>
            <pc:sldMk cId="1654868758" sldId="1679"/>
            <ac:picMk id="14" creationId="{10043546-6A9F-421C-B399-A3FACF75C56B}"/>
          </ac:picMkLst>
        </pc:picChg>
      </pc:sldChg>
      <pc:sldMasterChg chg="modSldLayout">
        <pc:chgData name="Hamlet Markarian" userId="4926d2b407f31d77" providerId="LiveId" clId="{705DC818-639B-473A-A2BD-6062E0046C7B}" dt="2021-04-22T09:52:42.259" v="74" actId="555"/>
        <pc:sldMasterMkLst>
          <pc:docMk/>
          <pc:sldMasterMk cId="1241911007" sldId="2147483680"/>
        </pc:sldMasterMkLst>
        <pc:sldLayoutChg chg="modSp mod">
          <pc:chgData name="Hamlet Markarian" userId="4926d2b407f31d77" providerId="LiveId" clId="{705DC818-639B-473A-A2BD-6062E0046C7B}" dt="2021-04-22T09:52:42.259" v="74" actId="555"/>
          <pc:sldLayoutMkLst>
            <pc:docMk/>
            <pc:sldMasterMk cId="1241911007" sldId="2147483680"/>
            <pc:sldLayoutMk cId="1511880632" sldId="2147483692"/>
          </pc:sldLayoutMkLst>
          <pc:spChg chg="mod">
            <ac:chgData name="Hamlet Markarian" userId="4926d2b407f31d77" providerId="LiveId" clId="{705DC818-639B-473A-A2BD-6062E0046C7B}" dt="2021-04-22T09:52:42.259" v="74" actId="555"/>
            <ac:spMkLst>
              <pc:docMk/>
              <pc:sldMasterMk cId="1241911007" sldId="2147483680"/>
              <pc:sldLayoutMk cId="1511880632" sldId="2147483692"/>
              <ac:spMk id="3" creationId="{BE0951C9-484F-4E9A-8471-00D15E074EEA}"/>
            </ac:spMkLst>
          </pc:spChg>
        </pc:sldLayoutChg>
      </pc:sldMasterChg>
    </pc:docChg>
  </pc:docChgLst>
  <pc:docChgLst>
    <pc:chgData name="Hamlet Markarian" userId="4926d2b407f31d77" providerId="LiveId" clId="{C257409A-8BF4-4542-8217-7E0DE09B0263}"/>
    <pc:docChg chg="undo custSel addSld delSld modSld sldOrd">
      <pc:chgData name="Hamlet Markarian" userId="4926d2b407f31d77" providerId="LiveId" clId="{C257409A-8BF4-4542-8217-7E0DE09B0263}" dt="2021-04-09T15:52:30.879" v="3183" actId="20577"/>
      <pc:docMkLst>
        <pc:docMk/>
      </pc:docMkLst>
      <pc:sldChg chg="addSp delSp modSp mod">
        <pc:chgData name="Hamlet Markarian" userId="4926d2b407f31d77" providerId="LiveId" clId="{C257409A-8BF4-4542-8217-7E0DE09B0263}" dt="2021-04-09T12:39:51.227" v="1169" actId="408"/>
        <pc:sldMkLst>
          <pc:docMk/>
          <pc:sldMk cId="1488022321" sldId="1336"/>
        </pc:sldMkLst>
        <pc:spChg chg="mod">
          <ac:chgData name="Hamlet Markarian" userId="4926d2b407f31d77" providerId="LiveId" clId="{C257409A-8BF4-4542-8217-7E0DE09B0263}" dt="2021-04-09T12:25:23.088" v="431" actId="1076"/>
          <ac:spMkLst>
            <pc:docMk/>
            <pc:sldMk cId="1488022321" sldId="1336"/>
            <ac:spMk id="3" creationId="{00000000-0000-0000-0000-000000000000}"/>
          </ac:spMkLst>
        </pc:spChg>
        <pc:spChg chg="add del mod ord">
          <ac:chgData name="Hamlet Markarian" userId="4926d2b407f31d77" providerId="LiveId" clId="{C257409A-8BF4-4542-8217-7E0DE09B0263}" dt="2021-04-09T12:21:34.220" v="356" actId="478"/>
          <ac:spMkLst>
            <pc:docMk/>
            <pc:sldMk cId="1488022321" sldId="1336"/>
            <ac:spMk id="5" creationId="{F06878CA-62C6-4BF4-988E-BE35A283D0E3}"/>
          </ac:spMkLst>
        </pc:spChg>
        <pc:spChg chg="add del mod ord">
          <ac:chgData name="Hamlet Markarian" userId="4926d2b407f31d77" providerId="LiveId" clId="{C257409A-8BF4-4542-8217-7E0DE09B0263}" dt="2021-04-09T11:54:47.618" v="45"/>
          <ac:spMkLst>
            <pc:docMk/>
            <pc:sldMk cId="1488022321" sldId="1336"/>
            <ac:spMk id="6" creationId="{DDDE1DD1-E4FD-4980-B196-250590F72607}"/>
          </ac:spMkLst>
        </pc:spChg>
        <pc:spChg chg="mod ord">
          <ac:chgData name="Hamlet Markarian" userId="4926d2b407f31d77" providerId="LiveId" clId="{C257409A-8BF4-4542-8217-7E0DE09B0263}" dt="2021-04-09T12:35:52.786" v="928" actId="167"/>
          <ac:spMkLst>
            <pc:docMk/>
            <pc:sldMk cId="1488022321" sldId="1336"/>
            <ac:spMk id="8" creationId="{A3D43B73-2B0A-4CDF-8104-3D3F930D4D40}"/>
          </ac:spMkLst>
        </pc:spChg>
        <pc:spChg chg="mod ord">
          <ac:chgData name="Hamlet Markarian" userId="4926d2b407f31d77" providerId="LiveId" clId="{C257409A-8BF4-4542-8217-7E0DE09B0263}" dt="2021-04-09T12:25:10.864" v="429" actId="14100"/>
          <ac:spMkLst>
            <pc:docMk/>
            <pc:sldMk cId="1488022321" sldId="1336"/>
            <ac:spMk id="14" creationId="{8C0A38DE-7E13-4312-9AFA-866AA71C4C95}"/>
          </ac:spMkLst>
        </pc:spChg>
        <pc:spChg chg="del mod">
          <ac:chgData name="Hamlet Markarian" userId="4926d2b407f31d77" providerId="LiveId" clId="{C257409A-8BF4-4542-8217-7E0DE09B0263}" dt="2021-04-09T12:24:02.043" v="410" actId="478"/>
          <ac:spMkLst>
            <pc:docMk/>
            <pc:sldMk cId="1488022321" sldId="1336"/>
            <ac:spMk id="18" creationId="{4FFD13E8-1771-4148-96C8-2933CCDC0D9C}"/>
          </ac:spMkLst>
        </pc:spChg>
        <pc:spChg chg="mod">
          <ac:chgData name="Hamlet Markarian" userId="4926d2b407f31d77" providerId="LiveId" clId="{C257409A-8BF4-4542-8217-7E0DE09B0263}" dt="2021-04-09T12:18:23.015" v="109" actId="27803"/>
          <ac:spMkLst>
            <pc:docMk/>
            <pc:sldMk cId="1488022321" sldId="1336"/>
            <ac:spMk id="21" creationId="{949F9277-8616-4599-B48F-330B1744303C}"/>
          </ac:spMkLst>
        </pc:spChg>
        <pc:spChg chg="mod">
          <ac:chgData name="Hamlet Markarian" userId="4926d2b407f31d77" providerId="LiveId" clId="{C257409A-8BF4-4542-8217-7E0DE09B0263}" dt="2021-04-09T12:18:23.015" v="109" actId="27803"/>
          <ac:spMkLst>
            <pc:docMk/>
            <pc:sldMk cId="1488022321" sldId="1336"/>
            <ac:spMk id="22" creationId="{589EF434-3945-41D0-B09A-6FC2DBC456A0}"/>
          </ac:spMkLst>
        </pc:spChg>
        <pc:spChg chg="mod">
          <ac:chgData name="Hamlet Markarian" userId="4926d2b407f31d77" providerId="LiveId" clId="{C257409A-8BF4-4542-8217-7E0DE09B0263}" dt="2021-04-09T12:18:23.015" v="109" actId="27803"/>
          <ac:spMkLst>
            <pc:docMk/>
            <pc:sldMk cId="1488022321" sldId="1336"/>
            <ac:spMk id="23" creationId="{00BA8FED-5278-44A4-8279-AB71A56EA2C3}"/>
          </ac:spMkLst>
        </pc:spChg>
        <pc:spChg chg="mod">
          <ac:chgData name="Hamlet Markarian" userId="4926d2b407f31d77" providerId="LiveId" clId="{C257409A-8BF4-4542-8217-7E0DE09B0263}" dt="2021-04-09T12:18:23.015" v="109" actId="27803"/>
          <ac:spMkLst>
            <pc:docMk/>
            <pc:sldMk cId="1488022321" sldId="1336"/>
            <ac:spMk id="24" creationId="{3EF546D7-404E-432E-BEAB-2F6E4E9AFCE3}"/>
          </ac:spMkLst>
        </pc:spChg>
        <pc:spChg chg="mod">
          <ac:chgData name="Hamlet Markarian" userId="4926d2b407f31d77" providerId="LiveId" clId="{C257409A-8BF4-4542-8217-7E0DE09B0263}" dt="2021-04-09T12:18:23.015" v="109" actId="27803"/>
          <ac:spMkLst>
            <pc:docMk/>
            <pc:sldMk cId="1488022321" sldId="1336"/>
            <ac:spMk id="25" creationId="{CB410891-49D7-4383-B46E-79B17412ED93}"/>
          </ac:spMkLst>
        </pc:spChg>
        <pc:spChg chg="mod">
          <ac:chgData name="Hamlet Markarian" userId="4926d2b407f31d77" providerId="LiveId" clId="{C257409A-8BF4-4542-8217-7E0DE09B0263}" dt="2021-04-09T12:18:23.015" v="109" actId="27803"/>
          <ac:spMkLst>
            <pc:docMk/>
            <pc:sldMk cId="1488022321" sldId="1336"/>
            <ac:spMk id="26" creationId="{5F2F85EC-CAC1-4E37-B69D-18E75A59C7AF}"/>
          </ac:spMkLst>
        </pc:spChg>
        <pc:spChg chg="mod">
          <ac:chgData name="Hamlet Markarian" userId="4926d2b407f31d77" providerId="LiveId" clId="{C257409A-8BF4-4542-8217-7E0DE09B0263}" dt="2021-04-09T12:18:23.015" v="109" actId="27803"/>
          <ac:spMkLst>
            <pc:docMk/>
            <pc:sldMk cId="1488022321" sldId="1336"/>
            <ac:spMk id="27" creationId="{689DC425-B36D-464D-8F54-B74058A2FC21}"/>
          </ac:spMkLst>
        </pc:spChg>
        <pc:spChg chg="mod">
          <ac:chgData name="Hamlet Markarian" userId="4926d2b407f31d77" providerId="LiveId" clId="{C257409A-8BF4-4542-8217-7E0DE09B0263}" dt="2021-04-09T12:18:23.015" v="109" actId="27803"/>
          <ac:spMkLst>
            <pc:docMk/>
            <pc:sldMk cId="1488022321" sldId="1336"/>
            <ac:spMk id="28" creationId="{6F7246EA-F728-4E08-B16F-72E70DCE4AD6}"/>
          </ac:spMkLst>
        </pc:spChg>
        <pc:spChg chg="mod">
          <ac:chgData name="Hamlet Markarian" userId="4926d2b407f31d77" providerId="LiveId" clId="{C257409A-8BF4-4542-8217-7E0DE09B0263}" dt="2021-04-09T12:18:23.015" v="109" actId="27803"/>
          <ac:spMkLst>
            <pc:docMk/>
            <pc:sldMk cId="1488022321" sldId="1336"/>
            <ac:spMk id="29" creationId="{6D631A63-8C5E-4908-9A7B-8A781A9F2BD2}"/>
          </ac:spMkLst>
        </pc:spChg>
        <pc:spChg chg="mod">
          <ac:chgData name="Hamlet Markarian" userId="4926d2b407f31d77" providerId="LiveId" clId="{C257409A-8BF4-4542-8217-7E0DE09B0263}" dt="2021-04-09T12:18:23.015" v="109" actId="27803"/>
          <ac:spMkLst>
            <pc:docMk/>
            <pc:sldMk cId="1488022321" sldId="1336"/>
            <ac:spMk id="30" creationId="{076CB8E6-7FF1-45D8-AF3C-07AEDF5ED787}"/>
          </ac:spMkLst>
        </pc:spChg>
        <pc:spChg chg="mod">
          <ac:chgData name="Hamlet Markarian" userId="4926d2b407f31d77" providerId="LiveId" clId="{C257409A-8BF4-4542-8217-7E0DE09B0263}" dt="2021-04-09T12:18:23.015" v="109" actId="27803"/>
          <ac:spMkLst>
            <pc:docMk/>
            <pc:sldMk cId="1488022321" sldId="1336"/>
            <ac:spMk id="31" creationId="{7B459DF1-C7DE-411B-BE7E-372A1D86F8E1}"/>
          </ac:spMkLst>
        </pc:spChg>
        <pc:spChg chg="mod">
          <ac:chgData name="Hamlet Markarian" userId="4926d2b407f31d77" providerId="LiveId" clId="{C257409A-8BF4-4542-8217-7E0DE09B0263}" dt="2021-04-09T12:18:23.015" v="109" actId="27803"/>
          <ac:spMkLst>
            <pc:docMk/>
            <pc:sldMk cId="1488022321" sldId="1336"/>
            <ac:spMk id="32" creationId="{17DBEBF9-1630-4E0F-8B9A-6B311C9F9F8B}"/>
          </ac:spMkLst>
        </pc:spChg>
        <pc:spChg chg="mod">
          <ac:chgData name="Hamlet Markarian" userId="4926d2b407f31d77" providerId="LiveId" clId="{C257409A-8BF4-4542-8217-7E0DE09B0263}" dt="2021-04-09T11:54:20.288" v="39"/>
          <ac:spMkLst>
            <pc:docMk/>
            <pc:sldMk cId="1488022321" sldId="1336"/>
            <ac:spMk id="33" creationId="{2FCCE187-4D71-49C6-B522-50C0C0CC6A7C}"/>
          </ac:spMkLst>
        </pc:spChg>
        <pc:spChg chg="mod">
          <ac:chgData name="Hamlet Markarian" userId="4926d2b407f31d77" providerId="LiveId" clId="{C257409A-8BF4-4542-8217-7E0DE09B0263}" dt="2021-04-09T12:18:23.015" v="109" actId="27803"/>
          <ac:spMkLst>
            <pc:docMk/>
            <pc:sldMk cId="1488022321" sldId="1336"/>
            <ac:spMk id="35" creationId="{CA29A42F-1CB9-4FFF-BA01-520A1BE937CE}"/>
          </ac:spMkLst>
        </pc:spChg>
        <pc:spChg chg="mod">
          <ac:chgData name="Hamlet Markarian" userId="4926d2b407f31d77" providerId="LiveId" clId="{C257409A-8BF4-4542-8217-7E0DE09B0263}" dt="2021-04-09T12:18:23.015" v="109" actId="27803"/>
          <ac:spMkLst>
            <pc:docMk/>
            <pc:sldMk cId="1488022321" sldId="1336"/>
            <ac:spMk id="36" creationId="{33F6B21F-679D-47AE-8900-F6D19E4A2BAB}"/>
          </ac:spMkLst>
        </pc:spChg>
        <pc:spChg chg="mod">
          <ac:chgData name="Hamlet Markarian" userId="4926d2b407f31d77" providerId="LiveId" clId="{C257409A-8BF4-4542-8217-7E0DE09B0263}" dt="2021-04-09T12:18:23.015" v="109" actId="27803"/>
          <ac:spMkLst>
            <pc:docMk/>
            <pc:sldMk cId="1488022321" sldId="1336"/>
            <ac:spMk id="37" creationId="{5E0ECE40-56DE-4CFD-B3E8-53083BBC5E77}"/>
          </ac:spMkLst>
        </pc:spChg>
        <pc:spChg chg="mod">
          <ac:chgData name="Hamlet Markarian" userId="4926d2b407f31d77" providerId="LiveId" clId="{C257409A-8BF4-4542-8217-7E0DE09B0263}" dt="2021-04-09T12:18:23.015" v="109" actId="27803"/>
          <ac:spMkLst>
            <pc:docMk/>
            <pc:sldMk cId="1488022321" sldId="1336"/>
            <ac:spMk id="38" creationId="{62BA8EA9-CC98-420A-93AB-4926C5124CE4}"/>
          </ac:spMkLst>
        </pc:spChg>
        <pc:spChg chg="mod">
          <ac:chgData name="Hamlet Markarian" userId="4926d2b407f31d77" providerId="LiveId" clId="{C257409A-8BF4-4542-8217-7E0DE09B0263}" dt="2021-04-09T12:18:23.015" v="109" actId="27803"/>
          <ac:spMkLst>
            <pc:docMk/>
            <pc:sldMk cId="1488022321" sldId="1336"/>
            <ac:spMk id="39" creationId="{FC33746B-9808-454E-B026-C1FBE1ED4183}"/>
          </ac:spMkLst>
        </pc:spChg>
        <pc:spChg chg="mod">
          <ac:chgData name="Hamlet Markarian" userId="4926d2b407f31d77" providerId="LiveId" clId="{C257409A-8BF4-4542-8217-7E0DE09B0263}" dt="2021-04-09T12:18:23.015" v="109" actId="27803"/>
          <ac:spMkLst>
            <pc:docMk/>
            <pc:sldMk cId="1488022321" sldId="1336"/>
            <ac:spMk id="40" creationId="{3852EBEA-2935-40D8-BF5A-FF1E225DAD32}"/>
          </ac:spMkLst>
        </pc:spChg>
        <pc:spChg chg="mod">
          <ac:chgData name="Hamlet Markarian" userId="4926d2b407f31d77" providerId="LiveId" clId="{C257409A-8BF4-4542-8217-7E0DE09B0263}" dt="2021-04-09T12:18:23.015" v="109" actId="27803"/>
          <ac:spMkLst>
            <pc:docMk/>
            <pc:sldMk cId="1488022321" sldId="1336"/>
            <ac:spMk id="41" creationId="{23D0C7DF-CA3A-4D30-8A14-1B8515CF210F}"/>
          </ac:spMkLst>
        </pc:spChg>
        <pc:spChg chg="mod">
          <ac:chgData name="Hamlet Markarian" userId="4926d2b407f31d77" providerId="LiveId" clId="{C257409A-8BF4-4542-8217-7E0DE09B0263}" dt="2021-04-09T12:18:23.015" v="109" actId="27803"/>
          <ac:spMkLst>
            <pc:docMk/>
            <pc:sldMk cId="1488022321" sldId="1336"/>
            <ac:spMk id="42" creationId="{94B78DB8-6EBF-4D2B-B54B-F971634831C8}"/>
          </ac:spMkLst>
        </pc:spChg>
        <pc:spChg chg="mod">
          <ac:chgData name="Hamlet Markarian" userId="4926d2b407f31d77" providerId="LiveId" clId="{C257409A-8BF4-4542-8217-7E0DE09B0263}" dt="2021-04-09T12:18:23.015" v="109" actId="27803"/>
          <ac:spMkLst>
            <pc:docMk/>
            <pc:sldMk cId="1488022321" sldId="1336"/>
            <ac:spMk id="43" creationId="{93DCFAD9-D7FD-4DCE-AC86-DD3908E612B6}"/>
          </ac:spMkLst>
        </pc:spChg>
        <pc:spChg chg="mod">
          <ac:chgData name="Hamlet Markarian" userId="4926d2b407f31d77" providerId="LiveId" clId="{C257409A-8BF4-4542-8217-7E0DE09B0263}" dt="2021-04-09T12:18:23.015" v="109" actId="27803"/>
          <ac:spMkLst>
            <pc:docMk/>
            <pc:sldMk cId="1488022321" sldId="1336"/>
            <ac:spMk id="44" creationId="{3AD2E6DC-2691-4383-887B-1E60470373DB}"/>
          </ac:spMkLst>
        </pc:spChg>
        <pc:spChg chg="mod">
          <ac:chgData name="Hamlet Markarian" userId="4926d2b407f31d77" providerId="LiveId" clId="{C257409A-8BF4-4542-8217-7E0DE09B0263}" dt="2021-04-09T12:18:23.015" v="109" actId="27803"/>
          <ac:spMkLst>
            <pc:docMk/>
            <pc:sldMk cId="1488022321" sldId="1336"/>
            <ac:spMk id="45" creationId="{9F22243B-A9E5-4807-BA48-AA63147DAAD6}"/>
          </ac:spMkLst>
        </pc:spChg>
        <pc:spChg chg="mod">
          <ac:chgData name="Hamlet Markarian" userId="4926d2b407f31d77" providerId="LiveId" clId="{C257409A-8BF4-4542-8217-7E0DE09B0263}" dt="2021-04-09T12:18:23.015" v="109" actId="27803"/>
          <ac:spMkLst>
            <pc:docMk/>
            <pc:sldMk cId="1488022321" sldId="1336"/>
            <ac:spMk id="46" creationId="{E88F3EE5-C53C-44DB-947D-61E55A7130A7}"/>
          </ac:spMkLst>
        </pc:spChg>
        <pc:spChg chg="mod">
          <ac:chgData name="Hamlet Markarian" userId="4926d2b407f31d77" providerId="LiveId" clId="{C257409A-8BF4-4542-8217-7E0DE09B0263}" dt="2021-04-09T12:18:23.015" v="109" actId="27803"/>
          <ac:spMkLst>
            <pc:docMk/>
            <pc:sldMk cId="1488022321" sldId="1336"/>
            <ac:spMk id="47" creationId="{BEABFC77-3F84-4504-8C11-F8FF853016A7}"/>
          </ac:spMkLst>
        </pc:spChg>
        <pc:spChg chg="mod">
          <ac:chgData name="Hamlet Markarian" userId="4926d2b407f31d77" providerId="LiveId" clId="{C257409A-8BF4-4542-8217-7E0DE09B0263}" dt="2021-04-09T12:18:23.015" v="109" actId="27803"/>
          <ac:spMkLst>
            <pc:docMk/>
            <pc:sldMk cId="1488022321" sldId="1336"/>
            <ac:spMk id="48" creationId="{695DECB7-797A-46CD-AF0E-A529DF433D5C}"/>
          </ac:spMkLst>
        </pc:spChg>
        <pc:spChg chg="mod">
          <ac:chgData name="Hamlet Markarian" userId="4926d2b407f31d77" providerId="LiveId" clId="{C257409A-8BF4-4542-8217-7E0DE09B0263}" dt="2021-04-09T12:18:23.015" v="109" actId="27803"/>
          <ac:spMkLst>
            <pc:docMk/>
            <pc:sldMk cId="1488022321" sldId="1336"/>
            <ac:spMk id="49" creationId="{6AAEE439-1EBD-4242-9E41-5981A6821B3E}"/>
          </ac:spMkLst>
        </pc:spChg>
        <pc:spChg chg="mod">
          <ac:chgData name="Hamlet Markarian" userId="4926d2b407f31d77" providerId="LiveId" clId="{C257409A-8BF4-4542-8217-7E0DE09B0263}" dt="2021-04-09T12:18:23.015" v="109" actId="27803"/>
          <ac:spMkLst>
            <pc:docMk/>
            <pc:sldMk cId="1488022321" sldId="1336"/>
            <ac:spMk id="50" creationId="{3B2017C9-21AF-4639-9FF9-5483754BF125}"/>
          </ac:spMkLst>
        </pc:spChg>
        <pc:spChg chg="mod">
          <ac:chgData name="Hamlet Markarian" userId="4926d2b407f31d77" providerId="LiveId" clId="{C257409A-8BF4-4542-8217-7E0DE09B0263}" dt="2021-04-09T12:18:23.015" v="109" actId="27803"/>
          <ac:spMkLst>
            <pc:docMk/>
            <pc:sldMk cId="1488022321" sldId="1336"/>
            <ac:spMk id="51" creationId="{C1FB3B7C-B2CE-46E9-A62F-C1B96703FCCF}"/>
          </ac:spMkLst>
        </pc:spChg>
        <pc:spChg chg="mod">
          <ac:chgData name="Hamlet Markarian" userId="4926d2b407f31d77" providerId="LiveId" clId="{C257409A-8BF4-4542-8217-7E0DE09B0263}" dt="2021-04-09T12:18:23.015" v="109" actId="27803"/>
          <ac:spMkLst>
            <pc:docMk/>
            <pc:sldMk cId="1488022321" sldId="1336"/>
            <ac:spMk id="52" creationId="{33FB34E2-4AC3-4BFF-A6FD-FA09F6820422}"/>
          </ac:spMkLst>
        </pc:spChg>
        <pc:spChg chg="mod">
          <ac:chgData name="Hamlet Markarian" userId="4926d2b407f31d77" providerId="LiveId" clId="{C257409A-8BF4-4542-8217-7E0DE09B0263}" dt="2021-04-09T12:18:23.015" v="109" actId="27803"/>
          <ac:spMkLst>
            <pc:docMk/>
            <pc:sldMk cId="1488022321" sldId="1336"/>
            <ac:spMk id="53" creationId="{CB231786-9A07-4FF6-A75D-2DC4A4662C4C}"/>
          </ac:spMkLst>
        </pc:spChg>
        <pc:spChg chg="mod">
          <ac:chgData name="Hamlet Markarian" userId="4926d2b407f31d77" providerId="LiveId" clId="{C257409A-8BF4-4542-8217-7E0DE09B0263}" dt="2021-04-09T12:18:23.015" v="109" actId="27803"/>
          <ac:spMkLst>
            <pc:docMk/>
            <pc:sldMk cId="1488022321" sldId="1336"/>
            <ac:spMk id="54" creationId="{1AC2A620-5F98-47D9-946B-FCC2A72AE469}"/>
          </ac:spMkLst>
        </pc:spChg>
        <pc:spChg chg="mod">
          <ac:chgData name="Hamlet Markarian" userId="4926d2b407f31d77" providerId="LiveId" clId="{C257409A-8BF4-4542-8217-7E0DE09B0263}" dt="2021-04-09T12:18:23.015" v="109" actId="27803"/>
          <ac:spMkLst>
            <pc:docMk/>
            <pc:sldMk cId="1488022321" sldId="1336"/>
            <ac:spMk id="55" creationId="{B641E674-3404-484B-A49E-9BF6E64B0B1F}"/>
          </ac:spMkLst>
        </pc:spChg>
        <pc:spChg chg="mod">
          <ac:chgData name="Hamlet Markarian" userId="4926d2b407f31d77" providerId="LiveId" clId="{C257409A-8BF4-4542-8217-7E0DE09B0263}" dt="2021-04-09T12:18:23.015" v="109" actId="27803"/>
          <ac:spMkLst>
            <pc:docMk/>
            <pc:sldMk cId="1488022321" sldId="1336"/>
            <ac:spMk id="56" creationId="{46623ACD-874A-4722-A7BE-F28208E92CBC}"/>
          </ac:spMkLst>
        </pc:spChg>
        <pc:spChg chg="mod">
          <ac:chgData name="Hamlet Markarian" userId="4926d2b407f31d77" providerId="LiveId" clId="{C257409A-8BF4-4542-8217-7E0DE09B0263}" dt="2021-04-09T12:18:23.015" v="109" actId="27803"/>
          <ac:spMkLst>
            <pc:docMk/>
            <pc:sldMk cId="1488022321" sldId="1336"/>
            <ac:spMk id="57" creationId="{1D3A07A9-6D67-4486-9D1F-703B78E12562}"/>
          </ac:spMkLst>
        </pc:spChg>
        <pc:spChg chg="mod">
          <ac:chgData name="Hamlet Markarian" userId="4926d2b407f31d77" providerId="LiveId" clId="{C257409A-8BF4-4542-8217-7E0DE09B0263}" dt="2021-04-09T12:18:23.015" v="109" actId="27803"/>
          <ac:spMkLst>
            <pc:docMk/>
            <pc:sldMk cId="1488022321" sldId="1336"/>
            <ac:spMk id="58" creationId="{A794F4AC-AD01-4AC3-A883-0EAF6108DAE0}"/>
          </ac:spMkLst>
        </pc:spChg>
        <pc:spChg chg="mod">
          <ac:chgData name="Hamlet Markarian" userId="4926d2b407f31d77" providerId="LiveId" clId="{C257409A-8BF4-4542-8217-7E0DE09B0263}" dt="2021-04-09T12:18:23.015" v="109" actId="27803"/>
          <ac:spMkLst>
            <pc:docMk/>
            <pc:sldMk cId="1488022321" sldId="1336"/>
            <ac:spMk id="59" creationId="{18646029-7977-4A65-B5FE-7470894733ED}"/>
          </ac:spMkLst>
        </pc:spChg>
        <pc:spChg chg="mod">
          <ac:chgData name="Hamlet Markarian" userId="4926d2b407f31d77" providerId="LiveId" clId="{C257409A-8BF4-4542-8217-7E0DE09B0263}" dt="2021-04-09T12:18:23.015" v="109" actId="27803"/>
          <ac:spMkLst>
            <pc:docMk/>
            <pc:sldMk cId="1488022321" sldId="1336"/>
            <ac:spMk id="60" creationId="{5870B0FF-B11F-43D7-AD40-2D5D7455E0F2}"/>
          </ac:spMkLst>
        </pc:spChg>
        <pc:spChg chg="mod">
          <ac:chgData name="Hamlet Markarian" userId="4926d2b407f31d77" providerId="LiveId" clId="{C257409A-8BF4-4542-8217-7E0DE09B0263}" dt="2021-04-09T12:18:23.015" v="109" actId="27803"/>
          <ac:spMkLst>
            <pc:docMk/>
            <pc:sldMk cId="1488022321" sldId="1336"/>
            <ac:spMk id="61" creationId="{E1DBAFD2-34E7-4169-9A92-BD39EE6D2FA5}"/>
          </ac:spMkLst>
        </pc:spChg>
        <pc:spChg chg="mod">
          <ac:chgData name="Hamlet Markarian" userId="4926d2b407f31d77" providerId="LiveId" clId="{C257409A-8BF4-4542-8217-7E0DE09B0263}" dt="2021-04-09T12:18:23.015" v="109" actId="27803"/>
          <ac:spMkLst>
            <pc:docMk/>
            <pc:sldMk cId="1488022321" sldId="1336"/>
            <ac:spMk id="62" creationId="{DCB48243-0717-4374-9F9F-36D87F9DF5C4}"/>
          </ac:spMkLst>
        </pc:spChg>
        <pc:spChg chg="mod">
          <ac:chgData name="Hamlet Markarian" userId="4926d2b407f31d77" providerId="LiveId" clId="{C257409A-8BF4-4542-8217-7E0DE09B0263}" dt="2021-04-09T12:18:23.015" v="109" actId="27803"/>
          <ac:spMkLst>
            <pc:docMk/>
            <pc:sldMk cId="1488022321" sldId="1336"/>
            <ac:spMk id="63" creationId="{98782E0E-DA9C-4F43-89A9-4619BF70FB40}"/>
          </ac:spMkLst>
        </pc:spChg>
        <pc:spChg chg="mod">
          <ac:chgData name="Hamlet Markarian" userId="4926d2b407f31d77" providerId="LiveId" clId="{C257409A-8BF4-4542-8217-7E0DE09B0263}" dt="2021-04-09T12:18:23.015" v="109" actId="27803"/>
          <ac:spMkLst>
            <pc:docMk/>
            <pc:sldMk cId="1488022321" sldId="1336"/>
            <ac:spMk id="64" creationId="{22CD3ADA-CC1C-4E2A-A82B-D17237ECF760}"/>
          </ac:spMkLst>
        </pc:spChg>
        <pc:spChg chg="add mod ord">
          <ac:chgData name="Hamlet Markarian" userId="4926d2b407f31d77" providerId="LiveId" clId="{C257409A-8BF4-4542-8217-7E0DE09B0263}" dt="2021-04-09T12:24:55.282" v="423" actId="12789"/>
          <ac:spMkLst>
            <pc:docMk/>
            <pc:sldMk cId="1488022321" sldId="1336"/>
            <ac:spMk id="65" creationId="{FCB003F4-5071-4009-A54C-D030F240D39B}"/>
          </ac:spMkLst>
        </pc:spChg>
        <pc:spChg chg="add del mod ord">
          <ac:chgData name="Hamlet Markarian" userId="4926d2b407f31d77" providerId="LiveId" clId="{C257409A-8BF4-4542-8217-7E0DE09B0263}" dt="2021-04-09T12:30:03.882" v="525" actId="478"/>
          <ac:spMkLst>
            <pc:docMk/>
            <pc:sldMk cId="1488022321" sldId="1336"/>
            <ac:spMk id="68" creationId="{B61D9AFE-D9CB-41AF-B74A-9A928608FD3C}"/>
          </ac:spMkLst>
        </pc:spChg>
        <pc:spChg chg="add del mod ord">
          <ac:chgData name="Hamlet Markarian" userId="4926d2b407f31d77" providerId="LiveId" clId="{C257409A-8BF4-4542-8217-7E0DE09B0263}" dt="2021-04-09T12:31:06.779" v="543" actId="478"/>
          <ac:spMkLst>
            <pc:docMk/>
            <pc:sldMk cId="1488022321" sldId="1336"/>
            <ac:spMk id="69" creationId="{19D12B49-5A8A-4B80-94B3-D677E4815397}"/>
          </ac:spMkLst>
        </pc:spChg>
        <pc:spChg chg="add mod ord">
          <ac:chgData name="Hamlet Markarian" userId="4926d2b407f31d77" providerId="LiveId" clId="{C257409A-8BF4-4542-8217-7E0DE09B0263}" dt="2021-04-09T12:37:11.716" v="1142" actId="207"/>
          <ac:spMkLst>
            <pc:docMk/>
            <pc:sldMk cId="1488022321" sldId="1336"/>
            <ac:spMk id="70" creationId="{523E7DA2-7493-4B52-9ED2-3FC008C51653}"/>
          </ac:spMkLst>
        </pc:spChg>
        <pc:spChg chg="add mod">
          <ac:chgData name="Hamlet Markarian" userId="4926d2b407f31d77" providerId="LiveId" clId="{C257409A-8BF4-4542-8217-7E0DE09B0263}" dt="2021-04-09T12:39:44.149" v="1168" actId="1076"/>
          <ac:spMkLst>
            <pc:docMk/>
            <pc:sldMk cId="1488022321" sldId="1336"/>
            <ac:spMk id="71" creationId="{0DB52178-62B6-47CC-BD73-81552FBDECEE}"/>
          </ac:spMkLst>
        </pc:spChg>
        <pc:spChg chg="del mod">
          <ac:chgData name="Hamlet Markarian" userId="4926d2b407f31d77" providerId="LiveId" clId="{C257409A-8BF4-4542-8217-7E0DE09B0263}" dt="2021-04-09T12:24:02.043" v="410" actId="478"/>
          <ac:spMkLst>
            <pc:docMk/>
            <pc:sldMk cId="1488022321" sldId="1336"/>
            <ac:spMk id="127" creationId="{094E3DE1-C178-4788-82F9-A92879984E4B}"/>
          </ac:spMkLst>
        </pc:spChg>
        <pc:spChg chg="del mod">
          <ac:chgData name="Hamlet Markarian" userId="4926d2b407f31d77" providerId="LiveId" clId="{C257409A-8BF4-4542-8217-7E0DE09B0263}" dt="2021-04-09T12:24:02.043" v="410" actId="478"/>
          <ac:spMkLst>
            <pc:docMk/>
            <pc:sldMk cId="1488022321" sldId="1336"/>
            <ac:spMk id="128" creationId="{7EDD9039-E04C-40C2-BF13-2D1D9AFE6EC9}"/>
          </ac:spMkLst>
        </pc:spChg>
        <pc:spChg chg="add del">
          <ac:chgData name="Hamlet Markarian" userId="4926d2b407f31d77" providerId="LiveId" clId="{C257409A-8BF4-4542-8217-7E0DE09B0263}" dt="2021-04-09T12:09:00.028" v="79" actId="478"/>
          <ac:spMkLst>
            <pc:docMk/>
            <pc:sldMk cId="1488022321" sldId="1336"/>
            <ac:spMk id="135" creationId="{5625491D-B444-4629-BFFD-94EC42D01B54}"/>
          </ac:spMkLst>
        </pc:spChg>
        <pc:spChg chg="del">
          <ac:chgData name="Hamlet Markarian" userId="4926d2b407f31d77" providerId="LiveId" clId="{C257409A-8BF4-4542-8217-7E0DE09B0263}" dt="2021-04-09T12:16:36.876" v="99" actId="478"/>
          <ac:spMkLst>
            <pc:docMk/>
            <pc:sldMk cId="1488022321" sldId="1336"/>
            <ac:spMk id="182" creationId="{67F59D4B-5FCF-4C7A-93D2-C2C61C5AD5F1}"/>
          </ac:spMkLst>
        </pc:spChg>
        <pc:spChg chg="del">
          <ac:chgData name="Hamlet Markarian" userId="4926d2b407f31d77" providerId="LiveId" clId="{C257409A-8BF4-4542-8217-7E0DE09B0263}" dt="2021-04-09T12:16:36.156" v="98" actId="478"/>
          <ac:spMkLst>
            <pc:docMk/>
            <pc:sldMk cId="1488022321" sldId="1336"/>
            <ac:spMk id="183" creationId="{77FC1FB2-AA54-47DF-A058-F8C243B617BA}"/>
          </ac:spMkLst>
        </pc:spChg>
        <pc:spChg chg="del">
          <ac:chgData name="Hamlet Markarian" userId="4926d2b407f31d77" providerId="LiveId" clId="{C257409A-8BF4-4542-8217-7E0DE09B0263}" dt="2021-04-09T12:16:35.517" v="97" actId="478"/>
          <ac:spMkLst>
            <pc:docMk/>
            <pc:sldMk cId="1488022321" sldId="1336"/>
            <ac:spMk id="184" creationId="{5ACD32C7-BAEC-4B7E-94A7-7CA13E3A4C18}"/>
          </ac:spMkLst>
        </pc:spChg>
        <pc:spChg chg="add del mod ord">
          <ac:chgData name="Hamlet Markarian" userId="4926d2b407f31d77" providerId="LiveId" clId="{C257409A-8BF4-4542-8217-7E0DE09B0263}" dt="2021-04-09T12:30:03.034" v="524" actId="478"/>
          <ac:spMkLst>
            <pc:docMk/>
            <pc:sldMk cId="1488022321" sldId="1336"/>
            <ac:spMk id="225" creationId="{9DB264A9-0C9E-4239-A167-0099C9C7107B}"/>
          </ac:spMkLst>
        </pc:spChg>
        <pc:spChg chg="add del mod ord">
          <ac:chgData name="Hamlet Markarian" userId="4926d2b407f31d77" providerId="LiveId" clId="{C257409A-8BF4-4542-8217-7E0DE09B0263}" dt="2021-04-09T12:30:02.458" v="523" actId="478"/>
          <ac:spMkLst>
            <pc:docMk/>
            <pc:sldMk cId="1488022321" sldId="1336"/>
            <ac:spMk id="226" creationId="{C332876A-776E-40BC-BFC6-48C0192BA2C8}"/>
          </ac:spMkLst>
        </pc:spChg>
        <pc:spChg chg="add mod ord">
          <ac:chgData name="Hamlet Markarian" userId="4926d2b407f31d77" providerId="LiveId" clId="{C257409A-8BF4-4542-8217-7E0DE09B0263}" dt="2021-04-09T12:37:16.190" v="1143" actId="207"/>
          <ac:spMkLst>
            <pc:docMk/>
            <pc:sldMk cId="1488022321" sldId="1336"/>
            <ac:spMk id="227" creationId="{1BF70210-DF54-43C0-A8D5-60BD72CE2A56}"/>
          </ac:spMkLst>
        </pc:spChg>
        <pc:spChg chg="add mod ord">
          <ac:chgData name="Hamlet Markarian" userId="4926d2b407f31d77" providerId="LiveId" clId="{C257409A-8BF4-4542-8217-7E0DE09B0263}" dt="2021-04-09T12:36:51.356" v="1015" actId="207"/>
          <ac:spMkLst>
            <pc:docMk/>
            <pc:sldMk cId="1488022321" sldId="1336"/>
            <ac:spMk id="228" creationId="{8E991D42-D2DC-4301-84F9-F2101FB3D14E}"/>
          </ac:spMkLst>
        </pc:spChg>
        <pc:spChg chg="add mod ord">
          <ac:chgData name="Hamlet Markarian" userId="4926d2b407f31d77" providerId="LiveId" clId="{C257409A-8BF4-4542-8217-7E0DE09B0263}" dt="2021-04-09T12:36:46.584" v="985" actId="207"/>
          <ac:spMkLst>
            <pc:docMk/>
            <pc:sldMk cId="1488022321" sldId="1336"/>
            <ac:spMk id="229" creationId="{5AF88D0B-5162-47F2-8564-973434B0A23D}"/>
          </ac:spMkLst>
        </pc:spChg>
        <pc:spChg chg="add mod ord">
          <ac:chgData name="Hamlet Markarian" userId="4926d2b407f31d77" providerId="LiveId" clId="{C257409A-8BF4-4542-8217-7E0DE09B0263}" dt="2021-04-09T12:36:43.672" v="966" actId="207"/>
          <ac:spMkLst>
            <pc:docMk/>
            <pc:sldMk cId="1488022321" sldId="1336"/>
            <ac:spMk id="230" creationId="{08A5C199-6AA9-4549-895D-0B437547C8BB}"/>
          </ac:spMkLst>
        </pc:spChg>
        <pc:spChg chg="add mod">
          <ac:chgData name="Hamlet Markarian" userId="4926d2b407f31d77" providerId="LiveId" clId="{C257409A-8BF4-4542-8217-7E0DE09B0263}" dt="2021-04-09T12:38:35.354" v="1153" actId="12789"/>
          <ac:spMkLst>
            <pc:docMk/>
            <pc:sldMk cId="1488022321" sldId="1336"/>
            <ac:spMk id="231" creationId="{22396183-850E-421E-9D6E-EC9A6AF5EF66}"/>
          </ac:spMkLst>
        </pc:spChg>
        <pc:spChg chg="add mod">
          <ac:chgData name="Hamlet Markarian" userId="4926d2b407f31d77" providerId="LiveId" clId="{C257409A-8BF4-4542-8217-7E0DE09B0263}" dt="2021-04-09T12:39:51.227" v="1169" actId="408"/>
          <ac:spMkLst>
            <pc:docMk/>
            <pc:sldMk cId="1488022321" sldId="1336"/>
            <ac:spMk id="232" creationId="{63525495-B7F9-4AF6-BE7E-F65167C7F4DF}"/>
          </ac:spMkLst>
        </pc:spChg>
        <pc:spChg chg="add mod">
          <ac:chgData name="Hamlet Markarian" userId="4926d2b407f31d77" providerId="LiveId" clId="{C257409A-8BF4-4542-8217-7E0DE09B0263}" dt="2021-04-09T12:39:51.227" v="1169" actId="408"/>
          <ac:spMkLst>
            <pc:docMk/>
            <pc:sldMk cId="1488022321" sldId="1336"/>
            <ac:spMk id="233" creationId="{626BE329-231D-43E5-871B-DDF4C2FD1262}"/>
          </ac:spMkLst>
        </pc:spChg>
        <pc:spChg chg="add mod">
          <ac:chgData name="Hamlet Markarian" userId="4926d2b407f31d77" providerId="LiveId" clId="{C257409A-8BF4-4542-8217-7E0DE09B0263}" dt="2021-04-09T12:39:51.227" v="1169" actId="408"/>
          <ac:spMkLst>
            <pc:docMk/>
            <pc:sldMk cId="1488022321" sldId="1336"/>
            <ac:spMk id="234" creationId="{6F2D2282-8FE2-4D23-9EC8-E95085FB56E8}"/>
          </ac:spMkLst>
        </pc:spChg>
        <pc:spChg chg="add mod">
          <ac:chgData name="Hamlet Markarian" userId="4926d2b407f31d77" providerId="LiveId" clId="{C257409A-8BF4-4542-8217-7E0DE09B0263}" dt="2021-04-09T12:39:51.227" v="1169" actId="408"/>
          <ac:spMkLst>
            <pc:docMk/>
            <pc:sldMk cId="1488022321" sldId="1336"/>
            <ac:spMk id="235" creationId="{E5D4B9F1-99B7-47D9-A1AF-1CD255870587}"/>
          </ac:spMkLst>
        </pc:spChg>
        <pc:spChg chg="add mod">
          <ac:chgData name="Hamlet Markarian" userId="4926d2b407f31d77" providerId="LiveId" clId="{C257409A-8BF4-4542-8217-7E0DE09B0263}" dt="2021-04-09T12:39:51.227" v="1169" actId="408"/>
          <ac:spMkLst>
            <pc:docMk/>
            <pc:sldMk cId="1488022321" sldId="1336"/>
            <ac:spMk id="236" creationId="{94171BCA-D78B-436D-A8A5-32022A91D372}"/>
          </ac:spMkLst>
        </pc:spChg>
        <pc:spChg chg="add mod">
          <ac:chgData name="Hamlet Markarian" userId="4926d2b407f31d77" providerId="LiveId" clId="{C257409A-8BF4-4542-8217-7E0DE09B0263}" dt="2021-04-09T12:39:51.227" v="1169" actId="408"/>
          <ac:spMkLst>
            <pc:docMk/>
            <pc:sldMk cId="1488022321" sldId="1336"/>
            <ac:spMk id="237" creationId="{6A5DF111-D39E-4A2F-B430-466AE2D51DAB}"/>
          </ac:spMkLst>
        </pc:spChg>
        <pc:grpChg chg="del">
          <ac:chgData name="Hamlet Markarian" userId="4926d2b407f31d77" providerId="LiveId" clId="{C257409A-8BF4-4542-8217-7E0DE09B0263}" dt="2021-04-09T11:49:17.504" v="0" actId="478"/>
          <ac:grpSpMkLst>
            <pc:docMk/>
            <pc:sldMk cId="1488022321" sldId="1336"/>
            <ac:grpSpMk id="11" creationId="{362E6DB1-A185-424E-8D03-706851647752}"/>
          </ac:grpSpMkLst>
        </pc:grpChg>
        <pc:grpChg chg="mod">
          <ac:chgData name="Hamlet Markarian" userId="4926d2b407f31d77" providerId="LiveId" clId="{C257409A-8BF4-4542-8217-7E0DE09B0263}" dt="2021-04-09T12:18:23.015" v="109" actId="27803"/>
          <ac:grpSpMkLst>
            <pc:docMk/>
            <pc:sldMk cId="1488022321" sldId="1336"/>
            <ac:grpSpMk id="20" creationId="{B53AB0AD-228D-410D-AF0C-8B28233826DC}"/>
          </ac:grpSpMkLst>
        </pc:grpChg>
        <pc:grpChg chg="add del mod">
          <ac:chgData name="Hamlet Markarian" userId="4926d2b407f31d77" providerId="LiveId" clId="{C257409A-8BF4-4542-8217-7E0DE09B0263}" dt="2021-04-09T12:26:14.670" v="451" actId="165"/>
          <ac:grpSpMkLst>
            <pc:docMk/>
            <pc:sldMk cId="1488022321" sldId="1336"/>
            <ac:grpSpMk id="66" creationId="{744AD49E-AC8C-48A0-96B5-356A08B5E33A}"/>
          </ac:grpSpMkLst>
        </pc:grpChg>
        <pc:grpChg chg="add del mod">
          <ac:chgData name="Hamlet Markarian" userId="4926d2b407f31d77" providerId="LiveId" clId="{C257409A-8BF4-4542-8217-7E0DE09B0263}" dt="2021-04-09T12:26:59.327" v="469" actId="165"/>
          <ac:grpSpMkLst>
            <pc:docMk/>
            <pc:sldMk cId="1488022321" sldId="1336"/>
            <ac:grpSpMk id="67" creationId="{7F93F9A9-4F15-41BD-A311-56F659CBAE1E}"/>
          </ac:grpSpMkLst>
        </pc:grpChg>
        <pc:grpChg chg="add del mod">
          <ac:chgData name="Hamlet Markarian" userId="4926d2b407f31d77" providerId="LiveId" clId="{C257409A-8BF4-4542-8217-7E0DE09B0263}" dt="2021-04-09T12:26:59.327" v="469" actId="165"/>
          <ac:grpSpMkLst>
            <pc:docMk/>
            <pc:sldMk cId="1488022321" sldId="1336"/>
            <ac:grpSpMk id="110" creationId="{7C011C67-B71C-43F4-821A-055C9935BF1A}"/>
          </ac:grpSpMkLst>
        </pc:grpChg>
        <pc:grpChg chg="del">
          <ac:chgData name="Hamlet Markarian" userId="4926d2b407f31d77" providerId="LiveId" clId="{C257409A-8BF4-4542-8217-7E0DE09B0263}" dt="2021-04-09T11:49:18.269" v="1" actId="478"/>
          <ac:grpSpMkLst>
            <pc:docMk/>
            <pc:sldMk cId="1488022321" sldId="1336"/>
            <ac:grpSpMk id="123" creationId="{090B6407-3B96-4AD1-9C04-4DAA3A60FAA3}"/>
          </ac:grpSpMkLst>
        </pc:grpChg>
        <pc:grpChg chg="del">
          <ac:chgData name="Hamlet Markarian" userId="4926d2b407f31d77" providerId="LiveId" clId="{C257409A-8BF4-4542-8217-7E0DE09B0263}" dt="2021-04-09T11:49:18.958" v="2" actId="478"/>
          <ac:grpSpMkLst>
            <pc:docMk/>
            <pc:sldMk cId="1488022321" sldId="1336"/>
            <ac:grpSpMk id="130" creationId="{A979CC77-6090-4465-BA7C-162282BDDC4D}"/>
          </ac:grpSpMkLst>
        </pc:grpChg>
        <pc:grpChg chg="add del mod">
          <ac:chgData name="Hamlet Markarian" userId="4926d2b407f31d77" providerId="LiveId" clId="{C257409A-8BF4-4542-8217-7E0DE09B0263}" dt="2021-04-09T12:26:59.327" v="469" actId="165"/>
          <ac:grpSpMkLst>
            <pc:docMk/>
            <pc:sldMk cId="1488022321" sldId="1336"/>
            <ac:grpSpMk id="137" creationId="{E4C3EA38-5BC1-4EC6-8092-690287F7626D}"/>
          </ac:grpSpMkLst>
        </pc:grpChg>
        <pc:grpChg chg="add del mod">
          <ac:chgData name="Hamlet Markarian" userId="4926d2b407f31d77" providerId="LiveId" clId="{C257409A-8BF4-4542-8217-7E0DE09B0263}" dt="2021-04-09T12:26:59.327" v="469" actId="165"/>
          <ac:grpSpMkLst>
            <pc:docMk/>
            <pc:sldMk cId="1488022321" sldId="1336"/>
            <ac:grpSpMk id="149" creationId="{19FDFF8A-FC62-4614-B416-97D057A74111}"/>
          </ac:grpSpMkLst>
        </pc:grpChg>
        <pc:grpChg chg="add del mod">
          <ac:chgData name="Hamlet Markarian" userId="4926d2b407f31d77" providerId="LiveId" clId="{C257409A-8BF4-4542-8217-7E0DE09B0263}" dt="2021-04-09T12:26:59.327" v="469" actId="165"/>
          <ac:grpSpMkLst>
            <pc:docMk/>
            <pc:sldMk cId="1488022321" sldId="1336"/>
            <ac:grpSpMk id="161" creationId="{1B163D31-C4EA-43B9-ADF3-CBF4FBD9D87C}"/>
          </ac:grpSpMkLst>
        </pc:grpChg>
        <pc:grpChg chg="add del mod">
          <ac:chgData name="Hamlet Markarian" userId="4926d2b407f31d77" providerId="LiveId" clId="{C257409A-8BF4-4542-8217-7E0DE09B0263}" dt="2021-04-09T12:26:59.327" v="469" actId="165"/>
          <ac:grpSpMkLst>
            <pc:docMk/>
            <pc:sldMk cId="1488022321" sldId="1336"/>
            <ac:grpSpMk id="173" creationId="{EA121B9E-05DE-49B9-87A0-7959E3AB577F}"/>
          </ac:grpSpMkLst>
        </pc:grpChg>
        <pc:grpChg chg="add del mod">
          <ac:chgData name="Hamlet Markarian" userId="4926d2b407f31d77" providerId="LiveId" clId="{C257409A-8BF4-4542-8217-7E0DE09B0263}" dt="2021-04-09T12:26:59.327" v="469" actId="165"/>
          <ac:grpSpMkLst>
            <pc:docMk/>
            <pc:sldMk cId="1488022321" sldId="1336"/>
            <ac:grpSpMk id="189" creationId="{A75E807A-5DF2-4AF9-8F81-75434DC2DD5B}"/>
          </ac:grpSpMkLst>
        </pc:grpChg>
        <pc:grpChg chg="add del mod">
          <ac:chgData name="Hamlet Markarian" userId="4926d2b407f31d77" providerId="LiveId" clId="{C257409A-8BF4-4542-8217-7E0DE09B0263}" dt="2021-04-09T12:26:59.327" v="469" actId="165"/>
          <ac:grpSpMkLst>
            <pc:docMk/>
            <pc:sldMk cId="1488022321" sldId="1336"/>
            <ac:grpSpMk id="201" creationId="{45195896-696D-480B-81ED-D3836FBF1044}"/>
          </ac:grpSpMkLst>
        </pc:grpChg>
        <pc:grpChg chg="add del mod">
          <ac:chgData name="Hamlet Markarian" userId="4926d2b407f31d77" providerId="LiveId" clId="{C257409A-8BF4-4542-8217-7E0DE09B0263}" dt="2021-04-09T12:26:59.327" v="469" actId="165"/>
          <ac:grpSpMkLst>
            <pc:docMk/>
            <pc:sldMk cId="1488022321" sldId="1336"/>
            <ac:grpSpMk id="213" creationId="{1C4DDD54-0A51-43BE-BCA5-551699B37989}"/>
          </ac:grpSpMkLst>
        </pc:grpChg>
        <pc:graphicFrameChg chg="add del mod">
          <ac:chgData name="Hamlet Markarian" userId="4926d2b407f31d77" providerId="LiveId" clId="{C257409A-8BF4-4542-8217-7E0DE09B0263}" dt="2021-04-09T12:11:25.661" v="82" actId="478"/>
          <ac:graphicFrameMkLst>
            <pc:docMk/>
            <pc:sldMk cId="1488022321" sldId="1336"/>
            <ac:graphicFrameMk id="13" creationId="{50BFE32C-1687-41DA-A9B2-57D44AB2A0EB}"/>
          </ac:graphicFrameMkLst>
        </pc:graphicFrameChg>
        <pc:picChg chg="add del mod ord">
          <ac:chgData name="Hamlet Markarian" userId="4926d2b407f31d77" providerId="LiveId" clId="{C257409A-8BF4-4542-8217-7E0DE09B0263}" dt="2021-04-09T11:54:47.618" v="45"/>
          <ac:picMkLst>
            <pc:docMk/>
            <pc:sldMk cId="1488022321" sldId="1336"/>
            <ac:picMk id="4" creationId="{FBDF8073-CEF9-488E-BE85-E9A1C87A377D}"/>
          </ac:picMkLst>
        </pc:picChg>
        <pc:picChg chg="mod">
          <ac:chgData name="Hamlet Markarian" userId="4926d2b407f31d77" providerId="LiveId" clId="{C257409A-8BF4-4542-8217-7E0DE09B0263}" dt="2021-04-09T12:24:57.569" v="424" actId="12789"/>
          <ac:picMkLst>
            <pc:docMk/>
            <pc:sldMk cId="1488022321" sldId="1336"/>
            <ac:picMk id="7" creationId="{1190B5BC-289C-480A-9F4B-8A49BF1CA8AF}"/>
          </ac:picMkLst>
        </pc:picChg>
        <pc:picChg chg="add del mod">
          <ac:chgData name="Hamlet Markarian" userId="4926d2b407f31d77" providerId="LiveId" clId="{C257409A-8BF4-4542-8217-7E0DE09B0263}" dt="2021-04-09T12:08:42.015" v="66" actId="22"/>
          <ac:picMkLst>
            <pc:docMk/>
            <pc:sldMk cId="1488022321" sldId="1336"/>
            <ac:picMk id="12" creationId="{54D84D4A-9D33-41BA-B479-4EB95552CD24}"/>
          </ac:picMkLst>
        </pc:picChg>
        <pc:picChg chg="add del mod">
          <ac:chgData name="Hamlet Markarian" userId="4926d2b407f31d77" providerId="LiveId" clId="{C257409A-8BF4-4542-8217-7E0DE09B0263}" dt="2021-04-09T12:19:40.380" v="129" actId="478"/>
          <ac:picMkLst>
            <pc:docMk/>
            <pc:sldMk cId="1488022321" sldId="1336"/>
            <ac:picMk id="16" creationId="{7FCC6E9D-50A8-43F8-8042-98759F10369E}"/>
          </ac:picMkLst>
        </pc:picChg>
        <pc:picChg chg="add del mod ord">
          <ac:chgData name="Hamlet Markarian" userId="4926d2b407f31d77" providerId="LiveId" clId="{C257409A-8BF4-4542-8217-7E0DE09B0263}" dt="2021-04-09T12:21:07.660" v="266" actId="478"/>
          <ac:picMkLst>
            <pc:docMk/>
            <pc:sldMk cId="1488022321" sldId="1336"/>
            <ac:picMk id="19" creationId="{B53AB0AD-228D-410D-AF0C-8B28233826DC}"/>
          </ac:picMkLst>
        </pc:picChg>
        <pc:picChg chg="del mod ord">
          <ac:chgData name="Hamlet Markarian" userId="4926d2b407f31d77" providerId="LiveId" clId="{C257409A-8BF4-4542-8217-7E0DE09B0263}" dt="2021-04-09T12:15:06.475" v="90" actId="478"/>
          <ac:picMkLst>
            <pc:docMk/>
            <pc:sldMk cId="1488022321" sldId="1336"/>
            <ac:picMk id="34" creationId="{47DFF28E-1591-4681-8F95-EA50AEDCCF17}"/>
          </ac:picMkLst>
        </pc:picChg>
        <pc:picChg chg="add del mod ord topLvl">
          <ac:chgData name="Hamlet Markarian" userId="4926d2b407f31d77" providerId="LiveId" clId="{C257409A-8BF4-4542-8217-7E0DE09B0263}" dt="2021-04-09T12:39:51.227" v="1169" actId="408"/>
          <ac:picMkLst>
            <pc:docMk/>
            <pc:sldMk cId="1488022321" sldId="1336"/>
            <ac:picMk id="86" creationId="{71CAD0C0-53F5-4327-92E6-CA35CCF976CC}"/>
          </ac:picMkLst>
        </pc:picChg>
        <pc:picChg chg="add del mod topLvl">
          <ac:chgData name="Hamlet Markarian" userId="4926d2b407f31d77" providerId="LiveId" clId="{C257409A-8BF4-4542-8217-7E0DE09B0263}" dt="2021-04-09T12:27:23.889" v="492" actId="478"/>
          <ac:picMkLst>
            <pc:docMk/>
            <pc:sldMk cId="1488022321" sldId="1336"/>
            <ac:picMk id="87" creationId="{BDDE3CE6-D52B-4DCD-A781-86A5AA39088C}"/>
          </ac:picMkLst>
        </pc:picChg>
        <pc:picChg chg="add del mod topLvl">
          <ac:chgData name="Hamlet Markarian" userId="4926d2b407f31d77" providerId="LiveId" clId="{C257409A-8BF4-4542-8217-7E0DE09B0263}" dt="2021-04-09T12:27:23.889" v="492" actId="478"/>
          <ac:picMkLst>
            <pc:docMk/>
            <pc:sldMk cId="1488022321" sldId="1336"/>
            <ac:picMk id="88" creationId="{0AD091A3-DE03-4560-A405-B45650BA09F7}"/>
          </ac:picMkLst>
        </pc:picChg>
        <pc:picChg chg="add del mod topLvl">
          <ac:chgData name="Hamlet Markarian" userId="4926d2b407f31d77" providerId="LiveId" clId="{C257409A-8BF4-4542-8217-7E0DE09B0263}" dt="2021-04-09T12:27:23.889" v="492" actId="478"/>
          <ac:picMkLst>
            <pc:docMk/>
            <pc:sldMk cId="1488022321" sldId="1336"/>
            <ac:picMk id="89" creationId="{D69705DC-2C9A-4F5D-84AD-D2AEFB8A84EB}"/>
          </ac:picMkLst>
        </pc:picChg>
        <pc:picChg chg="add del mod topLvl">
          <ac:chgData name="Hamlet Markarian" userId="4926d2b407f31d77" providerId="LiveId" clId="{C257409A-8BF4-4542-8217-7E0DE09B0263}" dt="2021-04-09T12:27:23.889" v="492" actId="478"/>
          <ac:picMkLst>
            <pc:docMk/>
            <pc:sldMk cId="1488022321" sldId="1336"/>
            <ac:picMk id="90" creationId="{739EC0A6-1AB4-469B-8997-27FA3E0E6399}"/>
          </ac:picMkLst>
        </pc:picChg>
        <pc:picChg chg="add del mod topLvl">
          <ac:chgData name="Hamlet Markarian" userId="4926d2b407f31d77" providerId="LiveId" clId="{C257409A-8BF4-4542-8217-7E0DE09B0263}" dt="2021-04-09T12:27:23.889" v="492" actId="478"/>
          <ac:picMkLst>
            <pc:docMk/>
            <pc:sldMk cId="1488022321" sldId="1336"/>
            <ac:picMk id="91" creationId="{EBF7A664-0BFF-4148-95CE-290A0E8D1C3F}"/>
          </ac:picMkLst>
        </pc:picChg>
        <pc:picChg chg="add del mod topLvl">
          <ac:chgData name="Hamlet Markarian" userId="4926d2b407f31d77" providerId="LiveId" clId="{C257409A-8BF4-4542-8217-7E0DE09B0263}" dt="2021-04-09T12:27:22.369" v="491" actId="478"/>
          <ac:picMkLst>
            <pc:docMk/>
            <pc:sldMk cId="1488022321" sldId="1336"/>
            <ac:picMk id="92" creationId="{50547D8F-3956-4705-A243-9E08E2E7BA0C}"/>
          </ac:picMkLst>
        </pc:picChg>
        <pc:picChg chg="add del mod topLvl">
          <ac:chgData name="Hamlet Markarian" userId="4926d2b407f31d77" providerId="LiveId" clId="{C257409A-8BF4-4542-8217-7E0DE09B0263}" dt="2021-04-09T12:27:22.369" v="491" actId="478"/>
          <ac:picMkLst>
            <pc:docMk/>
            <pc:sldMk cId="1488022321" sldId="1336"/>
            <ac:picMk id="93" creationId="{021FD08C-B5A6-489A-9AF4-423915C9814E}"/>
          </ac:picMkLst>
        </pc:picChg>
        <pc:picChg chg="add del mod topLvl">
          <ac:chgData name="Hamlet Markarian" userId="4926d2b407f31d77" providerId="LiveId" clId="{C257409A-8BF4-4542-8217-7E0DE09B0263}" dt="2021-04-09T12:27:22.369" v="491" actId="478"/>
          <ac:picMkLst>
            <pc:docMk/>
            <pc:sldMk cId="1488022321" sldId="1336"/>
            <ac:picMk id="94" creationId="{A65B0115-8F05-4E8C-98BA-7D623EE17B28}"/>
          </ac:picMkLst>
        </pc:picChg>
        <pc:picChg chg="add del mod topLvl">
          <ac:chgData name="Hamlet Markarian" userId="4926d2b407f31d77" providerId="LiveId" clId="{C257409A-8BF4-4542-8217-7E0DE09B0263}" dt="2021-04-09T12:27:22.369" v="491" actId="478"/>
          <ac:picMkLst>
            <pc:docMk/>
            <pc:sldMk cId="1488022321" sldId="1336"/>
            <ac:picMk id="95" creationId="{5EBCEBDC-A749-4239-8F6D-52AEFC6E6C72}"/>
          </ac:picMkLst>
        </pc:picChg>
        <pc:picChg chg="add del mod topLvl">
          <ac:chgData name="Hamlet Markarian" userId="4926d2b407f31d77" providerId="LiveId" clId="{C257409A-8BF4-4542-8217-7E0DE09B0263}" dt="2021-04-09T12:27:22.369" v="491" actId="478"/>
          <ac:picMkLst>
            <pc:docMk/>
            <pc:sldMk cId="1488022321" sldId="1336"/>
            <ac:picMk id="96" creationId="{685B0BD4-B398-4762-B46F-4EB95DA5679A}"/>
          </ac:picMkLst>
        </pc:picChg>
        <pc:picChg chg="add mod">
          <ac:chgData name="Hamlet Markarian" userId="4926d2b407f31d77" providerId="LiveId" clId="{C257409A-8BF4-4542-8217-7E0DE09B0263}" dt="2021-04-09T12:26:30.350" v="454" actId="571"/>
          <ac:picMkLst>
            <pc:docMk/>
            <pc:sldMk cId="1488022321" sldId="1336"/>
            <ac:picMk id="98" creationId="{F7C326D0-2AE0-4166-92B7-3425FCCD95E3}"/>
          </ac:picMkLst>
        </pc:picChg>
        <pc:picChg chg="add mod">
          <ac:chgData name="Hamlet Markarian" userId="4926d2b407f31d77" providerId="LiveId" clId="{C257409A-8BF4-4542-8217-7E0DE09B0263}" dt="2021-04-09T12:26:30.350" v="454" actId="571"/>
          <ac:picMkLst>
            <pc:docMk/>
            <pc:sldMk cId="1488022321" sldId="1336"/>
            <ac:picMk id="99" creationId="{9CB848E4-A57A-4384-BEC5-63F955171D11}"/>
          </ac:picMkLst>
        </pc:picChg>
        <pc:picChg chg="add mod">
          <ac:chgData name="Hamlet Markarian" userId="4926d2b407f31d77" providerId="LiveId" clId="{C257409A-8BF4-4542-8217-7E0DE09B0263}" dt="2021-04-09T12:26:30.350" v="454" actId="571"/>
          <ac:picMkLst>
            <pc:docMk/>
            <pc:sldMk cId="1488022321" sldId="1336"/>
            <ac:picMk id="100" creationId="{52B97C11-CCB8-4276-AFC0-BE93A2E5F54B}"/>
          </ac:picMkLst>
        </pc:picChg>
        <pc:picChg chg="add mod">
          <ac:chgData name="Hamlet Markarian" userId="4926d2b407f31d77" providerId="LiveId" clId="{C257409A-8BF4-4542-8217-7E0DE09B0263}" dt="2021-04-09T12:26:30.350" v="454" actId="571"/>
          <ac:picMkLst>
            <pc:docMk/>
            <pc:sldMk cId="1488022321" sldId="1336"/>
            <ac:picMk id="101" creationId="{8274BA3A-D2ED-435B-AB1D-EF8F69DC8B85}"/>
          </ac:picMkLst>
        </pc:picChg>
        <pc:picChg chg="add mod">
          <ac:chgData name="Hamlet Markarian" userId="4926d2b407f31d77" providerId="LiveId" clId="{C257409A-8BF4-4542-8217-7E0DE09B0263}" dt="2021-04-09T12:26:30.350" v="454" actId="571"/>
          <ac:picMkLst>
            <pc:docMk/>
            <pc:sldMk cId="1488022321" sldId="1336"/>
            <ac:picMk id="102" creationId="{CCCD3253-EDD1-4177-BA9F-71ECAB64DA48}"/>
          </ac:picMkLst>
        </pc:picChg>
        <pc:picChg chg="add mod">
          <ac:chgData name="Hamlet Markarian" userId="4926d2b407f31d77" providerId="LiveId" clId="{C257409A-8BF4-4542-8217-7E0DE09B0263}" dt="2021-04-09T12:26:30.350" v="454" actId="571"/>
          <ac:picMkLst>
            <pc:docMk/>
            <pc:sldMk cId="1488022321" sldId="1336"/>
            <ac:picMk id="103" creationId="{8C596BDE-EA50-423A-926E-875D64EB5058}"/>
          </ac:picMkLst>
        </pc:picChg>
        <pc:picChg chg="add mod">
          <ac:chgData name="Hamlet Markarian" userId="4926d2b407f31d77" providerId="LiveId" clId="{C257409A-8BF4-4542-8217-7E0DE09B0263}" dt="2021-04-09T12:26:30.350" v="454" actId="571"/>
          <ac:picMkLst>
            <pc:docMk/>
            <pc:sldMk cId="1488022321" sldId="1336"/>
            <ac:picMk id="104" creationId="{E343D746-0971-4BE2-A73C-B416C226FE44}"/>
          </ac:picMkLst>
        </pc:picChg>
        <pc:picChg chg="add mod">
          <ac:chgData name="Hamlet Markarian" userId="4926d2b407f31d77" providerId="LiveId" clId="{C257409A-8BF4-4542-8217-7E0DE09B0263}" dt="2021-04-09T12:26:30.350" v="454" actId="571"/>
          <ac:picMkLst>
            <pc:docMk/>
            <pc:sldMk cId="1488022321" sldId="1336"/>
            <ac:picMk id="105" creationId="{3C13B2E6-178B-4986-A2F5-78878746DC08}"/>
          </ac:picMkLst>
        </pc:picChg>
        <pc:picChg chg="add mod">
          <ac:chgData name="Hamlet Markarian" userId="4926d2b407f31d77" providerId="LiveId" clId="{C257409A-8BF4-4542-8217-7E0DE09B0263}" dt="2021-04-09T12:26:30.350" v="454" actId="571"/>
          <ac:picMkLst>
            <pc:docMk/>
            <pc:sldMk cId="1488022321" sldId="1336"/>
            <ac:picMk id="106" creationId="{D15F4538-B694-4D79-A5B0-70246BA3C73D}"/>
          </ac:picMkLst>
        </pc:picChg>
        <pc:picChg chg="add mod">
          <ac:chgData name="Hamlet Markarian" userId="4926d2b407f31d77" providerId="LiveId" clId="{C257409A-8BF4-4542-8217-7E0DE09B0263}" dt="2021-04-09T12:26:30.350" v="454" actId="571"/>
          <ac:picMkLst>
            <pc:docMk/>
            <pc:sldMk cId="1488022321" sldId="1336"/>
            <ac:picMk id="107" creationId="{B6EB7E7C-6646-42ED-890F-BB43EFAE8D2A}"/>
          </ac:picMkLst>
        </pc:picChg>
        <pc:picChg chg="add mod">
          <ac:chgData name="Hamlet Markarian" userId="4926d2b407f31d77" providerId="LiveId" clId="{C257409A-8BF4-4542-8217-7E0DE09B0263}" dt="2021-04-09T12:26:30.350" v="454" actId="571"/>
          <ac:picMkLst>
            <pc:docMk/>
            <pc:sldMk cId="1488022321" sldId="1336"/>
            <ac:picMk id="108" creationId="{C0AF1420-C7EE-46D8-8E4B-0BBBDB20318E}"/>
          </ac:picMkLst>
        </pc:picChg>
        <pc:picChg chg="add del mod ord topLvl">
          <ac:chgData name="Hamlet Markarian" userId="4926d2b407f31d77" providerId="LiveId" clId="{C257409A-8BF4-4542-8217-7E0DE09B0263}" dt="2021-04-09T12:39:51.227" v="1169" actId="408"/>
          <ac:picMkLst>
            <pc:docMk/>
            <pc:sldMk cId="1488022321" sldId="1336"/>
            <ac:picMk id="111" creationId="{63156075-871F-4665-AEC2-1EDE258FDB9D}"/>
          </ac:picMkLst>
        </pc:picChg>
        <pc:picChg chg="del mod topLvl">
          <ac:chgData name="Hamlet Markarian" userId="4926d2b407f31d77" providerId="LiveId" clId="{C257409A-8BF4-4542-8217-7E0DE09B0263}" dt="2021-04-09T12:27:23.889" v="492" actId="478"/>
          <ac:picMkLst>
            <pc:docMk/>
            <pc:sldMk cId="1488022321" sldId="1336"/>
            <ac:picMk id="112" creationId="{B00F2451-8B1E-482D-B4FE-38F6375A5C71}"/>
          </ac:picMkLst>
        </pc:picChg>
        <pc:picChg chg="del mod topLvl">
          <ac:chgData name="Hamlet Markarian" userId="4926d2b407f31d77" providerId="LiveId" clId="{C257409A-8BF4-4542-8217-7E0DE09B0263}" dt="2021-04-09T12:27:23.889" v="492" actId="478"/>
          <ac:picMkLst>
            <pc:docMk/>
            <pc:sldMk cId="1488022321" sldId="1336"/>
            <ac:picMk id="113" creationId="{6AF166B1-A85E-45CC-87A3-E975159001B0}"/>
          </ac:picMkLst>
        </pc:picChg>
        <pc:picChg chg="del mod topLvl">
          <ac:chgData name="Hamlet Markarian" userId="4926d2b407f31d77" providerId="LiveId" clId="{C257409A-8BF4-4542-8217-7E0DE09B0263}" dt="2021-04-09T12:27:23.889" v="492" actId="478"/>
          <ac:picMkLst>
            <pc:docMk/>
            <pc:sldMk cId="1488022321" sldId="1336"/>
            <ac:picMk id="114" creationId="{BC41BB67-539A-4970-8173-27D792110331}"/>
          </ac:picMkLst>
        </pc:picChg>
        <pc:picChg chg="del mod topLvl">
          <ac:chgData name="Hamlet Markarian" userId="4926d2b407f31d77" providerId="LiveId" clId="{C257409A-8BF4-4542-8217-7E0DE09B0263}" dt="2021-04-09T12:27:23.889" v="492" actId="478"/>
          <ac:picMkLst>
            <pc:docMk/>
            <pc:sldMk cId="1488022321" sldId="1336"/>
            <ac:picMk id="116" creationId="{E5181A6D-CD3B-4700-9B8D-7363E9D6BA39}"/>
          </ac:picMkLst>
        </pc:picChg>
        <pc:picChg chg="del mod topLvl">
          <ac:chgData name="Hamlet Markarian" userId="4926d2b407f31d77" providerId="LiveId" clId="{C257409A-8BF4-4542-8217-7E0DE09B0263}" dt="2021-04-09T12:27:22.369" v="491" actId="478"/>
          <ac:picMkLst>
            <pc:docMk/>
            <pc:sldMk cId="1488022321" sldId="1336"/>
            <ac:picMk id="117" creationId="{DB5B83BD-696F-472F-A52E-57BCDA0C2C12}"/>
          </ac:picMkLst>
        </pc:picChg>
        <pc:picChg chg="del mod topLvl">
          <ac:chgData name="Hamlet Markarian" userId="4926d2b407f31d77" providerId="LiveId" clId="{C257409A-8BF4-4542-8217-7E0DE09B0263}" dt="2021-04-09T12:27:22.369" v="491" actId="478"/>
          <ac:picMkLst>
            <pc:docMk/>
            <pc:sldMk cId="1488022321" sldId="1336"/>
            <ac:picMk id="118" creationId="{5D53EBB2-C200-4362-B36B-B2FC16AFEA43}"/>
          </ac:picMkLst>
        </pc:picChg>
        <pc:picChg chg="del mod topLvl">
          <ac:chgData name="Hamlet Markarian" userId="4926d2b407f31d77" providerId="LiveId" clId="{C257409A-8BF4-4542-8217-7E0DE09B0263}" dt="2021-04-09T12:27:22.369" v="491" actId="478"/>
          <ac:picMkLst>
            <pc:docMk/>
            <pc:sldMk cId="1488022321" sldId="1336"/>
            <ac:picMk id="119" creationId="{458E081D-5DCA-4C05-A9EA-3E88D6F18D2D}"/>
          </ac:picMkLst>
        </pc:picChg>
        <pc:picChg chg="del mod topLvl">
          <ac:chgData name="Hamlet Markarian" userId="4926d2b407f31d77" providerId="LiveId" clId="{C257409A-8BF4-4542-8217-7E0DE09B0263}" dt="2021-04-09T12:27:22.369" v="491" actId="478"/>
          <ac:picMkLst>
            <pc:docMk/>
            <pc:sldMk cId="1488022321" sldId="1336"/>
            <ac:picMk id="120" creationId="{648920E3-1DB9-488C-9898-D11F735DCBB6}"/>
          </ac:picMkLst>
        </pc:picChg>
        <pc:picChg chg="del mod topLvl">
          <ac:chgData name="Hamlet Markarian" userId="4926d2b407f31d77" providerId="LiveId" clId="{C257409A-8BF4-4542-8217-7E0DE09B0263}" dt="2021-04-09T12:27:23.889" v="492" actId="478"/>
          <ac:picMkLst>
            <pc:docMk/>
            <pc:sldMk cId="1488022321" sldId="1336"/>
            <ac:picMk id="122" creationId="{EFC4342E-90A8-4AE5-BF60-AFD53A50C468}"/>
          </ac:picMkLst>
        </pc:picChg>
        <pc:picChg chg="del mod topLvl">
          <ac:chgData name="Hamlet Markarian" userId="4926d2b407f31d77" providerId="LiveId" clId="{C257409A-8BF4-4542-8217-7E0DE09B0263}" dt="2021-04-09T12:27:22.369" v="491" actId="478"/>
          <ac:picMkLst>
            <pc:docMk/>
            <pc:sldMk cId="1488022321" sldId="1336"/>
            <ac:picMk id="136" creationId="{BE240B10-4532-4CC9-942B-9B9E1827537E}"/>
          </ac:picMkLst>
        </pc:picChg>
        <pc:picChg chg="add del mod ord topLvl">
          <ac:chgData name="Hamlet Markarian" userId="4926d2b407f31d77" providerId="LiveId" clId="{C257409A-8BF4-4542-8217-7E0DE09B0263}" dt="2021-04-09T12:39:51.227" v="1169" actId="408"/>
          <ac:picMkLst>
            <pc:docMk/>
            <pc:sldMk cId="1488022321" sldId="1336"/>
            <ac:picMk id="138" creationId="{A09B1C78-ECD9-4772-A529-0F0E88C9F9B1}"/>
          </ac:picMkLst>
        </pc:picChg>
        <pc:picChg chg="del mod topLvl">
          <ac:chgData name="Hamlet Markarian" userId="4926d2b407f31d77" providerId="LiveId" clId="{C257409A-8BF4-4542-8217-7E0DE09B0263}" dt="2021-04-09T12:27:23.889" v="492" actId="478"/>
          <ac:picMkLst>
            <pc:docMk/>
            <pc:sldMk cId="1488022321" sldId="1336"/>
            <ac:picMk id="139" creationId="{732F8AA2-5E77-4CC6-A0D8-5B96F55999C1}"/>
          </ac:picMkLst>
        </pc:picChg>
        <pc:picChg chg="del mod topLvl">
          <ac:chgData name="Hamlet Markarian" userId="4926d2b407f31d77" providerId="LiveId" clId="{C257409A-8BF4-4542-8217-7E0DE09B0263}" dt="2021-04-09T12:27:23.889" v="492" actId="478"/>
          <ac:picMkLst>
            <pc:docMk/>
            <pc:sldMk cId="1488022321" sldId="1336"/>
            <ac:picMk id="140" creationId="{8FD15376-56CE-4339-9739-44DAA87C4F2A}"/>
          </ac:picMkLst>
        </pc:picChg>
        <pc:picChg chg="del mod topLvl">
          <ac:chgData name="Hamlet Markarian" userId="4926d2b407f31d77" providerId="LiveId" clId="{C257409A-8BF4-4542-8217-7E0DE09B0263}" dt="2021-04-09T12:27:23.889" v="492" actId="478"/>
          <ac:picMkLst>
            <pc:docMk/>
            <pc:sldMk cId="1488022321" sldId="1336"/>
            <ac:picMk id="141" creationId="{299DBE5C-3DFB-43E3-BB0D-B4D048440625}"/>
          </ac:picMkLst>
        </pc:picChg>
        <pc:picChg chg="del mod topLvl">
          <ac:chgData name="Hamlet Markarian" userId="4926d2b407f31d77" providerId="LiveId" clId="{C257409A-8BF4-4542-8217-7E0DE09B0263}" dt="2021-04-09T12:27:23.889" v="492" actId="478"/>
          <ac:picMkLst>
            <pc:docMk/>
            <pc:sldMk cId="1488022321" sldId="1336"/>
            <ac:picMk id="142" creationId="{305A84E0-A6FA-420A-AF06-662B3C49D4E8}"/>
          </ac:picMkLst>
        </pc:picChg>
        <pc:picChg chg="del mod topLvl">
          <ac:chgData name="Hamlet Markarian" userId="4926d2b407f31d77" providerId="LiveId" clId="{C257409A-8BF4-4542-8217-7E0DE09B0263}" dt="2021-04-09T12:27:22.369" v="491" actId="478"/>
          <ac:picMkLst>
            <pc:docMk/>
            <pc:sldMk cId="1488022321" sldId="1336"/>
            <ac:picMk id="143" creationId="{5C062F84-E03D-4F7B-A97D-395DC48EB854}"/>
          </ac:picMkLst>
        </pc:picChg>
        <pc:picChg chg="del mod topLvl">
          <ac:chgData name="Hamlet Markarian" userId="4926d2b407f31d77" providerId="LiveId" clId="{C257409A-8BF4-4542-8217-7E0DE09B0263}" dt="2021-04-09T12:27:22.369" v="491" actId="478"/>
          <ac:picMkLst>
            <pc:docMk/>
            <pc:sldMk cId="1488022321" sldId="1336"/>
            <ac:picMk id="144" creationId="{F939C48C-DADF-4DA7-8691-105192FAC78D}"/>
          </ac:picMkLst>
        </pc:picChg>
        <pc:picChg chg="del mod topLvl">
          <ac:chgData name="Hamlet Markarian" userId="4926d2b407f31d77" providerId="LiveId" clId="{C257409A-8BF4-4542-8217-7E0DE09B0263}" dt="2021-04-09T12:27:22.369" v="491" actId="478"/>
          <ac:picMkLst>
            <pc:docMk/>
            <pc:sldMk cId="1488022321" sldId="1336"/>
            <ac:picMk id="145" creationId="{C4433F26-D090-4BAA-87AD-BF58C2C4C8D5}"/>
          </ac:picMkLst>
        </pc:picChg>
        <pc:picChg chg="del mod topLvl">
          <ac:chgData name="Hamlet Markarian" userId="4926d2b407f31d77" providerId="LiveId" clId="{C257409A-8BF4-4542-8217-7E0DE09B0263}" dt="2021-04-09T12:27:22.369" v="491" actId="478"/>
          <ac:picMkLst>
            <pc:docMk/>
            <pc:sldMk cId="1488022321" sldId="1336"/>
            <ac:picMk id="146" creationId="{90E3FF10-B98B-48EA-950E-E2184F0B3117}"/>
          </ac:picMkLst>
        </pc:picChg>
        <pc:picChg chg="del mod topLvl">
          <ac:chgData name="Hamlet Markarian" userId="4926d2b407f31d77" providerId="LiveId" clId="{C257409A-8BF4-4542-8217-7E0DE09B0263}" dt="2021-04-09T12:27:23.889" v="492" actId="478"/>
          <ac:picMkLst>
            <pc:docMk/>
            <pc:sldMk cId="1488022321" sldId="1336"/>
            <ac:picMk id="147" creationId="{F059485B-91B0-484A-81B7-30B8990625B0}"/>
          </ac:picMkLst>
        </pc:picChg>
        <pc:picChg chg="del mod topLvl">
          <ac:chgData name="Hamlet Markarian" userId="4926d2b407f31d77" providerId="LiveId" clId="{C257409A-8BF4-4542-8217-7E0DE09B0263}" dt="2021-04-09T12:27:22.369" v="491" actId="478"/>
          <ac:picMkLst>
            <pc:docMk/>
            <pc:sldMk cId="1488022321" sldId="1336"/>
            <ac:picMk id="148" creationId="{E63C54A3-79C7-48B4-88DE-0B942E23A570}"/>
          </ac:picMkLst>
        </pc:picChg>
        <pc:picChg chg="add del mod ord topLvl">
          <ac:chgData name="Hamlet Markarian" userId="4926d2b407f31d77" providerId="LiveId" clId="{C257409A-8BF4-4542-8217-7E0DE09B0263}" dt="2021-04-09T12:39:51.227" v="1169" actId="408"/>
          <ac:picMkLst>
            <pc:docMk/>
            <pc:sldMk cId="1488022321" sldId="1336"/>
            <ac:picMk id="150" creationId="{0F7CB2A9-154D-42A4-8A91-42B65DD967F4}"/>
          </ac:picMkLst>
        </pc:picChg>
        <pc:picChg chg="del mod topLvl">
          <ac:chgData name="Hamlet Markarian" userId="4926d2b407f31d77" providerId="LiveId" clId="{C257409A-8BF4-4542-8217-7E0DE09B0263}" dt="2021-04-09T12:27:18.971" v="489" actId="478"/>
          <ac:picMkLst>
            <pc:docMk/>
            <pc:sldMk cId="1488022321" sldId="1336"/>
            <ac:picMk id="151" creationId="{A3398BCA-98F8-4EE1-BB58-E76EF6714CC2}"/>
          </ac:picMkLst>
        </pc:picChg>
        <pc:picChg chg="del mod topLvl">
          <ac:chgData name="Hamlet Markarian" userId="4926d2b407f31d77" providerId="LiveId" clId="{C257409A-8BF4-4542-8217-7E0DE09B0263}" dt="2021-04-09T12:27:18.971" v="489" actId="478"/>
          <ac:picMkLst>
            <pc:docMk/>
            <pc:sldMk cId="1488022321" sldId="1336"/>
            <ac:picMk id="152" creationId="{400CCB42-7740-4D06-A153-F14ADA9DCECD}"/>
          </ac:picMkLst>
        </pc:picChg>
        <pc:picChg chg="del mod topLvl">
          <ac:chgData name="Hamlet Markarian" userId="4926d2b407f31d77" providerId="LiveId" clId="{C257409A-8BF4-4542-8217-7E0DE09B0263}" dt="2021-04-09T12:27:18.971" v="489" actId="478"/>
          <ac:picMkLst>
            <pc:docMk/>
            <pc:sldMk cId="1488022321" sldId="1336"/>
            <ac:picMk id="153" creationId="{CA1277FF-3ED9-447E-8EF7-7A033CC42A84}"/>
          </ac:picMkLst>
        </pc:picChg>
        <pc:picChg chg="del mod topLvl">
          <ac:chgData name="Hamlet Markarian" userId="4926d2b407f31d77" providerId="LiveId" clId="{C257409A-8BF4-4542-8217-7E0DE09B0263}" dt="2021-04-09T12:27:18.971" v="489" actId="478"/>
          <ac:picMkLst>
            <pc:docMk/>
            <pc:sldMk cId="1488022321" sldId="1336"/>
            <ac:picMk id="154" creationId="{DA9EB81B-11D1-4DA5-8A72-2E60DF554B7D}"/>
          </ac:picMkLst>
        </pc:picChg>
        <pc:picChg chg="del mod topLvl">
          <ac:chgData name="Hamlet Markarian" userId="4926d2b407f31d77" providerId="LiveId" clId="{C257409A-8BF4-4542-8217-7E0DE09B0263}" dt="2021-04-09T12:27:20.379" v="490" actId="478"/>
          <ac:picMkLst>
            <pc:docMk/>
            <pc:sldMk cId="1488022321" sldId="1336"/>
            <ac:picMk id="155" creationId="{C428DE52-FE5F-495C-928C-DF683283A4B9}"/>
          </ac:picMkLst>
        </pc:picChg>
        <pc:picChg chg="del mod topLvl">
          <ac:chgData name="Hamlet Markarian" userId="4926d2b407f31d77" providerId="LiveId" clId="{C257409A-8BF4-4542-8217-7E0DE09B0263}" dt="2021-04-09T12:27:20.379" v="490" actId="478"/>
          <ac:picMkLst>
            <pc:docMk/>
            <pc:sldMk cId="1488022321" sldId="1336"/>
            <ac:picMk id="156" creationId="{91F20133-6542-434E-989B-6F9C3EB92EA9}"/>
          </ac:picMkLst>
        </pc:picChg>
        <pc:picChg chg="del mod topLvl">
          <ac:chgData name="Hamlet Markarian" userId="4926d2b407f31d77" providerId="LiveId" clId="{C257409A-8BF4-4542-8217-7E0DE09B0263}" dt="2021-04-09T12:27:20.379" v="490" actId="478"/>
          <ac:picMkLst>
            <pc:docMk/>
            <pc:sldMk cId="1488022321" sldId="1336"/>
            <ac:picMk id="157" creationId="{8EF7D0CF-8EBB-41FE-A059-F3B48D322AB5}"/>
          </ac:picMkLst>
        </pc:picChg>
        <pc:picChg chg="del mod topLvl">
          <ac:chgData name="Hamlet Markarian" userId="4926d2b407f31d77" providerId="LiveId" clId="{C257409A-8BF4-4542-8217-7E0DE09B0263}" dt="2021-04-09T12:27:20.379" v="490" actId="478"/>
          <ac:picMkLst>
            <pc:docMk/>
            <pc:sldMk cId="1488022321" sldId="1336"/>
            <ac:picMk id="158" creationId="{0CAE45CF-8FC3-46E5-8304-BACD28595EA3}"/>
          </ac:picMkLst>
        </pc:picChg>
        <pc:picChg chg="del mod topLvl">
          <ac:chgData name="Hamlet Markarian" userId="4926d2b407f31d77" providerId="LiveId" clId="{C257409A-8BF4-4542-8217-7E0DE09B0263}" dt="2021-04-09T12:27:18.971" v="489" actId="478"/>
          <ac:picMkLst>
            <pc:docMk/>
            <pc:sldMk cId="1488022321" sldId="1336"/>
            <ac:picMk id="159" creationId="{C97ACE61-A204-43CB-AB7D-989C6C6BEA0B}"/>
          </ac:picMkLst>
        </pc:picChg>
        <pc:picChg chg="del mod topLvl">
          <ac:chgData name="Hamlet Markarian" userId="4926d2b407f31d77" providerId="LiveId" clId="{C257409A-8BF4-4542-8217-7E0DE09B0263}" dt="2021-04-09T12:27:20.379" v="490" actId="478"/>
          <ac:picMkLst>
            <pc:docMk/>
            <pc:sldMk cId="1488022321" sldId="1336"/>
            <ac:picMk id="160" creationId="{2030511E-8667-4F32-A0D0-4A74B1B109D4}"/>
          </ac:picMkLst>
        </pc:picChg>
        <pc:picChg chg="add del mod ord topLvl">
          <ac:chgData name="Hamlet Markarian" userId="4926d2b407f31d77" providerId="LiveId" clId="{C257409A-8BF4-4542-8217-7E0DE09B0263}" dt="2021-04-09T12:39:51.227" v="1169" actId="408"/>
          <ac:picMkLst>
            <pc:docMk/>
            <pc:sldMk cId="1488022321" sldId="1336"/>
            <ac:picMk id="162" creationId="{F4267119-5550-480B-AE72-7C6E5EC1BD0F}"/>
          </ac:picMkLst>
        </pc:picChg>
        <pc:picChg chg="add del mod topLvl">
          <ac:chgData name="Hamlet Markarian" userId="4926d2b407f31d77" providerId="LiveId" clId="{C257409A-8BF4-4542-8217-7E0DE09B0263}" dt="2021-04-09T12:37:51.819" v="1146" actId="478"/>
          <ac:picMkLst>
            <pc:docMk/>
            <pc:sldMk cId="1488022321" sldId="1336"/>
            <ac:picMk id="163" creationId="{A43FBF11-6D2D-4098-8FF4-FF60288B4E3D}"/>
          </ac:picMkLst>
        </pc:picChg>
        <pc:picChg chg="del mod topLvl">
          <ac:chgData name="Hamlet Markarian" userId="4926d2b407f31d77" providerId="LiveId" clId="{C257409A-8BF4-4542-8217-7E0DE09B0263}" dt="2021-04-09T12:27:15.258" v="487" actId="478"/>
          <ac:picMkLst>
            <pc:docMk/>
            <pc:sldMk cId="1488022321" sldId="1336"/>
            <ac:picMk id="164" creationId="{A0C2CA9A-862C-444C-B4E8-D2B26B6C4BB3}"/>
          </ac:picMkLst>
        </pc:picChg>
        <pc:picChg chg="del mod topLvl">
          <ac:chgData name="Hamlet Markarian" userId="4926d2b407f31d77" providerId="LiveId" clId="{C257409A-8BF4-4542-8217-7E0DE09B0263}" dt="2021-04-09T12:27:16.731" v="488" actId="478"/>
          <ac:picMkLst>
            <pc:docMk/>
            <pc:sldMk cId="1488022321" sldId="1336"/>
            <ac:picMk id="165" creationId="{D23A41B2-47D3-42EE-BF05-004A81B7D28B}"/>
          </ac:picMkLst>
        </pc:picChg>
        <pc:picChg chg="del mod topLvl">
          <ac:chgData name="Hamlet Markarian" userId="4926d2b407f31d77" providerId="LiveId" clId="{C257409A-8BF4-4542-8217-7E0DE09B0263}" dt="2021-04-09T12:27:16.731" v="488" actId="478"/>
          <ac:picMkLst>
            <pc:docMk/>
            <pc:sldMk cId="1488022321" sldId="1336"/>
            <ac:picMk id="166" creationId="{76E13D74-60F5-421D-8799-B0F100F6593A}"/>
          </ac:picMkLst>
        </pc:picChg>
        <pc:picChg chg="add del mod topLvl">
          <ac:chgData name="Hamlet Markarian" userId="4926d2b407f31d77" providerId="LiveId" clId="{C257409A-8BF4-4542-8217-7E0DE09B0263}" dt="2021-04-09T12:37:53.851" v="1147" actId="478"/>
          <ac:picMkLst>
            <pc:docMk/>
            <pc:sldMk cId="1488022321" sldId="1336"/>
            <ac:picMk id="167" creationId="{380F306A-52E0-40AC-85C8-155FBE617402}"/>
          </ac:picMkLst>
        </pc:picChg>
        <pc:picChg chg="del mod topLvl">
          <ac:chgData name="Hamlet Markarian" userId="4926d2b407f31d77" providerId="LiveId" clId="{C257409A-8BF4-4542-8217-7E0DE09B0263}" dt="2021-04-09T12:27:11.851" v="483" actId="478"/>
          <ac:picMkLst>
            <pc:docMk/>
            <pc:sldMk cId="1488022321" sldId="1336"/>
            <ac:picMk id="168" creationId="{005C5BBA-052E-4C86-B0FF-3B745D57EED6}"/>
          </ac:picMkLst>
        </pc:picChg>
        <pc:picChg chg="del mod topLvl">
          <ac:chgData name="Hamlet Markarian" userId="4926d2b407f31d77" providerId="LiveId" clId="{C257409A-8BF4-4542-8217-7E0DE09B0263}" dt="2021-04-09T12:27:12.490" v="484" actId="478"/>
          <ac:picMkLst>
            <pc:docMk/>
            <pc:sldMk cId="1488022321" sldId="1336"/>
            <ac:picMk id="169" creationId="{5AC82B9E-24E4-4FA0-802C-B07D4A8A08C2}"/>
          </ac:picMkLst>
        </pc:picChg>
        <pc:picChg chg="del mod topLvl">
          <ac:chgData name="Hamlet Markarian" userId="4926d2b407f31d77" providerId="LiveId" clId="{C257409A-8BF4-4542-8217-7E0DE09B0263}" dt="2021-04-09T12:27:13.291" v="485" actId="478"/>
          <ac:picMkLst>
            <pc:docMk/>
            <pc:sldMk cId="1488022321" sldId="1336"/>
            <ac:picMk id="170" creationId="{72EBC0DE-A7F7-4955-BA09-61A315EF70FC}"/>
          </ac:picMkLst>
        </pc:picChg>
        <pc:picChg chg="del mod topLvl">
          <ac:chgData name="Hamlet Markarian" userId="4926d2b407f31d77" providerId="LiveId" clId="{C257409A-8BF4-4542-8217-7E0DE09B0263}" dt="2021-04-09T12:27:16.731" v="488" actId="478"/>
          <ac:picMkLst>
            <pc:docMk/>
            <pc:sldMk cId="1488022321" sldId="1336"/>
            <ac:picMk id="171" creationId="{FB8532B9-C3D2-4760-B466-A87EFCF9E35F}"/>
          </ac:picMkLst>
        </pc:picChg>
        <pc:picChg chg="del mod topLvl">
          <ac:chgData name="Hamlet Markarian" userId="4926d2b407f31d77" providerId="LiveId" clId="{C257409A-8BF4-4542-8217-7E0DE09B0263}" dt="2021-04-09T12:27:14.033" v="486" actId="478"/>
          <ac:picMkLst>
            <pc:docMk/>
            <pc:sldMk cId="1488022321" sldId="1336"/>
            <ac:picMk id="172" creationId="{690B5516-B238-4F56-8311-7953A86F8D7C}"/>
          </ac:picMkLst>
        </pc:picChg>
        <pc:picChg chg="add del mod ord topLvl">
          <ac:chgData name="Hamlet Markarian" userId="4926d2b407f31d77" providerId="LiveId" clId="{C257409A-8BF4-4542-8217-7E0DE09B0263}" dt="2021-04-09T12:39:51.227" v="1169" actId="408"/>
          <ac:picMkLst>
            <pc:docMk/>
            <pc:sldMk cId="1488022321" sldId="1336"/>
            <ac:picMk id="174" creationId="{DCC7EB37-C732-4B89-A4B1-2294463E41ED}"/>
          </ac:picMkLst>
        </pc:picChg>
        <pc:picChg chg="add del mod topLvl">
          <ac:chgData name="Hamlet Markarian" userId="4926d2b407f31d77" providerId="LiveId" clId="{C257409A-8BF4-4542-8217-7E0DE09B0263}" dt="2021-04-09T12:37:51.819" v="1146" actId="478"/>
          <ac:picMkLst>
            <pc:docMk/>
            <pc:sldMk cId="1488022321" sldId="1336"/>
            <ac:picMk id="175" creationId="{0354A017-4201-450C-B232-16751C762333}"/>
          </ac:picMkLst>
        </pc:picChg>
        <pc:picChg chg="add del mod topLvl">
          <ac:chgData name="Hamlet Markarian" userId="4926d2b407f31d77" providerId="LiveId" clId="{C257409A-8BF4-4542-8217-7E0DE09B0263}" dt="2021-04-09T12:37:51.819" v="1146" actId="478"/>
          <ac:picMkLst>
            <pc:docMk/>
            <pc:sldMk cId="1488022321" sldId="1336"/>
            <ac:picMk id="176" creationId="{F207DBC1-6137-4BC6-823F-6D1F658DCF36}"/>
          </ac:picMkLst>
        </pc:picChg>
        <pc:picChg chg="del mod ord">
          <ac:chgData name="Hamlet Markarian" userId="4926d2b407f31d77" providerId="LiveId" clId="{C257409A-8BF4-4542-8217-7E0DE09B0263}" dt="2021-04-09T12:21:51.580" v="363" actId="478"/>
          <ac:picMkLst>
            <pc:docMk/>
            <pc:sldMk cId="1488022321" sldId="1336"/>
            <ac:picMk id="177" creationId="{95EE748C-105B-4AF9-8EA3-4A46A5E5C425}"/>
          </ac:picMkLst>
        </pc:picChg>
        <pc:picChg chg="del mod topLvl">
          <ac:chgData name="Hamlet Markarian" userId="4926d2b407f31d77" providerId="LiveId" clId="{C257409A-8BF4-4542-8217-7E0DE09B0263}" dt="2021-04-09T12:27:06.970" v="476" actId="478"/>
          <ac:picMkLst>
            <pc:docMk/>
            <pc:sldMk cId="1488022321" sldId="1336"/>
            <ac:picMk id="178" creationId="{09D4FEA1-BDCD-495A-8E07-2F3F7293F9E4}"/>
          </ac:picMkLst>
        </pc:picChg>
        <pc:picChg chg="del mod topLvl">
          <ac:chgData name="Hamlet Markarian" userId="4926d2b407f31d77" providerId="LiveId" clId="{C257409A-8BF4-4542-8217-7E0DE09B0263}" dt="2021-04-09T12:27:07.722" v="478" actId="478"/>
          <ac:picMkLst>
            <pc:docMk/>
            <pc:sldMk cId="1488022321" sldId="1336"/>
            <ac:picMk id="179" creationId="{4ACCC00D-EC50-4DB2-825C-C71C4F7138D0}"/>
          </ac:picMkLst>
        </pc:picChg>
        <pc:picChg chg="add del mod topLvl">
          <ac:chgData name="Hamlet Markarian" userId="4926d2b407f31d77" providerId="LiveId" clId="{C257409A-8BF4-4542-8217-7E0DE09B0263}" dt="2021-04-09T12:37:53.851" v="1147" actId="478"/>
          <ac:picMkLst>
            <pc:docMk/>
            <pc:sldMk cId="1488022321" sldId="1336"/>
            <ac:picMk id="180" creationId="{637117FD-B639-4AF3-B9E4-6ABC923FE16D}"/>
          </ac:picMkLst>
        </pc:picChg>
        <pc:picChg chg="add del mod topLvl">
          <ac:chgData name="Hamlet Markarian" userId="4926d2b407f31d77" providerId="LiveId" clId="{C257409A-8BF4-4542-8217-7E0DE09B0263}" dt="2021-04-09T12:37:53.851" v="1147" actId="478"/>
          <ac:picMkLst>
            <pc:docMk/>
            <pc:sldMk cId="1488022321" sldId="1336"/>
            <ac:picMk id="181" creationId="{8A939AF1-56DA-4ED4-8FD7-5D6C3F2D3EE9}"/>
          </ac:picMkLst>
        </pc:picChg>
        <pc:picChg chg="del mod topLvl">
          <ac:chgData name="Hamlet Markarian" userId="4926d2b407f31d77" providerId="LiveId" clId="{C257409A-8BF4-4542-8217-7E0DE09B0263}" dt="2021-04-09T12:27:09.355" v="480" actId="478"/>
          <ac:picMkLst>
            <pc:docMk/>
            <pc:sldMk cId="1488022321" sldId="1336"/>
            <ac:picMk id="185" creationId="{DA801375-F57C-4119-A462-8D473D9C8056}"/>
          </ac:picMkLst>
        </pc:picChg>
        <pc:picChg chg="del mod topLvl">
          <ac:chgData name="Hamlet Markarian" userId="4926d2b407f31d77" providerId="LiveId" clId="{C257409A-8BF4-4542-8217-7E0DE09B0263}" dt="2021-04-09T12:27:10.106" v="481" actId="478"/>
          <ac:picMkLst>
            <pc:docMk/>
            <pc:sldMk cId="1488022321" sldId="1336"/>
            <ac:picMk id="186" creationId="{704F1E47-7479-4B86-B93E-27720EACB5BD}"/>
          </ac:picMkLst>
        </pc:picChg>
        <pc:picChg chg="del mod topLvl">
          <ac:chgData name="Hamlet Markarian" userId="4926d2b407f31d77" providerId="LiveId" clId="{C257409A-8BF4-4542-8217-7E0DE09B0263}" dt="2021-04-09T12:27:08.401" v="479" actId="478"/>
          <ac:picMkLst>
            <pc:docMk/>
            <pc:sldMk cId="1488022321" sldId="1336"/>
            <ac:picMk id="187" creationId="{FF74102E-D274-4AB2-9BDD-5539E6F3C4D2}"/>
          </ac:picMkLst>
        </pc:picChg>
        <pc:picChg chg="del mod topLvl">
          <ac:chgData name="Hamlet Markarian" userId="4926d2b407f31d77" providerId="LiveId" clId="{C257409A-8BF4-4542-8217-7E0DE09B0263}" dt="2021-04-09T12:27:10.635" v="482" actId="478"/>
          <ac:picMkLst>
            <pc:docMk/>
            <pc:sldMk cId="1488022321" sldId="1336"/>
            <ac:picMk id="188" creationId="{AB91DC13-A8AB-4844-A6F5-0BFD581FAA89}"/>
          </ac:picMkLst>
        </pc:picChg>
        <pc:picChg chg="del mod topLvl">
          <ac:chgData name="Hamlet Markarian" userId="4926d2b407f31d77" providerId="LiveId" clId="{C257409A-8BF4-4542-8217-7E0DE09B0263}" dt="2021-04-09T12:28:14.667" v="501" actId="478"/>
          <ac:picMkLst>
            <pc:docMk/>
            <pc:sldMk cId="1488022321" sldId="1336"/>
            <ac:picMk id="190" creationId="{A8CDCE16-6977-4BB5-9DD9-D0DCEAF9F907}"/>
          </ac:picMkLst>
        </pc:picChg>
        <pc:picChg chg="del mod topLvl">
          <ac:chgData name="Hamlet Markarian" userId="4926d2b407f31d77" providerId="LiveId" clId="{C257409A-8BF4-4542-8217-7E0DE09B0263}" dt="2021-04-09T12:28:14.667" v="501" actId="478"/>
          <ac:picMkLst>
            <pc:docMk/>
            <pc:sldMk cId="1488022321" sldId="1336"/>
            <ac:picMk id="191" creationId="{281F464F-5A80-46BD-965B-7B9EBB167E14}"/>
          </ac:picMkLst>
        </pc:picChg>
        <pc:picChg chg="add del mod topLvl">
          <ac:chgData name="Hamlet Markarian" userId="4926d2b407f31d77" providerId="LiveId" clId="{C257409A-8BF4-4542-8217-7E0DE09B0263}" dt="2021-04-09T12:37:51.819" v="1146" actId="478"/>
          <ac:picMkLst>
            <pc:docMk/>
            <pc:sldMk cId="1488022321" sldId="1336"/>
            <ac:picMk id="192" creationId="{FC0B294F-654D-4B67-8B5A-89E9A5A41098}"/>
          </ac:picMkLst>
        </pc:picChg>
        <pc:picChg chg="add del mod topLvl">
          <ac:chgData name="Hamlet Markarian" userId="4926d2b407f31d77" providerId="LiveId" clId="{C257409A-8BF4-4542-8217-7E0DE09B0263}" dt="2021-04-09T12:37:51.819" v="1146" actId="478"/>
          <ac:picMkLst>
            <pc:docMk/>
            <pc:sldMk cId="1488022321" sldId="1336"/>
            <ac:picMk id="193" creationId="{10C0D7CA-1217-496B-86C1-32B7F314F822}"/>
          </ac:picMkLst>
        </pc:picChg>
        <pc:picChg chg="del mod topLvl">
          <ac:chgData name="Hamlet Markarian" userId="4926d2b407f31d77" providerId="LiveId" clId="{C257409A-8BF4-4542-8217-7E0DE09B0263}" dt="2021-04-09T12:27:05.432" v="474" actId="478"/>
          <ac:picMkLst>
            <pc:docMk/>
            <pc:sldMk cId="1488022321" sldId="1336"/>
            <ac:picMk id="194" creationId="{62FBD600-F5BC-4E0E-9B84-0E367E88F758}"/>
          </ac:picMkLst>
        </pc:picChg>
        <pc:picChg chg="del mod topLvl">
          <ac:chgData name="Hamlet Markarian" userId="4926d2b407f31d77" providerId="LiveId" clId="{C257409A-8BF4-4542-8217-7E0DE09B0263}" dt="2021-04-09T12:28:14.667" v="501" actId="478"/>
          <ac:picMkLst>
            <pc:docMk/>
            <pc:sldMk cId="1488022321" sldId="1336"/>
            <ac:picMk id="195" creationId="{D8C32E91-4E6C-4753-83E9-A332D9043396}"/>
          </ac:picMkLst>
        </pc:picChg>
        <pc:picChg chg="add del mod topLvl">
          <ac:chgData name="Hamlet Markarian" userId="4926d2b407f31d77" providerId="LiveId" clId="{C257409A-8BF4-4542-8217-7E0DE09B0263}" dt="2021-04-09T12:37:53.851" v="1147" actId="478"/>
          <ac:picMkLst>
            <pc:docMk/>
            <pc:sldMk cId="1488022321" sldId="1336"/>
            <ac:picMk id="196" creationId="{A5C0416D-BD72-4B6F-B3EE-B2A2A4D3F9CC}"/>
          </ac:picMkLst>
        </pc:picChg>
        <pc:picChg chg="add del mod topLvl">
          <ac:chgData name="Hamlet Markarian" userId="4926d2b407f31d77" providerId="LiveId" clId="{C257409A-8BF4-4542-8217-7E0DE09B0263}" dt="2021-04-09T12:37:53.851" v="1147" actId="478"/>
          <ac:picMkLst>
            <pc:docMk/>
            <pc:sldMk cId="1488022321" sldId="1336"/>
            <ac:picMk id="197" creationId="{FAA23ABA-FB2F-4478-AE89-2CBADD785054}"/>
          </ac:picMkLst>
        </pc:picChg>
        <pc:picChg chg="del mod topLvl">
          <ac:chgData name="Hamlet Markarian" userId="4926d2b407f31d77" providerId="LiveId" clId="{C257409A-8BF4-4542-8217-7E0DE09B0263}" dt="2021-04-09T12:27:04.676" v="473" actId="478"/>
          <ac:picMkLst>
            <pc:docMk/>
            <pc:sldMk cId="1488022321" sldId="1336"/>
            <ac:picMk id="198" creationId="{B62CB39A-968D-4B88-9B30-DE07F9928389}"/>
          </ac:picMkLst>
        </pc:picChg>
        <pc:picChg chg="del mod topLvl">
          <ac:chgData name="Hamlet Markarian" userId="4926d2b407f31d77" providerId="LiveId" clId="{C257409A-8BF4-4542-8217-7E0DE09B0263}" dt="2021-04-09T12:27:05.883" v="475" actId="478"/>
          <ac:picMkLst>
            <pc:docMk/>
            <pc:sldMk cId="1488022321" sldId="1336"/>
            <ac:picMk id="199" creationId="{C9F23CEB-72AF-4977-93EA-ACC90A882B2F}"/>
          </ac:picMkLst>
        </pc:picChg>
        <pc:picChg chg="del mod topLvl">
          <ac:chgData name="Hamlet Markarian" userId="4926d2b407f31d77" providerId="LiveId" clId="{C257409A-8BF4-4542-8217-7E0DE09B0263}" dt="2021-04-09T12:27:03.981" v="472" actId="478"/>
          <ac:picMkLst>
            <pc:docMk/>
            <pc:sldMk cId="1488022321" sldId="1336"/>
            <ac:picMk id="200" creationId="{F1ECAC80-6ACE-4414-96F2-CE23802939C5}"/>
          </ac:picMkLst>
        </pc:picChg>
        <pc:picChg chg="del mod topLvl">
          <ac:chgData name="Hamlet Markarian" userId="4926d2b407f31d77" providerId="LiveId" clId="{C257409A-8BF4-4542-8217-7E0DE09B0263}" dt="2021-04-09T12:28:07.244" v="499" actId="478"/>
          <ac:picMkLst>
            <pc:docMk/>
            <pc:sldMk cId="1488022321" sldId="1336"/>
            <ac:picMk id="202" creationId="{9101D3E7-43F2-4A0B-B516-D997E3F8816B}"/>
          </ac:picMkLst>
        </pc:picChg>
        <pc:picChg chg="del mod topLvl">
          <ac:chgData name="Hamlet Markarian" userId="4926d2b407f31d77" providerId="LiveId" clId="{C257409A-8BF4-4542-8217-7E0DE09B0263}" dt="2021-04-09T12:28:07.244" v="499" actId="478"/>
          <ac:picMkLst>
            <pc:docMk/>
            <pc:sldMk cId="1488022321" sldId="1336"/>
            <ac:picMk id="203" creationId="{BDA2A081-E533-4419-B1A5-D9742B5D2F63}"/>
          </ac:picMkLst>
        </pc:picChg>
        <pc:picChg chg="del mod topLvl">
          <ac:chgData name="Hamlet Markarian" userId="4926d2b407f31d77" providerId="LiveId" clId="{C257409A-8BF4-4542-8217-7E0DE09B0263}" dt="2021-04-09T12:28:07.244" v="499" actId="478"/>
          <ac:picMkLst>
            <pc:docMk/>
            <pc:sldMk cId="1488022321" sldId="1336"/>
            <ac:picMk id="204" creationId="{3B80C96C-8C68-4DCB-96CC-3514D81D81C6}"/>
          </ac:picMkLst>
        </pc:picChg>
        <pc:picChg chg="add del mod topLvl">
          <ac:chgData name="Hamlet Markarian" userId="4926d2b407f31d77" providerId="LiveId" clId="{C257409A-8BF4-4542-8217-7E0DE09B0263}" dt="2021-04-09T12:37:51.819" v="1146" actId="478"/>
          <ac:picMkLst>
            <pc:docMk/>
            <pc:sldMk cId="1488022321" sldId="1336"/>
            <ac:picMk id="205" creationId="{25311DAB-1166-4A5E-8A50-822DDACE02A6}"/>
          </ac:picMkLst>
        </pc:picChg>
        <pc:picChg chg="add del mod topLvl">
          <ac:chgData name="Hamlet Markarian" userId="4926d2b407f31d77" providerId="LiveId" clId="{C257409A-8BF4-4542-8217-7E0DE09B0263}" dt="2021-04-09T12:37:51.819" v="1146" actId="478"/>
          <ac:picMkLst>
            <pc:docMk/>
            <pc:sldMk cId="1488022321" sldId="1336"/>
            <ac:picMk id="206" creationId="{5FB9AD69-82BD-4215-91DC-0ADE5174ED77}"/>
          </ac:picMkLst>
        </pc:picChg>
        <pc:picChg chg="del mod topLvl">
          <ac:chgData name="Hamlet Markarian" userId="4926d2b407f31d77" providerId="LiveId" clId="{C257409A-8BF4-4542-8217-7E0DE09B0263}" dt="2021-04-09T12:28:07.244" v="499" actId="478"/>
          <ac:picMkLst>
            <pc:docMk/>
            <pc:sldMk cId="1488022321" sldId="1336"/>
            <ac:picMk id="207" creationId="{32FD3EEA-DAE8-45B1-9394-02CFD9CDDC16}"/>
          </ac:picMkLst>
        </pc:picChg>
        <pc:picChg chg="del mod topLvl">
          <ac:chgData name="Hamlet Markarian" userId="4926d2b407f31d77" providerId="LiveId" clId="{C257409A-8BF4-4542-8217-7E0DE09B0263}" dt="2021-04-09T12:28:07.244" v="499" actId="478"/>
          <ac:picMkLst>
            <pc:docMk/>
            <pc:sldMk cId="1488022321" sldId="1336"/>
            <ac:picMk id="208" creationId="{338C632F-ABAC-427E-BFF5-3592917A3891}"/>
          </ac:picMkLst>
        </pc:picChg>
        <pc:picChg chg="add del mod topLvl">
          <ac:chgData name="Hamlet Markarian" userId="4926d2b407f31d77" providerId="LiveId" clId="{C257409A-8BF4-4542-8217-7E0DE09B0263}" dt="2021-04-09T12:37:53.851" v="1147" actId="478"/>
          <ac:picMkLst>
            <pc:docMk/>
            <pc:sldMk cId="1488022321" sldId="1336"/>
            <ac:picMk id="209" creationId="{AE7DDD89-2A6C-4FA5-99A6-A1CDD68AF0A1}"/>
          </ac:picMkLst>
        </pc:picChg>
        <pc:picChg chg="add del mod topLvl">
          <ac:chgData name="Hamlet Markarian" userId="4926d2b407f31d77" providerId="LiveId" clId="{C257409A-8BF4-4542-8217-7E0DE09B0263}" dt="2021-04-09T12:37:53.851" v="1147" actId="478"/>
          <ac:picMkLst>
            <pc:docMk/>
            <pc:sldMk cId="1488022321" sldId="1336"/>
            <ac:picMk id="210" creationId="{904283F1-0342-4848-8A4C-C4ED3BD2F91B}"/>
          </ac:picMkLst>
        </pc:picChg>
        <pc:picChg chg="del mod topLvl">
          <ac:chgData name="Hamlet Markarian" userId="4926d2b407f31d77" providerId="LiveId" clId="{C257409A-8BF4-4542-8217-7E0DE09B0263}" dt="2021-04-09T12:27:01.947" v="470" actId="478"/>
          <ac:picMkLst>
            <pc:docMk/>
            <pc:sldMk cId="1488022321" sldId="1336"/>
            <ac:picMk id="211" creationId="{CBA7330E-0176-4D4D-B7D7-067206BD1531}"/>
          </ac:picMkLst>
        </pc:picChg>
        <pc:picChg chg="del mod topLvl">
          <ac:chgData name="Hamlet Markarian" userId="4926d2b407f31d77" providerId="LiveId" clId="{C257409A-8BF4-4542-8217-7E0DE09B0263}" dt="2021-04-09T12:27:03.195" v="471" actId="478"/>
          <ac:picMkLst>
            <pc:docMk/>
            <pc:sldMk cId="1488022321" sldId="1336"/>
            <ac:picMk id="212" creationId="{E9D3C39D-88CD-4C66-BC9D-E327E23F8B29}"/>
          </ac:picMkLst>
        </pc:picChg>
        <pc:picChg chg="mod ord topLvl">
          <ac:chgData name="Hamlet Markarian" userId="4926d2b407f31d77" providerId="LiveId" clId="{C257409A-8BF4-4542-8217-7E0DE09B0263}" dt="2021-04-09T12:38:51.675" v="1155" actId="14100"/>
          <ac:picMkLst>
            <pc:docMk/>
            <pc:sldMk cId="1488022321" sldId="1336"/>
            <ac:picMk id="214" creationId="{E30090B1-7C0D-4D51-BF2A-9D002C9A99A9}"/>
          </ac:picMkLst>
        </pc:picChg>
        <pc:picChg chg="del mod topLvl">
          <ac:chgData name="Hamlet Markarian" userId="4926d2b407f31d77" providerId="LiveId" clId="{C257409A-8BF4-4542-8217-7E0DE09B0263}" dt="2021-04-09T12:28:07.244" v="499" actId="478"/>
          <ac:picMkLst>
            <pc:docMk/>
            <pc:sldMk cId="1488022321" sldId="1336"/>
            <ac:picMk id="215" creationId="{FB8D10A5-4DCD-4836-A00B-1E908B2DDA0A}"/>
          </ac:picMkLst>
        </pc:picChg>
        <pc:picChg chg="del mod topLvl">
          <ac:chgData name="Hamlet Markarian" userId="4926d2b407f31d77" providerId="LiveId" clId="{C257409A-8BF4-4542-8217-7E0DE09B0263}" dt="2021-04-09T12:28:07.244" v="499" actId="478"/>
          <ac:picMkLst>
            <pc:docMk/>
            <pc:sldMk cId="1488022321" sldId="1336"/>
            <ac:picMk id="216" creationId="{148F3B4D-F819-4AB3-9429-F2C78253FE4E}"/>
          </ac:picMkLst>
        </pc:picChg>
        <pc:picChg chg="del mod topLvl">
          <ac:chgData name="Hamlet Markarian" userId="4926d2b407f31d77" providerId="LiveId" clId="{C257409A-8BF4-4542-8217-7E0DE09B0263}" dt="2021-04-09T12:38:00.122" v="1148" actId="478"/>
          <ac:picMkLst>
            <pc:docMk/>
            <pc:sldMk cId="1488022321" sldId="1336"/>
            <ac:picMk id="217" creationId="{DDBD41ED-0D8F-4442-96D7-CA93D39ECE91}"/>
          </ac:picMkLst>
        </pc:picChg>
        <pc:picChg chg="del mod topLvl">
          <ac:chgData name="Hamlet Markarian" userId="4926d2b407f31d77" providerId="LiveId" clId="{C257409A-8BF4-4542-8217-7E0DE09B0263}" dt="2021-04-09T12:38:00.122" v="1148" actId="478"/>
          <ac:picMkLst>
            <pc:docMk/>
            <pc:sldMk cId="1488022321" sldId="1336"/>
            <ac:picMk id="218" creationId="{C69B3B57-301F-4672-B2D0-0198A1C0065F}"/>
          </ac:picMkLst>
        </pc:picChg>
        <pc:picChg chg="del mod topLvl">
          <ac:chgData name="Hamlet Markarian" userId="4926d2b407f31d77" providerId="LiveId" clId="{C257409A-8BF4-4542-8217-7E0DE09B0263}" dt="2021-04-09T12:28:07.244" v="499" actId="478"/>
          <ac:picMkLst>
            <pc:docMk/>
            <pc:sldMk cId="1488022321" sldId="1336"/>
            <ac:picMk id="219" creationId="{67217986-AB5A-4DFF-8389-D9674585FA2C}"/>
          </ac:picMkLst>
        </pc:picChg>
        <pc:picChg chg="del mod topLvl">
          <ac:chgData name="Hamlet Markarian" userId="4926d2b407f31d77" providerId="LiveId" clId="{C257409A-8BF4-4542-8217-7E0DE09B0263}" dt="2021-04-09T12:28:07.244" v="499" actId="478"/>
          <ac:picMkLst>
            <pc:docMk/>
            <pc:sldMk cId="1488022321" sldId="1336"/>
            <ac:picMk id="220" creationId="{0415326C-3A96-417E-B1C6-1C18D9102E46}"/>
          </ac:picMkLst>
        </pc:picChg>
        <pc:picChg chg="del mod topLvl">
          <ac:chgData name="Hamlet Markarian" userId="4926d2b407f31d77" providerId="LiveId" clId="{C257409A-8BF4-4542-8217-7E0DE09B0263}" dt="2021-04-09T12:38:01.326" v="1149" actId="478"/>
          <ac:picMkLst>
            <pc:docMk/>
            <pc:sldMk cId="1488022321" sldId="1336"/>
            <ac:picMk id="221" creationId="{DDD44919-7649-45AE-84C1-D8077033E1F6}"/>
          </ac:picMkLst>
        </pc:picChg>
        <pc:picChg chg="del mod topLvl">
          <ac:chgData name="Hamlet Markarian" userId="4926d2b407f31d77" providerId="LiveId" clId="{C257409A-8BF4-4542-8217-7E0DE09B0263}" dt="2021-04-09T12:38:01.326" v="1149" actId="478"/>
          <ac:picMkLst>
            <pc:docMk/>
            <pc:sldMk cId="1488022321" sldId="1336"/>
            <ac:picMk id="222" creationId="{65EA91B0-E497-49F3-A184-2126A3B5B5FE}"/>
          </ac:picMkLst>
        </pc:picChg>
        <pc:picChg chg="del mod topLvl">
          <ac:chgData name="Hamlet Markarian" userId="4926d2b407f31d77" providerId="LiveId" clId="{C257409A-8BF4-4542-8217-7E0DE09B0263}" dt="2021-04-09T12:38:00.122" v="1148" actId="478"/>
          <ac:picMkLst>
            <pc:docMk/>
            <pc:sldMk cId="1488022321" sldId="1336"/>
            <ac:picMk id="223" creationId="{4822404F-09A1-4218-B850-58E733061F50}"/>
          </ac:picMkLst>
        </pc:picChg>
        <pc:picChg chg="del mod topLvl">
          <ac:chgData name="Hamlet Markarian" userId="4926d2b407f31d77" providerId="LiveId" clId="{C257409A-8BF4-4542-8217-7E0DE09B0263}" dt="2021-04-09T12:38:01.326" v="1149" actId="478"/>
          <ac:picMkLst>
            <pc:docMk/>
            <pc:sldMk cId="1488022321" sldId="1336"/>
            <ac:picMk id="224" creationId="{98A97679-AC4C-4C31-BA40-6FE559A855A2}"/>
          </ac:picMkLst>
        </pc:picChg>
      </pc:sldChg>
      <pc:sldChg chg="addSp delSp modSp mod">
        <pc:chgData name="Hamlet Markarian" userId="4926d2b407f31d77" providerId="LiveId" clId="{C257409A-8BF4-4542-8217-7E0DE09B0263}" dt="2021-04-09T14:34:51.362" v="2529" actId="167"/>
        <pc:sldMkLst>
          <pc:docMk/>
          <pc:sldMk cId="160959922" sldId="1617"/>
        </pc:sldMkLst>
        <pc:spChg chg="add mod ord">
          <ac:chgData name="Hamlet Markarian" userId="4926d2b407f31d77" providerId="LiveId" clId="{C257409A-8BF4-4542-8217-7E0DE09B0263}" dt="2021-04-09T14:31:10.374" v="2496" actId="20577"/>
          <ac:spMkLst>
            <pc:docMk/>
            <pc:sldMk cId="160959922" sldId="1617"/>
            <ac:spMk id="5" creationId="{BC01E833-A438-4C2A-AF28-2B402D7F80E5}"/>
          </ac:spMkLst>
        </pc:spChg>
        <pc:spChg chg="del mod">
          <ac:chgData name="Hamlet Markarian" userId="4926d2b407f31d77" providerId="LiveId" clId="{C257409A-8BF4-4542-8217-7E0DE09B0263}" dt="2021-04-09T12:48:13.370" v="1379" actId="478"/>
          <ac:spMkLst>
            <pc:docMk/>
            <pc:sldMk cId="160959922" sldId="1617"/>
            <ac:spMk id="16" creationId="{51A55428-D23F-4777-96FE-D91E0B26310D}"/>
          </ac:spMkLst>
        </pc:spChg>
        <pc:spChg chg="add mod topLvl">
          <ac:chgData name="Hamlet Markarian" userId="4926d2b407f31d77" providerId="LiveId" clId="{C257409A-8BF4-4542-8217-7E0DE09B0263}" dt="2021-04-09T12:41:25.804" v="1240" actId="164"/>
          <ac:spMkLst>
            <pc:docMk/>
            <pc:sldMk cId="160959922" sldId="1617"/>
            <ac:spMk id="22" creationId="{AEE258A0-07EF-496D-9C00-FC0AF7432DE0}"/>
          </ac:spMkLst>
        </pc:spChg>
        <pc:spChg chg="add mod topLvl">
          <ac:chgData name="Hamlet Markarian" userId="4926d2b407f31d77" providerId="LiveId" clId="{C257409A-8BF4-4542-8217-7E0DE09B0263}" dt="2021-04-09T12:41:25.804" v="1240" actId="164"/>
          <ac:spMkLst>
            <pc:docMk/>
            <pc:sldMk cId="160959922" sldId="1617"/>
            <ac:spMk id="23" creationId="{F78D1625-4218-4839-A497-CC5A506AD652}"/>
          </ac:spMkLst>
        </pc:spChg>
        <pc:spChg chg="add mod topLvl">
          <ac:chgData name="Hamlet Markarian" userId="4926d2b407f31d77" providerId="LiveId" clId="{C257409A-8BF4-4542-8217-7E0DE09B0263}" dt="2021-04-09T12:41:25.804" v="1240" actId="164"/>
          <ac:spMkLst>
            <pc:docMk/>
            <pc:sldMk cId="160959922" sldId="1617"/>
            <ac:spMk id="24" creationId="{D47D4626-27CB-418D-9C63-8224C34BA50A}"/>
          </ac:spMkLst>
        </pc:spChg>
        <pc:spChg chg="add mod topLvl">
          <ac:chgData name="Hamlet Markarian" userId="4926d2b407f31d77" providerId="LiveId" clId="{C257409A-8BF4-4542-8217-7E0DE09B0263}" dt="2021-04-09T12:41:25.804" v="1240" actId="164"/>
          <ac:spMkLst>
            <pc:docMk/>
            <pc:sldMk cId="160959922" sldId="1617"/>
            <ac:spMk id="25" creationId="{8BB0A8FC-E808-4346-8B54-5AC10594C58F}"/>
          </ac:spMkLst>
        </pc:spChg>
        <pc:spChg chg="add mod topLvl">
          <ac:chgData name="Hamlet Markarian" userId="4926d2b407f31d77" providerId="LiveId" clId="{C257409A-8BF4-4542-8217-7E0DE09B0263}" dt="2021-04-09T12:41:25.804" v="1240" actId="164"/>
          <ac:spMkLst>
            <pc:docMk/>
            <pc:sldMk cId="160959922" sldId="1617"/>
            <ac:spMk id="26" creationId="{2EAC530F-82E9-4A8B-BB5A-2A1DEF97B9E7}"/>
          </ac:spMkLst>
        </pc:spChg>
        <pc:spChg chg="add mod topLvl">
          <ac:chgData name="Hamlet Markarian" userId="4926d2b407f31d77" providerId="LiveId" clId="{C257409A-8BF4-4542-8217-7E0DE09B0263}" dt="2021-04-09T12:41:25.804" v="1240" actId="164"/>
          <ac:spMkLst>
            <pc:docMk/>
            <pc:sldMk cId="160959922" sldId="1617"/>
            <ac:spMk id="27" creationId="{6A0F8B5C-0D28-419A-AE8E-AADB4CB5FE81}"/>
          </ac:spMkLst>
        </pc:spChg>
        <pc:spChg chg="add mod">
          <ac:chgData name="Hamlet Markarian" userId="4926d2b407f31d77" providerId="LiveId" clId="{C257409A-8BF4-4542-8217-7E0DE09B0263}" dt="2021-04-09T13:05:01.163" v="1673" actId="14100"/>
          <ac:spMkLst>
            <pc:docMk/>
            <pc:sldMk cId="160959922" sldId="1617"/>
            <ac:spMk id="30" creationId="{9F536A47-48EB-4FC5-8598-97AC72FFD04F}"/>
          </ac:spMkLst>
        </pc:spChg>
        <pc:spChg chg="add mod">
          <ac:chgData name="Hamlet Markarian" userId="4926d2b407f31d77" providerId="LiveId" clId="{C257409A-8BF4-4542-8217-7E0DE09B0263}" dt="2021-04-09T12:57:20.149" v="1584" actId="1076"/>
          <ac:spMkLst>
            <pc:docMk/>
            <pc:sldMk cId="160959922" sldId="1617"/>
            <ac:spMk id="33" creationId="{E9CAB66B-4BC8-4F4B-BB29-79F9C974BE5D}"/>
          </ac:spMkLst>
        </pc:spChg>
        <pc:spChg chg="add del mod">
          <ac:chgData name="Hamlet Markarian" userId="4926d2b407f31d77" providerId="LiveId" clId="{C257409A-8BF4-4542-8217-7E0DE09B0263}" dt="2021-04-09T12:52:23.145" v="1501" actId="478"/>
          <ac:spMkLst>
            <pc:docMk/>
            <pc:sldMk cId="160959922" sldId="1617"/>
            <ac:spMk id="34" creationId="{CF39E8F1-832E-4869-914F-6D1B089B779A}"/>
          </ac:spMkLst>
        </pc:spChg>
        <pc:spChg chg="add mod">
          <ac:chgData name="Hamlet Markarian" userId="4926d2b407f31d77" providerId="LiveId" clId="{C257409A-8BF4-4542-8217-7E0DE09B0263}" dt="2021-04-09T12:55:31.930" v="1568" actId="1037"/>
          <ac:spMkLst>
            <pc:docMk/>
            <pc:sldMk cId="160959922" sldId="1617"/>
            <ac:spMk id="35" creationId="{DAEFE6F0-E820-48E9-AC70-100D574F854A}"/>
          </ac:spMkLst>
        </pc:spChg>
        <pc:spChg chg="add mod">
          <ac:chgData name="Hamlet Markarian" userId="4926d2b407f31d77" providerId="LiveId" clId="{C257409A-8BF4-4542-8217-7E0DE09B0263}" dt="2021-04-09T12:59:56.335" v="1602" actId="12788"/>
          <ac:spMkLst>
            <pc:docMk/>
            <pc:sldMk cId="160959922" sldId="1617"/>
            <ac:spMk id="36" creationId="{5F508E1B-0ED1-4A87-8A2A-15ED04ED81CB}"/>
          </ac:spMkLst>
        </pc:spChg>
        <pc:spChg chg="add mod">
          <ac:chgData name="Hamlet Markarian" userId="4926d2b407f31d77" providerId="LiveId" clId="{C257409A-8BF4-4542-8217-7E0DE09B0263}" dt="2021-04-09T13:00:01.434" v="1605" actId="12788"/>
          <ac:spMkLst>
            <pc:docMk/>
            <pc:sldMk cId="160959922" sldId="1617"/>
            <ac:spMk id="37" creationId="{A6775A72-CEA1-46EC-B75B-333D3152A4E2}"/>
          </ac:spMkLst>
        </pc:spChg>
        <pc:spChg chg="add mod">
          <ac:chgData name="Hamlet Markarian" userId="4926d2b407f31d77" providerId="LiveId" clId="{C257409A-8BF4-4542-8217-7E0DE09B0263}" dt="2021-04-09T13:00:08.731" v="1608" actId="12788"/>
          <ac:spMkLst>
            <pc:docMk/>
            <pc:sldMk cId="160959922" sldId="1617"/>
            <ac:spMk id="38" creationId="{A5497085-048B-45CF-A686-40F3666989DF}"/>
          </ac:spMkLst>
        </pc:spChg>
        <pc:spChg chg="add mod">
          <ac:chgData name="Hamlet Markarian" userId="4926d2b407f31d77" providerId="LiveId" clId="{C257409A-8BF4-4542-8217-7E0DE09B0263}" dt="2021-04-09T13:00:15.627" v="1611" actId="12788"/>
          <ac:spMkLst>
            <pc:docMk/>
            <pc:sldMk cId="160959922" sldId="1617"/>
            <ac:spMk id="39" creationId="{8ABEE7EB-EE2F-4BB0-988C-CF78D200E3C5}"/>
          </ac:spMkLst>
        </pc:spChg>
        <pc:spChg chg="add mod ord">
          <ac:chgData name="Hamlet Markarian" userId="4926d2b407f31d77" providerId="LiveId" clId="{C257409A-8BF4-4542-8217-7E0DE09B0263}" dt="2021-04-09T14:34:40.645" v="2524" actId="167"/>
          <ac:spMkLst>
            <pc:docMk/>
            <pc:sldMk cId="160959922" sldId="1617"/>
            <ac:spMk id="59" creationId="{927184B3-BD0F-4376-BB39-E3C4A33BB91A}"/>
          </ac:spMkLst>
        </pc:spChg>
        <pc:spChg chg="add mod">
          <ac:chgData name="Hamlet Markarian" userId="4926d2b407f31d77" providerId="LiveId" clId="{C257409A-8BF4-4542-8217-7E0DE09B0263}" dt="2021-04-09T13:00:51.598" v="1620" actId="14100"/>
          <ac:spMkLst>
            <pc:docMk/>
            <pc:sldMk cId="160959922" sldId="1617"/>
            <ac:spMk id="65" creationId="{061010F5-FAEA-4A93-BB6D-3F3316446A03}"/>
          </ac:spMkLst>
        </pc:spChg>
        <pc:spChg chg="add mod">
          <ac:chgData name="Hamlet Markarian" userId="4926d2b407f31d77" providerId="LiveId" clId="{C257409A-8BF4-4542-8217-7E0DE09B0263}" dt="2021-04-09T13:05:06.216" v="1675" actId="1076"/>
          <ac:spMkLst>
            <pc:docMk/>
            <pc:sldMk cId="160959922" sldId="1617"/>
            <ac:spMk id="66" creationId="{7F0005A6-6E19-48BB-AE67-532E95AAEF87}"/>
          </ac:spMkLst>
        </pc:spChg>
        <pc:spChg chg="add mod">
          <ac:chgData name="Hamlet Markarian" userId="4926d2b407f31d77" providerId="LiveId" clId="{C257409A-8BF4-4542-8217-7E0DE09B0263}" dt="2021-04-09T13:04:59.211" v="1672" actId="1076"/>
          <ac:spMkLst>
            <pc:docMk/>
            <pc:sldMk cId="160959922" sldId="1617"/>
            <ac:spMk id="67" creationId="{E800585A-1358-4518-8104-FDB57AE26A5B}"/>
          </ac:spMkLst>
        </pc:spChg>
        <pc:spChg chg="add mod">
          <ac:chgData name="Hamlet Markarian" userId="4926d2b407f31d77" providerId="LiveId" clId="{C257409A-8BF4-4542-8217-7E0DE09B0263}" dt="2021-04-09T13:05:26.286" v="1684" actId="14100"/>
          <ac:spMkLst>
            <pc:docMk/>
            <pc:sldMk cId="160959922" sldId="1617"/>
            <ac:spMk id="68" creationId="{F1C3A331-C83A-430E-B810-ABD825070BF5}"/>
          </ac:spMkLst>
        </pc:spChg>
        <pc:spChg chg="add mod">
          <ac:chgData name="Hamlet Markarian" userId="4926d2b407f31d77" providerId="LiveId" clId="{C257409A-8BF4-4542-8217-7E0DE09B0263}" dt="2021-04-09T13:05:11.455" v="1676" actId="1076"/>
          <ac:spMkLst>
            <pc:docMk/>
            <pc:sldMk cId="160959922" sldId="1617"/>
            <ac:spMk id="70" creationId="{201BC83F-B016-4265-910B-9893C766EE3E}"/>
          </ac:spMkLst>
        </pc:spChg>
        <pc:spChg chg="add mod">
          <ac:chgData name="Hamlet Markarian" userId="4926d2b407f31d77" providerId="LiveId" clId="{C257409A-8BF4-4542-8217-7E0DE09B0263}" dt="2021-04-09T13:05:29.182" v="1685" actId="1076"/>
          <ac:spMkLst>
            <pc:docMk/>
            <pc:sldMk cId="160959922" sldId="1617"/>
            <ac:spMk id="71" creationId="{5CCC1266-7613-4415-B578-75BCFB20B17F}"/>
          </ac:spMkLst>
        </pc:spChg>
        <pc:spChg chg="add mod">
          <ac:chgData name="Hamlet Markarian" userId="4926d2b407f31d77" providerId="LiveId" clId="{C257409A-8BF4-4542-8217-7E0DE09B0263}" dt="2021-04-09T13:05:31.464" v="1686" actId="1076"/>
          <ac:spMkLst>
            <pc:docMk/>
            <pc:sldMk cId="160959922" sldId="1617"/>
            <ac:spMk id="72" creationId="{18EB6EA9-60D3-4DAF-A35B-9DBB621EE0C9}"/>
          </ac:spMkLst>
        </pc:spChg>
        <pc:spChg chg="add mod">
          <ac:chgData name="Hamlet Markarian" userId="4926d2b407f31d77" providerId="LiveId" clId="{C257409A-8BF4-4542-8217-7E0DE09B0263}" dt="2021-04-09T13:06:50.841" v="1706" actId="14100"/>
          <ac:spMkLst>
            <pc:docMk/>
            <pc:sldMk cId="160959922" sldId="1617"/>
            <ac:spMk id="73" creationId="{CF3B21C4-449C-4751-A8CE-461887346DF7}"/>
          </ac:spMkLst>
        </pc:spChg>
        <pc:spChg chg="add del mod">
          <ac:chgData name="Hamlet Markarian" userId="4926d2b407f31d77" providerId="LiveId" clId="{C257409A-8BF4-4542-8217-7E0DE09B0263}" dt="2021-04-09T13:06:09.928" v="1694" actId="478"/>
          <ac:spMkLst>
            <pc:docMk/>
            <pc:sldMk cId="160959922" sldId="1617"/>
            <ac:spMk id="74" creationId="{DCCFD680-C38D-4935-886C-430F7E132C61}"/>
          </ac:spMkLst>
        </pc:spChg>
        <pc:spChg chg="add mod">
          <ac:chgData name="Hamlet Markarian" userId="4926d2b407f31d77" providerId="LiveId" clId="{C257409A-8BF4-4542-8217-7E0DE09B0263}" dt="2021-04-09T13:07:23.302" v="1712" actId="14100"/>
          <ac:spMkLst>
            <pc:docMk/>
            <pc:sldMk cId="160959922" sldId="1617"/>
            <ac:spMk id="76" creationId="{08F4B65D-7B2C-4792-8E3E-33E6E370A6FB}"/>
          </ac:spMkLst>
        </pc:spChg>
        <pc:spChg chg="add mod topLvl">
          <ac:chgData name="Hamlet Markarian" userId="4926d2b407f31d77" providerId="LiveId" clId="{C257409A-8BF4-4542-8217-7E0DE09B0263}" dt="2021-04-09T13:09:38.844" v="1729" actId="164"/>
          <ac:spMkLst>
            <pc:docMk/>
            <pc:sldMk cId="160959922" sldId="1617"/>
            <ac:spMk id="78" creationId="{1CDDED4D-EA86-400D-B0E7-30A628E31A96}"/>
          </ac:spMkLst>
        </pc:spChg>
        <pc:spChg chg="mod">
          <ac:chgData name="Hamlet Markarian" userId="4926d2b407f31d77" providerId="LiveId" clId="{C257409A-8BF4-4542-8217-7E0DE09B0263}" dt="2021-04-09T13:08:53.806" v="1724" actId="571"/>
          <ac:spMkLst>
            <pc:docMk/>
            <pc:sldMk cId="160959922" sldId="1617"/>
            <ac:spMk id="84" creationId="{7E27537F-A603-421F-8C99-04704DBAA4FC}"/>
          </ac:spMkLst>
        </pc:spChg>
        <pc:spChg chg="mod">
          <ac:chgData name="Hamlet Markarian" userId="4926d2b407f31d77" providerId="LiveId" clId="{C257409A-8BF4-4542-8217-7E0DE09B0263}" dt="2021-04-09T13:08:57.425" v="1725" actId="571"/>
          <ac:spMkLst>
            <pc:docMk/>
            <pc:sldMk cId="160959922" sldId="1617"/>
            <ac:spMk id="87" creationId="{DC39A2D2-1936-432F-B240-995A10C0B56A}"/>
          </ac:spMkLst>
        </pc:spChg>
        <pc:spChg chg="mod">
          <ac:chgData name="Hamlet Markarian" userId="4926d2b407f31d77" providerId="LiveId" clId="{C257409A-8BF4-4542-8217-7E0DE09B0263}" dt="2021-04-09T13:09:46.517" v="1732" actId="571"/>
          <ac:spMkLst>
            <pc:docMk/>
            <pc:sldMk cId="160959922" sldId="1617"/>
            <ac:spMk id="91" creationId="{68B4D47B-A3ED-48C5-9886-7FE704F5F17D}"/>
          </ac:spMkLst>
        </pc:spChg>
        <pc:spChg chg="mod">
          <ac:chgData name="Hamlet Markarian" userId="4926d2b407f31d77" providerId="LiveId" clId="{C257409A-8BF4-4542-8217-7E0DE09B0263}" dt="2021-04-09T13:09:48.336" v="1733" actId="571"/>
          <ac:spMkLst>
            <pc:docMk/>
            <pc:sldMk cId="160959922" sldId="1617"/>
            <ac:spMk id="94" creationId="{A941C2A0-E2E4-441B-8971-53B1AC78D0B3}"/>
          </ac:spMkLst>
        </pc:spChg>
        <pc:spChg chg="add del mod ord">
          <ac:chgData name="Hamlet Markarian" userId="4926d2b407f31d77" providerId="LiveId" clId="{C257409A-8BF4-4542-8217-7E0DE09B0263}" dt="2021-04-09T13:10:30.616" v="1740" actId="478"/>
          <ac:spMkLst>
            <pc:docMk/>
            <pc:sldMk cId="160959922" sldId="1617"/>
            <ac:spMk id="96" creationId="{DA6D0A1E-4E5A-4800-AD3E-462C32D551AD}"/>
          </ac:spMkLst>
        </pc:spChg>
        <pc:spChg chg="add del mod">
          <ac:chgData name="Hamlet Markarian" userId="4926d2b407f31d77" providerId="LiveId" clId="{C257409A-8BF4-4542-8217-7E0DE09B0263}" dt="2021-04-09T14:32:21.650" v="2500" actId="478"/>
          <ac:spMkLst>
            <pc:docMk/>
            <pc:sldMk cId="160959922" sldId="1617"/>
            <ac:spMk id="97" creationId="{AE25A18D-E87D-4FAF-94F6-DC34D0ED08A0}"/>
          </ac:spMkLst>
        </pc:spChg>
        <pc:spChg chg="add mod ord">
          <ac:chgData name="Hamlet Markarian" userId="4926d2b407f31d77" providerId="LiveId" clId="{C257409A-8BF4-4542-8217-7E0DE09B0263}" dt="2021-04-09T14:34:51.362" v="2529" actId="167"/>
          <ac:spMkLst>
            <pc:docMk/>
            <pc:sldMk cId="160959922" sldId="1617"/>
            <ac:spMk id="98" creationId="{5A51862B-BDF0-4FCA-BCCD-D1F50CE628A1}"/>
          </ac:spMkLst>
        </pc:spChg>
        <pc:spChg chg="del">
          <ac:chgData name="Hamlet Markarian" userId="4926d2b407f31d77" providerId="LiveId" clId="{C257409A-8BF4-4542-8217-7E0DE09B0263}" dt="2021-04-09T12:40:22.250" v="1171" actId="478"/>
          <ac:spMkLst>
            <pc:docMk/>
            <pc:sldMk cId="160959922" sldId="1617"/>
            <ac:spMk id="113" creationId="{010FF9D8-FF96-447F-B10D-43FECA80BF6F}"/>
          </ac:spMkLst>
        </pc:spChg>
        <pc:spChg chg="mod">
          <ac:chgData name="Hamlet Markarian" userId="4926d2b407f31d77" providerId="LiveId" clId="{C257409A-8BF4-4542-8217-7E0DE09B0263}" dt="2021-04-09T11:50:38.763" v="29" actId="207"/>
          <ac:spMkLst>
            <pc:docMk/>
            <pc:sldMk cId="160959922" sldId="1617"/>
            <ac:spMk id="115" creationId="{3D886174-E97E-4529-AC4F-4781AD4EF6C2}"/>
          </ac:spMkLst>
        </pc:spChg>
        <pc:spChg chg="mod">
          <ac:chgData name="Hamlet Markarian" userId="4926d2b407f31d77" providerId="LiveId" clId="{C257409A-8BF4-4542-8217-7E0DE09B0263}" dt="2021-04-09T11:50:41.187" v="30" actId="207"/>
          <ac:spMkLst>
            <pc:docMk/>
            <pc:sldMk cId="160959922" sldId="1617"/>
            <ac:spMk id="116" creationId="{F7B06C0C-05F7-4FE6-8C2F-472965E996E6}"/>
          </ac:spMkLst>
        </pc:spChg>
        <pc:spChg chg="mod">
          <ac:chgData name="Hamlet Markarian" userId="4926d2b407f31d77" providerId="LiveId" clId="{C257409A-8BF4-4542-8217-7E0DE09B0263}" dt="2021-04-09T11:50:36.251" v="28" actId="207"/>
          <ac:spMkLst>
            <pc:docMk/>
            <pc:sldMk cId="160959922" sldId="1617"/>
            <ac:spMk id="117" creationId="{E7D02144-3E90-403E-AF13-544EABF0225C}"/>
          </ac:spMkLst>
        </pc:spChg>
        <pc:spChg chg="mod">
          <ac:chgData name="Hamlet Markarian" userId="4926d2b407f31d77" providerId="LiveId" clId="{C257409A-8BF4-4542-8217-7E0DE09B0263}" dt="2021-04-09T14:26:08.176" v="2400" actId="207"/>
          <ac:spMkLst>
            <pc:docMk/>
            <pc:sldMk cId="160959922" sldId="1617"/>
            <ac:spMk id="168" creationId="{D9FB9761-4DAE-4345-8815-A06EA6746121}"/>
          </ac:spMkLst>
        </pc:spChg>
        <pc:spChg chg="del">
          <ac:chgData name="Hamlet Markarian" userId="4926d2b407f31d77" providerId="LiveId" clId="{C257409A-8BF4-4542-8217-7E0DE09B0263}" dt="2021-04-09T12:42:13.066" v="1247" actId="478"/>
          <ac:spMkLst>
            <pc:docMk/>
            <pc:sldMk cId="160959922" sldId="1617"/>
            <ac:spMk id="169" creationId="{8BEF067F-D38A-4B5A-A281-503D93BC9473}"/>
          </ac:spMkLst>
        </pc:spChg>
        <pc:spChg chg="del">
          <ac:chgData name="Hamlet Markarian" userId="4926d2b407f31d77" providerId="LiveId" clId="{C257409A-8BF4-4542-8217-7E0DE09B0263}" dt="2021-04-09T12:42:12.153" v="1246" actId="478"/>
          <ac:spMkLst>
            <pc:docMk/>
            <pc:sldMk cId="160959922" sldId="1617"/>
            <ac:spMk id="170" creationId="{F7C5D8A4-188C-4D93-9A69-ED5D3C8CA057}"/>
          </ac:spMkLst>
        </pc:spChg>
        <pc:spChg chg="del">
          <ac:chgData name="Hamlet Markarian" userId="4926d2b407f31d77" providerId="LiveId" clId="{C257409A-8BF4-4542-8217-7E0DE09B0263}" dt="2021-04-09T12:42:13.866" v="1248" actId="478"/>
          <ac:spMkLst>
            <pc:docMk/>
            <pc:sldMk cId="160959922" sldId="1617"/>
            <ac:spMk id="171" creationId="{1CE5052F-B0E6-4F48-9E2E-ED7196502E43}"/>
          </ac:spMkLst>
        </pc:spChg>
        <pc:spChg chg="del">
          <ac:chgData name="Hamlet Markarian" userId="4926d2b407f31d77" providerId="LiveId" clId="{C257409A-8BF4-4542-8217-7E0DE09B0263}" dt="2021-04-09T12:42:12.153" v="1246" actId="478"/>
          <ac:spMkLst>
            <pc:docMk/>
            <pc:sldMk cId="160959922" sldId="1617"/>
            <ac:spMk id="181" creationId="{13C30312-F54D-4124-A7C2-E4084E412471}"/>
          </ac:spMkLst>
        </pc:spChg>
        <pc:grpChg chg="add del mod ord">
          <ac:chgData name="Hamlet Markarian" userId="4926d2b407f31d77" providerId="LiveId" clId="{C257409A-8BF4-4542-8217-7E0DE09B0263}" dt="2021-04-09T12:40:49.356" v="1177" actId="165"/>
          <ac:grpSpMkLst>
            <pc:docMk/>
            <pc:sldMk cId="160959922" sldId="1617"/>
            <ac:grpSpMk id="2" creationId="{1D65EAA1-232F-45FD-BD00-707DE4F0C70E}"/>
          </ac:grpSpMkLst>
        </pc:grpChg>
        <pc:grpChg chg="add mod">
          <ac:chgData name="Hamlet Markarian" userId="4926d2b407f31d77" providerId="LiveId" clId="{C257409A-8BF4-4542-8217-7E0DE09B0263}" dt="2021-04-09T12:42:42.810" v="1254" actId="1038"/>
          <ac:grpSpMkLst>
            <pc:docMk/>
            <pc:sldMk cId="160959922" sldId="1617"/>
            <ac:grpSpMk id="3" creationId="{4383A303-2A3B-408F-9E71-9FFB8D383A25}"/>
          </ac:grpSpMkLst>
        </pc:grpChg>
        <pc:grpChg chg="del">
          <ac:chgData name="Hamlet Markarian" userId="4926d2b407f31d77" providerId="LiveId" clId="{C257409A-8BF4-4542-8217-7E0DE09B0263}" dt="2021-04-09T12:40:19.963" v="1170" actId="478"/>
          <ac:grpSpMkLst>
            <pc:docMk/>
            <pc:sldMk cId="160959922" sldId="1617"/>
            <ac:grpSpMk id="4" creationId="{B617FCFD-227A-4736-899D-54D43CEACAA9}"/>
          </ac:grpSpMkLst>
        </pc:grpChg>
        <pc:grpChg chg="add del mod">
          <ac:chgData name="Hamlet Markarian" userId="4926d2b407f31d77" providerId="LiveId" clId="{C257409A-8BF4-4542-8217-7E0DE09B0263}" dt="2021-04-09T13:09:29.435" v="1726" actId="165"/>
          <ac:grpSpMkLst>
            <pc:docMk/>
            <pc:sldMk cId="160959922" sldId="1617"/>
            <ac:grpSpMk id="47" creationId="{50C6E61E-65FF-4302-8B3D-F711711EBDC6}"/>
          </ac:grpSpMkLst>
        </pc:grpChg>
        <pc:grpChg chg="add mod">
          <ac:chgData name="Hamlet Markarian" userId="4926d2b407f31d77" providerId="LiveId" clId="{C257409A-8BF4-4542-8217-7E0DE09B0263}" dt="2021-04-09T13:09:38.844" v="1729" actId="164"/>
          <ac:grpSpMkLst>
            <pc:docMk/>
            <pc:sldMk cId="160959922" sldId="1617"/>
            <ac:grpSpMk id="48" creationId="{80B8B557-5979-401E-936F-56E5C50338E8}"/>
          </ac:grpSpMkLst>
        </pc:grpChg>
        <pc:grpChg chg="add del mod">
          <ac:chgData name="Hamlet Markarian" userId="4926d2b407f31d77" providerId="LiveId" clId="{C257409A-8BF4-4542-8217-7E0DE09B0263}" dt="2021-04-09T13:09:41.975" v="1730" actId="478"/>
          <ac:grpSpMkLst>
            <pc:docMk/>
            <pc:sldMk cId="160959922" sldId="1617"/>
            <ac:grpSpMk id="83" creationId="{C2193570-A312-42B9-B3BF-EB0170E4FCA4}"/>
          </ac:grpSpMkLst>
        </pc:grpChg>
        <pc:grpChg chg="add del mod">
          <ac:chgData name="Hamlet Markarian" userId="4926d2b407f31d77" providerId="LiveId" clId="{C257409A-8BF4-4542-8217-7E0DE09B0263}" dt="2021-04-09T13:09:42.887" v="1731" actId="478"/>
          <ac:grpSpMkLst>
            <pc:docMk/>
            <pc:sldMk cId="160959922" sldId="1617"/>
            <ac:grpSpMk id="86" creationId="{D2A5A2A1-00DB-4952-9F2B-CEA561599268}"/>
          </ac:grpSpMkLst>
        </pc:grpChg>
        <pc:grpChg chg="add mod">
          <ac:chgData name="Hamlet Markarian" userId="4926d2b407f31d77" providerId="LiveId" clId="{C257409A-8BF4-4542-8217-7E0DE09B0263}" dt="2021-04-09T13:09:46.517" v="1732" actId="571"/>
          <ac:grpSpMkLst>
            <pc:docMk/>
            <pc:sldMk cId="160959922" sldId="1617"/>
            <ac:grpSpMk id="90" creationId="{0E0CF0E0-C572-4C7E-AD00-08E581D058C3}"/>
          </ac:grpSpMkLst>
        </pc:grpChg>
        <pc:grpChg chg="add mod">
          <ac:chgData name="Hamlet Markarian" userId="4926d2b407f31d77" providerId="LiveId" clId="{C257409A-8BF4-4542-8217-7E0DE09B0263}" dt="2021-04-09T13:09:48.336" v="1733" actId="571"/>
          <ac:grpSpMkLst>
            <pc:docMk/>
            <pc:sldMk cId="160959922" sldId="1617"/>
            <ac:grpSpMk id="93" creationId="{A70C8306-976E-42BD-ADB0-12486F904576}"/>
          </ac:grpSpMkLst>
        </pc:grpChg>
        <pc:picChg chg="add mod topLvl">
          <ac:chgData name="Hamlet Markarian" userId="4926d2b407f31d77" providerId="LiveId" clId="{C257409A-8BF4-4542-8217-7E0DE09B0263}" dt="2021-04-09T12:41:37.027" v="1244" actId="1076"/>
          <ac:picMkLst>
            <pc:docMk/>
            <pc:sldMk cId="160959922" sldId="1617"/>
            <ac:picMk id="28" creationId="{529C7A9B-BFE0-4328-AD05-255CF04BA37B}"/>
          </ac:picMkLst>
        </pc:picChg>
        <pc:picChg chg="add mod">
          <ac:chgData name="Hamlet Markarian" userId="4926d2b407f31d77" providerId="LiveId" clId="{C257409A-8BF4-4542-8217-7E0DE09B0263}" dt="2021-04-09T12:59:56.335" v="1602" actId="12788"/>
          <ac:picMkLst>
            <pc:docMk/>
            <pc:sldMk cId="160959922" sldId="1617"/>
            <ac:picMk id="32" creationId="{C2C3524C-5615-4E9E-A2BE-19F81CB465B6}"/>
          </ac:picMkLst>
        </pc:picChg>
        <pc:picChg chg="add mod topLvl">
          <ac:chgData name="Hamlet Markarian" userId="4926d2b407f31d77" providerId="LiveId" clId="{C257409A-8BF4-4542-8217-7E0DE09B0263}" dt="2021-04-09T13:09:38.844" v="1729" actId="164"/>
          <ac:picMkLst>
            <pc:docMk/>
            <pc:sldMk cId="160959922" sldId="1617"/>
            <ac:picMk id="46" creationId="{F0DBD317-283E-4734-A8F5-AC1D354C3529}"/>
          </ac:picMkLst>
        </pc:picChg>
        <pc:picChg chg="add mod">
          <ac:chgData name="Hamlet Markarian" userId="4926d2b407f31d77" providerId="LiveId" clId="{C257409A-8BF4-4542-8217-7E0DE09B0263}" dt="2021-04-09T13:00:01.434" v="1605" actId="12788"/>
          <ac:picMkLst>
            <pc:docMk/>
            <pc:sldMk cId="160959922" sldId="1617"/>
            <ac:picMk id="62" creationId="{0425D5DC-FB5C-469B-B131-36A8BD606F16}"/>
          </ac:picMkLst>
        </pc:picChg>
        <pc:picChg chg="add mod">
          <ac:chgData name="Hamlet Markarian" userId="4926d2b407f31d77" providerId="LiveId" clId="{C257409A-8BF4-4542-8217-7E0DE09B0263}" dt="2021-04-09T13:00:08.731" v="1608" actId="12788"/>
          <ac:picMkLst>
            <pc:docMk/>
            <pc:sldMk cId="160959922" sldId="1617"/>
            <ac:picMk id="63" creationId="{1B6EBD3A-AF70-4D14-BAD5-6EDBE8F1A63A}"/>
          </ac:picMkLst>
        </pc:picChg>
        <pc:picChg chg="add mod">
          <ac:chgData name="Hamlet Markarian" userId="4926d2b407f31d77" providerId="LiveId" clId="{C257409A-8BF4-4542-8217-7E0DE09B0263}" dt="2021-04-09T13:00:15.627" v="1611" actId="12788"/>
          <ac:picMkLst>
            <pc:docMk/>
            <pc:sldMk cId="160959922" sldId="1617"/>
            <ac:picMk id="64" creationId="{EB07E2CD-3A6A-4BAA-B5B0-45B22001DE8D}"/>
          </ac:picMkLst>
        </pc:picChg>
        <pc:picChg chg="add del mod">
          <ac:chgData name="Hamlet Markarian" userId="4926d2b407f31d77" providerId="LiveId" clId="{C257409A-8BF4-4542-8217-7E0DE09B0263}" dt="2021-04-09T13:08:20.968" v="1715" actId="478"/>
          <ac:picMkLst>
            <pc:docMk/>
            <pc:sldMk cId="160959922" sldId="1617"/>
            <ac:picMk id="79" creationId="{C38A177C-CB8A-4A48-B02D-7930F36EC1CC}"/>
          </ac:picMkLst>
        </pc:picChg>
        <pc:picChg chg="mod">
          <ac:chgData name="Hamlet Markarian" userId="4926d2b407f31d77" providerId="LiveId" clId="{C257409A-8BF4-4542-8217-7E0DE09B0263}" dt="2021-04-09T13:08:53.806" v="1724" actId="571"/>
          <ac:picMkLst>
            <pc:docMk/>
            <pc:sldMk cId="160959922" sldId="1617"/>
            <ac:picMk id="85" creationId="{E3221665-0500-4200-B21E-9B9D9BD18B8C}"/>
          </ac:picMkLst>
        </pc:picChg>
        <pc:picChg chg="mod">
          <ac:chgData name="Hamlet Markarian" userId="4926d2b407f31d77" providerId="LiveId" clId="{C257409A-8BF4-4542-8217-7E0DE09B0263}" dt="2021-04-09T13:08:57.425" v="1725" actId="571"/>
          <ac:picMkLst>
            <pc:docMk/>
            <pc:sldMk cId="160959922" sldId="1617"/>
            <ac:picMk id="88" creationId="{B89466D6-6EBB-4E54-944C-C7D4246E6373}"/>
          </ac:picMkLst>
        </pc:picChg>
        <pc:picChg chg="mod">
          <ac:chgData name="Hamlet Markarian" userId="4926d2b407f31d77" providerId="LiveId" clId="{C257409A-8BF4-4542-8217-7E0DE09B0263}" dt="2021-04-09T13:09:46.517" v="1732" actId="571"/>
          <ac:picMkLst>
            <pc:docMk/>
            <pc:sldMk cId="160959922" sldId="1617"/>
            <ac:picMk id="92" creationId="{77E1DE02-4ACB-4D55-B0E8-536210E136D0}"/>
          </ac:picMkLst>
        </pc:picChg>
        <pc:picChg chg="mod">
          <ac:chgData name="Hamlet Markarian" userId="4926d2b407f31d77" providerId="LiveId" clId="{C257409A-8BF4-4542-8217-7E0DE09B0263}" dt="2021-04-09T13:09:48.336" v="1733" actId="571"/>
          <ac:picMkLst>
            <pc:docMk/>
            <pc:sldMk cId="160959922" sldId="1617"/>
            <ac:picMk id="95" creationId="{6C5D0993-1FA8-4702-8E15-79C893AF3EB9}"/>
          </ac:picMkLst>
        </pc:picChg>
        <pc:picChg chg="del">
          <ac:chgData name="Hamlet Markarian" userId="4926d2b407f31d77" providerId="LiveId" clId="{C257409A-8BF4-4542-8217-7E0DE09B0263}" dt="2021-04-09T11:51:02.142" v="33" actId="478"/>
          <ac:picMkLst>
            <pc:docMk/>
            <pc:sldMk cId="160959922" sldId="1617"/>
            <ac:picMk id="165" creationId="{D6C828D7-64DD-48E3-8594-D7A18BAE279B}"/>
          </ac:picMkLst>
        </pc:picChg>
        <pc:picChg chg="del">
          <ac:chgData name="Hamlet Markarian" userId="4926d2b407f31d77" providerId="LiveId" clId="{C257409A-8BF4-4542-8217-7E0DE09B0263}" dt="2021-04-09T12:42:12.153" v="1246" actId="478"/>
          <ac:picMkLst>
            <pc:docMk/>
            <pc:sldMk cId="160959922" sldId="1617"/>
            <ac:picMk id="186" creationId="{5CD7607C-2E0E-4F95-A661-5C8204480C00}"/>
          </ac:picMkLst>
        </pc:picChg>
        <pc:picChg chg="del">
          <ac:chgData name="Hamlet Markarian" userId="4926d2b407f31d77" providerId="LiveId" clId="{C257409A-8BF4-4542-8217-7E0DE09B0263}" dt="2021-04-09T12:42:12.153" v="1246" actId="478"/>
          <ac:picMkLst>
            <pc:docMk/>
            <pc:sldMk cId="160959922" sldId="1617"/>
            <ac:picMk id="187" creationId="{0380AA37-4788-4F57-8669-4F0EAAAE7EDA}"/>
          </ac:picMkLst>
        </pc:picChg>
        <pc:picChg chg="del">
          <ac:chgData name="Hamlet Markarian" userId="4926d2b407f31d77" providerId="LiveId" clId="{C257409A-8BF4-4542-8217-7E0DE09B0263}" dt="2021-04-09T12:42:12.153" v="1246" actId="478"/>
          <ac:picMkLst>
            <pc:docMk/>
            <pc:sldMk cId="160959922" sldId="1617"/>
            <ac:picMk id="188" creationId="{48039AA9-9E35-4463-B1DB-EEF80CDA2525}"/>
          </ac:picMkLst>
        </pc:picChg>
        <pc:picChg chg="del">
          <ac:chgData name="Hamlet Markarian" userId="4926d2b407f31d77" providerId="LiveId" clId="{C257409A-8BF4-4542-8217-7E0DE09B0263}" dt="2021-04-09T12:42:12.153" v="1246" actId="478"/>
          <ac:picMkLst>
            <pc:docMk/>
            <pc:sldMk cId="160959922" sldId="1617"/>
            <ac:picMk id="189" creationId="{1A9F938B-D06C-4F9D-8549-6A6EE14BBED7}"/>
          </ac:picMkLst>
        </pc:picChg>
        <pc:cxnChg chg="add mod">
          <ac:chgData name="Hamlet Markarian" userId="4926d2b407f31d77" providerId="LiveId" clId="{C257409A-8BF4-4542-8217-7E0DE09B0263}" dt="2021-04-09T12:59:56.335" v="1602" actId="12788"/>
          <ac:cxnSpMkLst>
            <pc:docMk/>
            <pc:sldMk cId="160959922" sldId="1617"/>
            <ac:cxnSpMk id="8" creationId="{AAF24998-8A40-4448-B5FB-74F3A2E8E6F9}"/>
          </ac:cxnSpMkLst>
        </pc:cxnChg>
        <pc:cxnChg chg="add mod">
          <ac:chgData name="Hamlet Markarian" userId="4926d2b407f31d77" providerId="LiveId" clId="{C257409A-8BF4-4542-8217-7E0DE09B0263}" dt="2021-04-09T13:00:01.434" v="1605" actId="12788"/>
          <ac:cxnSpMkLst>
            <pc:docMk/>
            <pc:sldMk cId="160959922" sldId="1617"/>
            <ac:cxnSpMk id="42" creationId="{7C1D1097-BECD-43D1-BCBA-F4D5EF7238DD}"/>
          </ac:cxnSpMkLst>
        </pc:cxnChg>
        <pc:cxnChg chg="add mod">
          <ac:chgData name="Hamlet Markarian" userId="4926d2b407f31d77" providerId="LiveId" clId="{C257409A-8BF4-4542-8217-7E0DE09B0263}" dt="2021-04-09T13:00:08.731" v="1608" actId="12788"/>
          <ac:cxnSpMkLst>
            <pc:docMk/>
            <pc:sldMk cId="160959922" sldId="1617"/>
            <ac:cxnSpMk id="45" creationId="{FD95E577-734C-4347-955F-F9C54AE53961}"/>
          </ac:cxnSpMkLst>
        </pc:cxnChg>
        <pc:cxnChg chg="add mod">
          <ac:chgData name="Hamlet Markarian" userId="4926d2b407f31d77" providerId="LiveId" clId="{C257409A-8BF4-4542-8217-7E0DE09B0263}" dt="2021-04-09T13:00:15.627" v="1611" actId="12788"/>
          <ac:cxnSpMkLst>
            <pc:docMk/>
            <pc:sldMk cId="160959922" sldId="1617"/>
            <ac:cxnSpMk id="49" creationId="{14D6B984-6162-4537-A4F1-E20348A24E5F}"/>
          </ac:cxnSpMkLst>
        </pc:cxnChg>
      </pc:sldChg>
      <pc:sldChg chg="addSp delSp modSp add mod ord modTransition">
        <pc:chgData name="Hamlet Markarian" userId="4926d2b407f31d77" providerId="LiveId" clId="{C257409A-8BF4-4542-8217-7E0DE09B0263}" dt="2021-04-09T13:52:58.715" v="1869"/>
        <pc:sldMkLst>
          <pc:docMk/>
          <pc:sldMk cId="162866868" sldId="1640"/>
        </pc:sldMkLst>
        <pc:spChg chg="del">
          <ac:chgData name="Hamlet Markarian" userId="4926d2b407f31d77" providerId="LiveId" clId="{C257409A-8BF4-4542-8217-7E0DE09B0263}" dt="2021-04-09T13:50:22.088" v="1841" actId="21"/>
          <ac:spMkLst>
            <pc:docMk/>
            <pc:sldMk cId="162866868" sldId="1640"/>
            <ac:spMk id="3" creationId="{00000000-0000-0000-0000-000000000000}"/>
          </ac:spMkLst>
        </pc:spChg>
        <pc:spChg chg="ord">
          <ac:chgData name="Hamlet Markarian" userId="4926d2b407f31d77" providerId="LiveId" clId="{C257409A-8BF4-4542-8217-7E0DE09B0263}" dt="2021-04-09T13:51:37.880" v="1852" actId="167"/>
          <ac:spMkLst>
            <pc:docMk/>
            <pc:sldMk cId="162866868" sldId="1640"/>
            <ac:spMk id="8" creationId="{A3D43B73-2B0A-4CDF-8104-3D3F930D4D40}"/>
          </ac:spMkLst>
        </pc:spChg>
        <pc:spChg chg="del">
          <ac:chgData name="Hamlet Markarian" userId="4926d2b407f31d77" providerId="LiveId" clId="{C257409A-8BF4-4542-8217-7E0DE09B0263}" dt="2021-04-09T13:50:14.519" v="1840" actId="21"/>
          <ac:spMkLst>
            <pc:docMk/>
            <pc:sldMk cId="162866868" sldId="1640"/>
            <ac:spMk id="14" creationId="{8C0A38DE-7E13-4312-9AFA-866AA71C4C95}"/>
          </ac:spMkLst>
        </pc:spChg>
        <pc:spChg chg="add mod">
          <ac:chgData name="Hamlet Markarian" userId="4926d2b407f31d77" providerId="LiveId" clId="{C257409A-8BF4-4542-8217-7E0DE09B0263}" dt="2021-04-09T13:51:04.697" v="1845" actId="164"/>
          <ac:spMkLst>
            <pc:docMk/>
            <pc:sldMk cId="162866868" sldId="1640"/>
            <ac:spMk id="27" creationId="{C747270D-C1A8-4F36-BA88-3B8EFB7E64BA}"/>
          </ac:spMkLst>
        </pc:spChg>
        <pc:spChg chg="add mod">
          <ac:chgData name="Hamlet Markarian" userId="4926d2b407f31d77" providerId="LiveId" clId="{C257409A-8BF4-4542-8217-7E0DE09B0263}" dt="2021-04-09T13:51:04.697" v="1845" actId="164"/>
          <ac:spMkLst>
            <pc:docMk/>
            <pc:sldMk cId="162866868" sldId="1640"/>
            <ac:spMk id="28" creationId="{48BDC0FB-D7A2-4607-9650-E281A8724C9F}"/>
          </ac:spMkLst>
        </pc:spChg>
        <pc:spChg chg="add mod">
          <ac:chgData name="Hamlet Markarian" userId="4926d2b407f31d77" providerId="LiveId" clId="{C257409A-8BF4-4542-8217-7E0DE09B0263}" dt="2021-04-09T13:51:04.697" v="1845" actId="164"/>
          <ac:spMkLst>
            <pc:docMk/>
            <pc:sldMk cId="162866868" sldId="1640"/>
            <ac:spMk id="29" creationId="{1D474E9E-BE3C-4181-9BD7-34F1D9B3EDB3}"/>
          </ac:spMkLst>
        </pc:spChg>
        <pc:spChg chg="add mod">
          <ac:chgData name="Hamlet Markarian" userId="4926d2b407f31d77" providerId="LiveId" clId="{C257409A-8BF4-4542-8217-7E0DE09B0263}" dt="2021-04-09T13:51:04.697" v="1845" actId="164"/>
          <ac:spMkLst>
            <pc:docMk/>
            <pc:sldMk cId="162866868" sldId="1640"/>
            <ac:spMk id="30" creationId="{D32A9405-A8F5-4E14-9B2C-7AEB55C4E048}"/>
          </ac:spMkLst>
        </pc:spChg>
        <pc:spChg chg="add mod">
          <ac:chgData name="Hamlet Markarian" userId="4926d2b407f31d77" providerId="LiveId" clId="{C257409A-8BF4-4542-8217-7E0DE09B0263}" dt="2021-04-09T13:51:04.697" v="1845" actId="164"/>
          <ac:spMkLst>
            <pc:docMk/>
            <pc:sldMk cId="162866868" sldId="1640"/>
            <ac:spMk id="31" creationId="{59051157-835A-4358-9954-D0BED02EC19F}"/>
          </ac:spMkLst>
        </pc:spChg>
        <pc:spChg chg="add mod">
          <ac:chgData name="Hamlet Markarian" userId="4926d2b407f31d77" providerId="LiveId" clId="{C257409A-8BF4-4542-8217-7E0DE09B0263}" dt="2021-04-09T13:51:04.697" v="1845" actId="164"/>
          <ac:spMkLst>
            <pc:docMk/>
            <pc:sldMk cId="162866868" sldId="1640"/>
            <ac:spMk id="32" creationId="{B1E9D101-E999-4135-AD72-FB01CA9EB310}"/>
          </ac:spMkLst>
        </pc:spChg>
        <pc:spChg chg="add mod">
          <ac:chgData name="Hamlet Markarian" userId="4926d2b407f31d77" providerId="LiveId" clId="{C257409A-8BF4-4542-8217-7E0DE09B0263}" dt="2021-04-09T13:52:37.235" v="1867" actId="12789"/>
          <ac:spMkLst>
            <pc:docMk/>
            <pc:sldMk cId="162866868" sldId="1640"/>
            <ac:spMk id="36" creationId="{55F4FCA7-CDE1-439B-BCA8-3A9B9849EB03}"/>
          </ac:spMkLst>
        </pc:spChg>
        <pc:spChg chg="del">
          <ac:chgData name="Hamlet Markarian" userId="4926d2b407f31d77" providerId="LiveId" clId="{C257409A-8BF4-4542-8217-7E0DE09B0263}" dt="2021-04-09T13:50:14.519" v="1840" actId="21"/>
          <ac:spMkLst>
            <pc:docMk/>
            <pc:sldMk cId="162866868" sldId="1640"/>
            <ac:spMk id="65" creationId="{FCB003F4-5071-4009-A54C-D030F240D39B}"/>
          </ac:spMkLst>
        </pc:spChg>
        <pc:spChg chg="mod">
          <ac:chgData name="Hamlet Markarian" userId="4926d2b407f31d77" providerId="LiveId" clId="{C257409A-8BF4-4542-8217-7E0DE09B0263}" dt="2021-04-09T13:51:27.577" v="1848" actId="164"/>
          <ac:spMkLst>
            <pc:docMk/>
            <pc:sldMk cId="162866868" sldId="1640"/>
            <ac:spMk id="70" creationId="{523E7DA2-7493-4B52-9ED2-3FC008C51653}"/>
          </ac:spMkLst>
        </pc:spChg>
        <pc:spChg chg="del mod">
          <ac:chgData name="Hamlet Markarian" userId="4926d2b407f31d77" providerId="LiveId" clId="{C257409A-8BF4-4542-8217-7E0DE09B0263}" dt="2021-04-09T13:51:42.454" v="1853" actId="478"/>
          <ac:spMkLst>
            <pc:docMk/>
            <pc:sldMk cId="162866868" sldId="1640"/>
            <ac:spMk id="71" creationId="{0DB52178-62B6-47CC-BD73-81552FBDECEE}"/>
          </ac:spMkLst>
        </pc:spChg>
        <pc:spChg chg="mod">
          <ac:chgData name="Hamlet Markarian" userId="4926d2b407f31d77" providerId="LiveId" clId="{C257409A-8BF4-4542-8217-7E0DE09B0263}" dt="2021-04-09T13:51:27.577" v="1848" actId="164"/>
          <ac:spMkLst>
            <pc:docMk/>
            <pc:sldMk cId="162866868" sldId="1640"/>
            <ac:spMk id="227" creationId="{1BF70210-DF54-43C0-A8D5-60BD72CE2A56}"/>
          </ac:spMkLst>
        </pc:spChg>
        <pc:spChg chg="mod">
          <ac:chgData name="Hamlet Markarian" userId="4926d2b407f31d77" providerId="LiveId" clId="{C257409A-8BF4-4542-8217-7E0DE09B0263}" dt="2021-04-09T13:51:27.577" v="1848" actId="164"/>
          <ac:spMkLst>
            <pc:docMk/>
            <pc:sldMk cId="162866868" sldId="1640"/>
            <ac:spMk id="228" creationId="{8E991D42-D2DC-4301-84F9-F2101FB3D14E}"/>
          </ac:spMkLst>
        </pc:spChg>
        <pc:spChg chg="mod">
          <ac:chgData name="Hamlet Markarian" userId="4926d2b407f31d77" providerId="LiveId" clId="{C257409A-8BF4-4542-8217-7E0DE09B0263}" dt="2021-04-09T13:51:27.577" v="1848" actId="164"/>
          <ac:spMkLst>
            <pc:docMk/>
            <pc:sldMk cId="162866868" sldId="1640"/>
            <ac:spMk id="229" creationId="{5AF88D0B-5162-47F2-8564-973434B0A23D}"/>
          </ac:spMkLst>
        </pc:spChg>
        <pc:spChg chg="mod">
          <ac:chgData name="Hamlet Markarian" userId="4926d2b407f31d77" providerId="LiveId" clId="{C257409A-8BF4-4542-8217-7E0DE09B0263}" dt="2021-04-09T13:51:27.577" v="1848" actId="164"/>
          <ac:spMkLst>
            <pc:docMk/>
            <pc:sldMk cId="162866868" sldId="1640"/>
            <ac:spMk id="230" creationId="{08A5C199-6AA9-4549-895D-0B437547C8BB}"/>
          </ac:spMkLst>
        </pc:spChg>
        <pc:spChg chg="mod">
          <ac:chgData name="Hamlet Markarian" userId="4926d2b407f31d77" providerId="LiveId" clId="{C257409A-8BF4-4542-8217-7E0DE09B0263}" dt="2021-04-09T13:51:27.577" v="1848" actId="164"/>
          <ac:spMkLst>
            <pc:docMk/>
            <pc:sldMk cId="162866868" sldId="1640"/>
            <ac:spMk id="231" creationId="{22396183-850E-421E-9D6E-EC9A6AF5EF66}"/>
          </ac:spMkLst>
        </pc:spChg>
        <pc:spChg chg="del mod">
          <ac:chgData name="Hamlet Markarian" userId="4926d2b407f31d77" providerId="LiveId" clId="{C257409A-8BF4-4542-8217-7E0DE09B0263}" dt="2021-04-09T13:51:42.454" v="1853" actId="478"/>
          <ac:spMkLst>
            <pc:docMk/>
            <pc:sldMk cId="162866868" sldId="1640"/>
            <ac:spMk id="232" creationId="{63525495-B7F9-4AF6-BE7E-F65167C7F4DF}"/>
          </ac:spMkLst>
        </pc:spChg>
        <pc:spChg chg="del mod">
          <ac:chgData name="Hamlet Markarian" userId="4926d2b407f31d77" providerId="LiveId" clId="{C257409A-8BF4-4542-8217-7E0DE09B0263}" dt="2021-04-09T13:51:42.454" v="1853" actId="478"/>
          <ac:spMkLst>
            <pc:docMk/>
            <pc:sldMk cId="162866868" sldId="1640"/>
            <ac:spMk id="233" creationId="{626BE329-231D-43E5-871B-DDF4C2FD1262}"/>
          </ac:spMkLst>
        </pc:spChg>
        <pc:spChg chg="del mod">
          <ac:chgData name="Hamlet Markarian" userId="4926d2b407f31d77" providerId="LiveId" clId="{C257409A-8BF4-4542-8217-7E0DE09B0263}" dt="2021-04-09T13:51:42.454" v="1853" actId="478"/>
          <ac:spMkLst>
            <pc:docMk/>
            <pc:sldMk cId="162866868" sldId="1640"/>
            <ac:spMk id="234" creationId="{6F2D2282-8FE2-4D23-9EC8-E95085FB56E8}"/>
          </ac:spMkLst>
        </pc:spChg>
        <pc:spChg chg="del mod">
          <ac:chgData name="Hamlet Markarian" userId="4926d2b407f31d77" providerId="LiveId" clId="{C257409A-8BF4-4542-8217-7E0DE09B0263}" dt="2021-04-09T13:51:42.454" v="1853" actId="478"/>
          <ac:spMkLst>
            <pc:docMk/>
            <pc:sldMk cId="162866868" sldId="1640"/>
            <ac:spMk id="235" creationId="{E5D4B9F1-99B7-47D9-A1AF-1CD255870587}"/>
          </ac:spMkLst>
        </pc:spChg>
        <pc:spChg chg="del mod">
          <ac:chgData name="Hamlet Markarian" userId="4926d2b407f31d77" providerId="LiveId" clId="{C257409A-8BF4-4542-8217-7E0DE09B0263}" dt="2021-04-09T13:51:42.454" v="1853" actId="478"/>
          <ac:spMkLst>
            <pc:docMk/>
            <pc:sldMk cId="162866868" sldId="1640"/>
            <ac:spMk id="236" creationId="{94171BCA-D78B-436D-A8A5-32022A91D372}"/>
          </ac:spMkLst>
        </pc:spChg>
        <pc:spChg chg="del mod">
          <ac:chgData name="Hamlet Markarian" userId="4926d2b407f31d77" providerId="LiveId" clId="{C257409A-8BF4-4542-8217-7E0DE09B0263}" dt="2021-04-09T13:51:42.454" v="1853" actId="478"/>
          <ac:spMkLst>
            <pc:docMk/>
            <pc:sldMk cId="162866868" sldId="1640"/>
            <ac:spMk id="237" creationId="{6A5DF111-D39E-4A2F-B430-466AE2D51DAB}"/>
          </ac:spMkLst>
        </pc:spChg>
        <pc:grpChg chg="add mod ord">
          <ac:chgData name="Hamlet Markarian" userId="4926d2b407f31d77" providerId="LiveId" clId="{C257409A-8BF4-4542-8217-7E0DE09B0263}" dt="2021-04-09T13:51:32.935" v="1850" actId="164"/>
          <ac:grpSpMkLst>
            <pc:docMk/>
            <pc:sldMk cId="162866868" sldId="1640"/>
            <ac:grpSpMk id="2" creationId="{90DA43D7-BC0B-42E4-9DF4-B3C25D3F8011}"/>
          </ac:grpSpMkLst>
        </pc:grpChg>
        <pc:grpChg chg="add mod ord">
          <ac:chgData name="Hamlet Markarian" userId="4926d2b407f31d77" providerId="LiveId" clId="{C257409A-8BF4-4542-8217-7E0DE09B0263}" dt="2021-04-09T13:51:32.935" v="1850" actId="164"/>
          <ac:grpSpMkLst>
            <pc:docMk/>
            <pc:sldMk cId="162866868" sldId="1640"/>
            <ac:grpSpMk id="4" creationId="{6774541D-C11C-4A38-A353-C2D8123E2B22}"/>
          </ac:grpSpMkLst>
        </pc:grpChg>
        <pc:grpChg chg="add mod">
          <ac:chgData name="Hamlet Markarian" userId="4926d2b407f31d77" providerId="LiveId" clId="{C257409A-8BF4-4542-8217-7E0DE09B0263}" dt="2021-04-09T13:52:24.338" v="1863" actId="1076"/>
          <ac:grpSpMkLst>
            <pc:docMk/>
            <pc:sldMk cId="162866868" sldId="1640"/>
            <ac:grpSpMk id="5" creationId="{E89E1578-CB85-410A-A9C9-19EE507B4809}"/>
          </ac:grpSpMkLst>
        </pc:grpChg>
        <pc:picChg chg="del">
          <ac:chgData name="Hamlet Markarian" userId="4926d2b407f31d77" providerId="LiveId" clId="{C257409A-8BF4-4542-8217-7E0DE09B0263}" dt="2021-04-09T13:50:14.519" v="1840" actId="21"/>
          <ac:picMkLst>
            <pc:docMk/>
            <pc:sldMk cId="162866868" sldId="1640"/>
            <ac:picMk id="7" creationId="{1190B5BC-289C-480A-9F4B-8A49BF1CA8AF}"/>
          </ac:picMkLst>
        </pc:picChg>
        <pc:picChg chg="del mod">
          <ac:chgData name="Hamlet Markarian" userId="4926d2b407f31d77" providerId="LiveId" clId="{C257409A-8BF4-4542-8217-7E0DE09B0263}" dt="2021-04-09T13:51:42.454" v="1853" actId="478"/>
          <ac:picMkLst>
            <pc:docMk/>
            <pc:sldMk cId="162866868" sldId="1640"/>
            <ac:picMk id="86" creationId="{71CAD0C0-53F5-4327-92E6-CA35CCF976CC}"/>
          </ac:picMkLst>
        </pc:picChg>
        <pc:picChg chg="del mod">
          <ac:chgData name="Hamlet Markarian" userId="4926d2b407f31d77" providerId="LiveId" clId="{C257409A-8BF4-4542-8217-7E0DE09B0263}" dt="2021-04-09T13:51:42.454" v="1853" actId="478"/>
          <ac:picMkLst>
            <pc:docMk/>
            <pc:sldMk cId="162866868" sldId="1640"/>
            <ac:picMk id="111" creationId="{63156075-871F-4665-AEC2-1EDE258FDB9D}"/>
          </ac:picMkLst>
        </pc:picChg>
        <pc:picChg chg="del mod">
          <ac:chgData name="Hamlet Markarian" userId="4926d2b407f31d77" providerId="LiveId" clId="{C257409A-8BF4-4542-8217-7E0DE09B0263}" dt="2021-04-09T13:51:42.454" v="1853" actId="478"/>
          <ac:picMkLst>
            <pc:docMk/>
            <pc:sldMk cId="162866868" sldId="1640"/>
            <ac:picMk id="138" creationId="{A09B1C78-ECD9-4772-A529-0F0E88C9F9B1}"/>
          </ac:picMkLst>
        </pc:picChg>
        <pc:picChg chg="del mod">
          <ac:chgData name="Hamlet Markarian" userId="4926d2b407f31d77" providerId="LiveId" clId="{C257409A-8BF4-4542-8217-7E0DE09B0263}" dt="2021-04-09T13:51:42.454" v="1853" actId="478"/>
          <ac:picMkLst>
            <pc:docMk/>
            <pc:sldMk cId="162866868" sldId="1640"/>
            <ac:picMk id="150" creationId="{0F7CB2A9-154D-42A4-8A91-42B65DD967F4}"/>
          </ac:picMkLst>
        </pc:picChg>
        <pc:picChg chg="del mod">
          <ac:chgData name="Hamlet Markarian" userId="4926d2b407f31d77" providerId="LiveId" clId="{C257409A-8BF4-4542-8217-7E0DE09B0263}" dt="2021-04-09T13:51:42.454" v="1853" actId="478"/>
          <ac:picMkLst>
            <pc:docMk/>
            <pc:sldMk cId="162866868" sldId="1640"/>
            <ac:picMk id="162" creationId="{F4267119-5550-480B-AE72-7C6E5EC1BD0F}"/>
          </ac:picMkLst>
        </pc:picChg>
        <pc:picChg chg="del mod">
          <ac:chgData name="Hamlet Markarian" userId="4926d2b407f31d77" providerId="LiveId" clId="{C257409A-8BF4-4542-8217-7E0DE09B0263}" dt="2021-04-09T13:51:42.454" v="1853" actId="478"/>
          <ac:picMkLst>
            <pc:docMk/>
            <pc:sldMk cId="162866868" sldId="1640"/>
            <ac:picMk id="174" creationId="{DCC7EB37-C732-4B89-A4B1-2294463E41ED}"/>
          </ac:picMkLst>
        </pc:picChg>
        <pc:picChg chg="mod">
          <ac:chgData name="Hamlet Markarian" userId="4926d2b407f31d77" providerId="LiveId" clId="{C257409A-8BF4-4542-8217-7E0DE09B0263}" dt="2021-04-09T13:52:39.468" v="1868" actId="12789"/>
          <ac:picMkLst>
            <pc:docMk/>
            <pc:sldMk cId="162866868" sldId="1640"/>
            <ac:picMk id="214" creationId="{E30090B1-7C0D-4D51-BF2A-9D002C9A99A9}"/>
          </ac:picMkLst>
        </pc:picChg>
      </pc:sldChg>
    </pc:docChg>
  </pc:docChgLst>
  <pc:docChgLst>
    <pc:chgData name="Hamlet Markarian" userId="4926d2b407f31d77" providerId="LiveId" clId="{1C057F98-2CC4-49E3-A2E2-A804BE88845B}"/>
    <pc:docChg chg="undo redo custSel addSld delSld modSld sldOrd modMainMaster addSection delSection modSection modNotesMaster modHandout">
      <pc:chgData name="Hamlet Markarian" userId="4926d2b407f31d77" providerId="LiveId" clId="{1C057F98-2CC4-49E3-A2E2-A804BE88845B}" dt="2021-05-06T10:14:08.643" v="4111" actId="700"/>
      <pc:docMkLst>
        <pc:docMk/>
      </pc:docMkLst>
      <pc:sldChg chg="modSp ord">
        <pc:chgData name="Hamlet Markarian" userId="4926d2b407f31d77" providerId="LiveId" clId="{1C057F98-2CC4-49E3-A2E2-A804BE88845B}" dt="2021-05-06T10:12:27.743" v="4083"/>
        <pc:sldMkLst>
          <pc:docMk/>
          <pc:sldMk cId="1488022321" sldId="1336"/>
        </pc:sldMkLst>
        <pc:spChg chg="mod">
          <ac:chgData name="Hamlet Markarian" userId="4926d2b407f31d77" providerId="LiveId" clId="{1C057F98-2CC4-49E3-A2E2-A804BE88845B}" dt="2021-05-06T09:32:25.047" v="3985"/>
          <ac:spMkLst>
            <pc:docMk/>
            <pc:sldMk cId="1488022321" sldId="1336"/>
            <ac:spMk id="3" creationId="{00000000-0000-0000-0000-000000000000}"/>
          </ac:spMkLst>
        </pc:spChg>
        <pc:spChg chg="mod">
          <ac:chgData name="Hamlet Markarian" userId="4926d2b407f31d77" providerId="LiveId" clId="{1C057F98-2CC4-49E3-A2E2-A804BE88845B}" dt="2021-05-06T09:32:25.047" v="3985"/>
          <ac:spMkLst>
            <pc:docMk/>
            <pc:sldMk cId="1488022321" sldId="1336"/>
            <ac:spMk id="8" creationId="{A3D43B73-2B0A-4CDF-8104-3D3F930D4D40}"/>
          </ac:spMkLst>
        </pc:spChg>
        <pc:spChg chg="mod">
          <ac:chgData name="Hamlet Markarian" userId="4926d2b407f31d77" providerId="LiveId" clId="{1C057F98-2CC4-49E3-A2E2-A804BE88845B}" dt="2021-05-06T09:32:25.047" v="3985"/>
          <ac:spMkLst>
            <pc:docMk/>
            <pc:sldMk cId="1488022321" sldId="1336"/>
            <ac:spMk id="14" creationId="{8C0A38DE-7E13-4312-9AFA-866AA71C4C95}"/>
          </ac:spMkLst>
        </pc:spChg>
        <pc:spChg chg="mod">
          <ac:chgData name="Hamlet Markarian" userId="4926d2b407f31d77" providerId="LiveId" clId="{1C057F98-2CC4-49E3-A2E2-A804BE88845B}" dt="2021-05-06T09:32:25.047" v="3985"/>
          <ac:spMkLst>
            <pc:docMk/>
            <pc:sldMk cId="1488022321" sldId="1336"/>
            <ac:spMk id="65" creationId="{FCB003F4-5071-4009-A54C-D030F240D39B}"/>
          </ac:spMkLst>
        </pc:spChg>
        <pc:spChg chg="mod">
          <ac:chgData name="Hamlet Markarian" userId="4926d2b407f31d77" providerId="LiveId" clId="{1C057F98-2CC4-49E3-A2E2-A804BE88845B}" dt="2021-05-06T09:32:25.047" v="3985"/>
          <ac:spMkLst>
            <pc:docMk/>
            <pc:sldMk cId="1488022321" sldId="1336"/>
            <ac:spMk id="70" creationId="{523E7DA2-7493-4B52-9ED2-3FC008C51653}"/>
          </ac:spMkLst>
        </pc:spChg>
        <pc:spChg chg="mod">
          <ac:chgData name="Hamlet Markarian" userId="4926d2b407f31d77" providerId="LiveId" clId="{1C057F98-2CC4-49E3-A2E2-A804BE88845B}" dt="2021-05-06T09:32:25.047" v="3985"/>
          <ac:spMkLst>
            <pc:docMk/>
            <pc:sldMk cId="1488022321" sldId="1336"/>
            <ac:spMk id="71" creationId="{0DB52178-62B6-47CC-BD73-81552FBDECEE}"/>
          </ac:spMkLst>
        </pc:spChg>
        <pc:spChg chg="mod">
          <ac:chgData name="Hamlet Markarian" userId="4926d2b407f31d77" providerId="LiveId" clId="{1C057F98-2CC4-49E3-A2E2-A804BE88845B}" dt="2021-05-06T09:32:25.047" v="3985"/>
          <ac:spMkLst>
            <pc:docMk/>
            <pc:sldMk cId="1488022321" sldId="1336"/>
            <ac:spMk id="227" creationId="{1BF70210-DF54-43C0-A8D5-60BD72CE2A56}"/>
          </ac:spMkLst>
        </pc:spChg>
        <pc:spChg chg="mod">
          <ac:chgData name="Hamlet Markarian" userId="4926d2b407f31d77" providerId="LiveId" clId="{1C057F98-2CC4-49E3-A2E2-A804BE88845B}" dt="2021-05-06T09:32:25.047" v="3985"/>
          <ac:spMkLst>
            <pc:docMk/>
            <pc:sldMk cId="1488022321" sldId="1336"/>
            <ac:spMk id="228" creationId="{8E991D42-D2DC-4301-84F9-F2101FB3D14E}"/>
          </ac:spMkLst>
        </pc:spChg>
        <pc:spChg chg="mod">
          <ac:chgData name="Hamlet Markarian" userId="4926d2b407f31d77" providerId="LiveId" clId="{1C057F98-2CC4-49E3-A2E2-A804BE88845B}" dt="2021-05-06T09:32:25.047" v="3985"/>
          <ac:spMkLst>
            <pc:docMk/>
            <pc:sldMk cId="1488022321" sldId="1336"/>
            <ac:spMk id="229" creationId="{5AF88D0B-5162-47F2-8564-973434B0A23D}"/>
          </ac:spMkLst>
        </pc:spChg>
        <pc:spChg chg="mod">
          <ac:chgData name="Hamlet Markarian" userId="4926d2b407f31d77" providerId="LiveId" clId="{1C057F98-2CC4-49E3-A2E2-A804BE88845B}" dt="2021-05-06T09:32:25.047" v="3985"/>
          <ac:spMkLst>
            <pc:docMk/>
            <pc:sldMk cId="1488022321" sldId="1336"/>
            <ac:spMk id="230" creationId="{08A5C199-6AA9-4549-895D-0B437547C8BB}"/>
          </ac:spMkLst>
        </pc:spChg>
        <pc:spChg chg="mod">
          <ac:chgData name="Hamlet Markarian" userId="4926d2b407f31d77" providerId="LiveId" clId="{1C057F98-2CC4-49E3-A2E2-A804BE88845B}" dt="2021-05-06T09:32:25.047" v="3985"/>
          <ac:spMkLst>
            <pc:docMk/>
            <pc:sldMk cId="1488022321" sldId="1336"/>
            <ac:spMk id="231" creationId="{22396183-850E-421E-9D6E-EC9A6AF5EF66}"/>
          </ac:spMkLst>
        </pc:spChg>
        <pc:spChg chg="mod">
          <ac:chgData name="Hamlet Markarian" userId="4926d2b407f31d77" providerId="LiveId" clId="{1C057F98-2CC4-49E3-A2E2-A804BE88845B}" dt="2021-05-06T09:32:25.047" v="3985"/>
          <ac:spMkLst>
            <pc:docMk/>
            <pc:sldMk cId="1488022321" sldId="1336"/>
            <ac:spMk id="232" creationId="{63525495-B7F9-4AF6-BE7E-F65167C7F4DF}"/>
          </ac:spMkLst>
        </pc:spChg>
        <pc:spChg chg="mod">
          <ac:chgData name="Hamlet Markarian" userId="4926d2b407f31d77" providerId="LiveId" clId="{1C057F98-2CC4-49E3-A2E2-A804BE88845B}" dt="2021-05-06T09:32:25.047" v="3985"/>
          <ac:spMkLst>
            <pc:docMk/>
            <pc:sldMk cId="1488022321" sldId="1336"/>
            <ac:spMk id="233" creationId="{626BE329-231D-43E5-871B-DDF4C2FD1262}"/>
          </ac:spMkLst>
        </pc:spChg>
        <pc:spChg chg="mod">
          <ac:chgData name="Hamlet Markarian" userId="4926d2b407f31d77" providerId="LiveId" clId="{1C057F98-2CC4-49E3-A2E2-A804BE88845B}" dt="2021-05-06T09:32:25.047" v="3985"/>
          <ac:spMkLst>
            <pc:docMk/>
            <pc:sldMk cId="1488022321" sldId="1336"/>
            <ac:spMk id="234" creationId="{6F2D2282-8FE2-4D23-9EC8-E95085FB56E8}"/>
          </ac:spMkLst>
        </pc:spChg>
        <pc:spChg chg="mod">
          <ac:chgData name="Hamlet Markarian" userId="4926d2b407f31d77" providerId="LiveId" clId="{1C057F98-2CC4-49E3-A2E2-A804BE88845B}" dt="2021-05-06T09:32:25.047" v="3985"/>
          <ac:spMkLst>
            <pc:docMk/>
            <pc:sldMk cId="1488022321" sldId="1336"/>
            <ac:spMk id="235" creationId="{E5D4B9F1-99B7-47D9-A1AF-1CD255870587}"/>
          </ac:spMkLst>
        </pc:spChg>
        <pc:spChg chg="mod">
          <ac:chgData name="Hamlet Markarian" userId="4926d2b407f31d77" providerId="LiveId" clId="{1C057F98-2CC4-49E3-A2E2-A804BE88845B}" dt="2021-05-06T09:32:25.047" v="3985"/>
          <ac:spMkLst>
            <pc:docMk/>
            <pc:sldMk cId="1488022321" sldId="1336"/>
            <ac:spMk id="236" creationId="{94171BCA-D78B-436D-A8A5-32022A91D372}"/>
          </ac:spMkLst>
        </pc:spChg>
        <pc:spChg chg="mod">
          <ac:chgData name="Hamlet Markarian" userId="4926d2b407f31d77" providerId="LiveId" clId="{1C057F98-2CC4-49E3-A2E2-A804BE88845B}" dt="2021-05-06T09:32:25.047" v="3985"/>
          <ac:spMkLst>
            <pc:docMk/>
            <pc:sldMk cId="1488022321" sldId="1336"/>
            <ac:spMk id="237" creationId="{6A5DF111-D39E-4A2F-B430-466AE2D51DAB}"/>
          </ac:spMkLst>
        </pc:spChg>
        <pc:grpChg chg="mod">
          <ac:chgData name="Hamlet Markarian" userId="4926d2b407f31d77" providerId="LiveId" clId="{1C057F98-2CC4-49E3-A2E2-A804BE88845B}" dt="2021-05-06T09:32:25.047" v="3985"/>
          <ac:grpSpMkLst>
            <pc:docMk/>
            <pc:sldMk cId="1488022321" sldId="1336"/>
            <ac:grpSpMk id="2" creationId="{35F049C3-1551-4412-A541-0C427FB5E3CE}"/>
          </ac:grpSpMkLst>
        </pc:grpChg>
        <pc:picChg chg="mod">
          <ac:chgData name="Hamlet Markarian" userId="4926d2b407f31d77" providerId="LiveId" clId="{1C057F98-2CC4-49E3-A2E2-A804BE88845B}" dt="2021-05-06T09:32:25.047" v="3985"/>
          <ac:picMkLst>
            <pc:docMk/>
            <pc:sldMk cId="1488022321" sldId="1336"/>
            <ac:picMk id="7" creationId="{1190B5BC-289C-480A-9F4B-8A49BF1CA8AF}"/>
          </ac:picMkLst>
        </pc:picChg>
        <pc:picChg chg="mod">
          <ac:chgData name="Hamlet Markarian" userId="4926d2b407f31d77" providerId="LiveId" clId="{1C057F98-2CC4-49E3-A2E2-A804BE88845B}" dt="2021-05-06T09:32:25.047" v="3985"/>
          <ac:picMkLst>
            <pc:docMk/>
            <pc:sldMk cId="1488022321" sldId="1336"/>
            <ac:picMk id="86" creationId="{71CAD0C0-53F5-4327-92E6-CA35CCF976CC}"/>
          </ac:picMkLst>
        </pc:picChg>
        <pc:picChg chg="mod">
          <ac:chgData name="Hamlet Markarian" userId="4926d2b407f31d77" providerId="LiveId" clId="{1C057F98-2CC4-49E3-A2E2-A804BE88845B}" dt="2021-05-06T09:32:25.047" v="3985"/>
          <ac:picMkLst>
            <pc:docMk/>
            <pc:sldMk cId="1488022321" sldId="1336"/>
            <ac:picMk id="111" creationId="{63156075-871F-4665-AEC2-1EDE258FDB9D}"/>
          </ac:picMkLst>
        </pc:picChg>
        <pc:picChg chg="mod">
          <ac:chgData name="Hamlet Markarian" userId="4926d2b407f31d77" providerId="LiveId" clId="{1C057F98-2CC4-49E3-A2E2-A804BE88845B}" dt="2021-05-06T09:32:25.047" v="3985"/>
          <ac:picMkLst>
            <pc:docMk/>
            <pc:sldMk cId="1488022321" sldId="1336"/>
            <ac:picMk id="138" creationId="{A09B1C78-ECD9-4772-A529-0F0E88C9F9B1}"/>
          </ac:picMkLst>
        </pc:picChg>
        <pc:picChg chg="mod">
          <ac:chgData name="Hamlet Markarian" userId="4926d2b407f31d77" providerId="LiveId" clId="{1C057F98-2CC4-49E3-A2E2-A804BE88845B}" dt="2021-05-06T09:32:25.047" v="3985"/>
          <ac:picMkLst>
            <pc:docMk/>
            <pc:sldMk cId="1488022321" sldId="1336"/>
            <ac:picMk id="150" creationId="{0F7CB2A9-154D-42A4-8A91-42B65DD967F4}"/>
          </ac:picMkLst>
        </pc:picChg>
        <pc:picChg chg="mod">
          <ac:chgData name="Hamlet Markarian" userId="4926d2b407f31d77" providerId="LiveId" clId="{1C057F98-2CC4-49E3-A2E2-A804BE88845B}" dt="2021-05-06T09:32:25.047" v="3985"/>
          <ac:picMkLst>
            <pc:docMk/>
            <pc:sldMk cId="1488022321" sldId="1336"/>
            <ac:picMk id="162" creationId="{F4267119-5550-480B-AE72-7C6E5EC1BD0F}"/>
          </ac:picMkLst>
        </pc:picChg>
        <pc:picChg chg="mod">
          <ac:chgData name="Hamlet Markarian" userId="4926d2b407f31d77" providerId="LiveId" clId="{1C057F98-2CC4-49E3-A2E2-A804BE88845B}" dt="2021-05-06T09:32:25.047" v="3985"/>
          <ac:picMkLst>
            <pc:docMk/>
            <pc:sldMk cId="1488022321" sldId="1336"/>
            <ac:picMk id="174" creationId="{DCC7EB37-C732-4B89-A4B1-2294463E41ED}"/>
          </ac:picMkLst>
        </pc:picChg>
        <pc:picChg chg="mod">
          <ac:chgData name="Hamlet Markarian" userId="4926d2b407f31d77" providerId="LiveId" clId="{1C057F98-2CC4-49E3-A2E2-A804BE88845B}" dt="2021-05-06T09:32:25.047" v="3985"/>
          <ac:picMkLst>
            <pc:docMk/>
            <pc:sldMk cId="1488022321" sldId="1336"/>
            <ac:picMk id="214" creationId="{E30090B1-7C0D-4D51-BF2A-9D002C9A99A9}"/>
          </ac:picMkLst>
        </pc:picChg>
      </pc:sldChg>
      <pc:sldChg chg="addSp delSp modSp del mod">
        <pc:chgData name="Hamlet Markarian" userId="4926d2b407f31d77" providerId="LiveId" clId="{1C057F98-2CC4-49E3-A2E2-A804BE88845B}" dt="2021-05-05T18:52:44.024" v="1199" actId="2696"/>
        <pc:sldMkLst>
          <pc:docMk/>
          <pc:sldMk cId="160959922" sldId="1617"/>
        </pc:sldMkLst>
        <pc:spChg chg="mod ord topLvl">
          <ac:chgData name="Hamlet Markarian" userId="4926d2b407f31d77" providerId="LiveId" clId="{1C057F98-2CC4-49E3-A2E2-A804BE88845B}" dt="2021-05-05T09:18:22.881" v="593" actId="20577"/>
          <ac:spMkLst>
            <pc:docMk/>
            <pc:sldMk cId="160959922" sldId="1617"/>
            <ac:spMk id="5" creationId="{BC01E833-A438-4C2A-AF28-2B402D7F80E5}"/>
          </ac:spMkLst>
        </pc:spChg>
        <pc:spChg chg="add del mod">
          <ac:chgData name="Hamlet Markarian" userId="4926d2b407f31d77" providerId="LiveId" clId="{1C057F98-2CC4-49E3-A2E2-A804BE88845B}" dt="2021-05-04T12:45:49.704" v="72" actId="478"/>
          <ac:spMkLst>
            <pc:docMk/>
            <pc:sldMk cId="160959922" sldId="1617"/>
            <ac:spMk id="24" creationId="{AC67F5E6-1194-488F-8907-33D99801E025}"/>
          </ac:spMkLst>
        </pc:spChg>
        <pc:spChg chg="add mod ord topLvl">
          <ac:chgData name="Hamlet Markarian" userId="4926d2b407f31d77" providerId="LiveId" clId="{1C057F98-2CC4-49E3-A2E2-A804BE88845B}" dt="2021-05-05T09:17:58.772" v="588" actId="3064"/>
          <ac:spMkLst>
            <pc:docMk/>
            <pc:sldMk cId="160959922" sldId="1617"/>
            <ac:spMk id="26" creationId="{D2F7AB68-18ED-47EB-A7E8-03F8D241CEC9}"/>
          </ac:spMkLst>
        </pc:spChg>
        <pc:spChg chg="add mod">
          <ac:chgData name="Hamlet Markarian" userId="4926d2b407f31d77" providerId="LiveId" clId="{1C057F98-2CC4-49E3-A2E2-A804BE88845B}" dt="2021-05-04T17:10:18.678" v="437" actId="207"/>
          <ac:spMkLst>
            <pc:docMk/>
            <pc:sldMk cId="160959922" sldId="1617"/>
            <ac:spMk id="29" creationId="{566E9523-853B-4EA3-8DC0-1694D7AE9D3E}"/>
          </ac:spMkLst>
        </pc:spChg>
        <pc:spChg chg="add mod">
          <ac:chgData name="Hamlet Markarian" userId="4926d2b407f31d77" providerId="LiveId" clId="{1C057F98-2CC4-49E3-A2E2-A804BE88845B}" dt="2021-05-04T12:53:58.904" v="161" actId="1037"/>
          <ac:spMkLst>
            <pc:docMk/>
            <pc:sldMk cId="160959922" sldId="1617"/>
            <ac:spMk id="30" creationId="{6A271413-F985-4F56-80F8-A645F59EBAB9}"/>
          </ac:spMkLst>
        </pc:spChg>
        <pc:spChg chg="add mod">
          <ac:chgData name="Hamlet Markarian" userId="4926d2b407f31d77" providerId="LiveId" clId="{1C057F98-2CC4-49E3-A2E2-A804BE88845B}" dt="2021-05-04T17:10:24.953" v="439" actId="207"/>
          <ac:spMkLst>
            <pc:docMk/>
            <pc:sldMk cId="160959922" sldId="1617"/>
            <ac:spMk id="31" creationId="{71AF1C15-4287-4E36-88C6-A4F0B6065C2F}"/>
          </ac:spMkLst>
        </pc:spChg>
        <pc:spChg chg="add mod">
          <ac:chgData name="Hamlet Markarian" userId="4926d2b407f31d77" providerId="LiveId" clId="{1C057F98-2CC4-49E3-A2E2-A804BE88845B}" dt="2021-05-04T12:53:58.904" v="161" actId="1037"/>
          <ac:spMkLst>
            <pc:docMk/>
            <pc:sldMk cId="160959922" sldId="1617"/>
            <ac:spMk id="32" creationId="{4F32E824-73AE-4846-8564-BEC1A6545756}"/>
          </ac:spMkLst>
        </pc:spChg>
        <pc:spChg chg="add mod">
          <ac:chgData name="Hamlet Markarian" userId="4926d2b407f31d77" providerId="LiveId" clId="{1C057F98-2CC4-49E3-A2E2-A804BE88845B}" dt="2021-05-04T17:10:50.991" v="442" actId="207"/>
          <ac:spMkLst>
            <pc:docMk/>
            <pc:sldMk cId="160959922" sldId="1617"/>
            <ac:spMk id="33" creationId="{28973413-CFAF-4203-8C1A-2D78F6DD33DB}"/>
          </ac:spMkLst>
        </pc:spChg>
        <pc:spChg chg="add mod">
          <ac:chgData name="Hamlet Markarian" userId="4926d2b407f31d77" providerId="LiveId" clId="{1C057F98-2CC4-49E3-A2E2-A804BE88845B}" dt="2021-05-04T12:53:11.019" v="154" actId="14100"/>
          <ac:spMkLst>
            <pc:docMk/>
            <pc:sldMk cId="160959922" sldId="1617"/>
            <ac:spMk id="34" creationId="{79D35DCB-F3B3-4DEB-BE0E-14DD9296C1A0}"/>
          </ac:spMkLst>
        </pc:spChg>
        <pc:spChg chg="add mod">
          <ac:chgData name="Hamlet Markarian" userId="4926d2b407f31d77" providerId="LiveId" clId="{1C057F98-2CC4-49E3-A2E2-A804BE88845B}" dt="2021-05-04T17:10:53.399" v="443" actId="207"/>
          <ac:spMkLst>
            <pc:docMk/>
            <pc:sldMk cId="160959922" sldId="1617"/>
            <ac:spMk id="35" creationId="{9C645794-6AF1-40C1-9893-2E99590AC79E}"/>
          </ac:spMkLst>
        </pc:spChg>
        <pc:spChg chg="add mod">
          <ac:chgData name="Hamlet Markarian" userId="4926d2b407f31d77" providerId="LiveId" clId="{1C057F98-2CC4-49E3-A2E2-A804BE88845B}" dt="2021-05-04T12:53:15.121" v="156" actId="14100"/>
          <ac:spMkLst>
            <pc:docMk/>
            <pc:sldMk cId="160959922" sldId="1617"/>
            <ac:spMk id="36" creationId="{E40829B2-5540-4E3D-9FEC-1653374C7D67}"/>
          </ac:spMkLst>
        </pc:spChg>
        <pc:spChg chg="mod ord topLvl">
          <ac:chgData name="Hamlet Markarian" userId="4926d2b407f31d77" providerId="LiveId" clId="{1C057F98-2CC4-49E3-A2E2-A804BE88845B}" dt="2021-05-05T09:17:58.772" v="588" actId="3064"/>
          <ac:spMkLst>
            <pc:docMk/>
            <pc:sldMk cId="160959922" sldId="1617"/>
            <ac:spMk id="47" creationId="{A44B59C1-E517-4559-B5F8-F894977DEDFE}"/>
          </ac:spMkLst>
        </pc:spChg>
        <pc:spChg chg="mod ord topLvl">
          <ac:chgData name="Hamlet Markarian" userId="4926d2b407f31d77" providerId="LiveId" clId="{1C057F98-2CC4-49E3-A2E2-A804BE88845B}" dt="2021-05-05T09:18:10.994" v="591" actId="20577"/>
          <ac:spMkLst>
            <pc:docMk/>
            <pc:sldMk cId="160959922" sldId="1617"/>
            <ac:spMk id="50" creationId="{4F998B1D-6B43-4A9D-AD50-A2533B0C2888}"/>
          </ac:spMkLst>
        </pc:spChg>
        <pc:spChg chg="del">
          <ac:chgData name="Hamlet Markarian" userId="4926d2b407f31d77" providerId="LiveId" clId="{1C057F98-2CC4-49E3-A2E2-A804BE88845B}" dt="2021-05-04T12:41:29.064" v="1" actId="478"/>
          <ac:spMkLst>
            <pc:docMk/>
            <pc:sldMk cId="160959922" sldId="1617"/>
            <ac:spMk id="99" creationId="{7F0DAA17-E96C-4BBC-9FFE-70C3B32EC13A}"/>
          </ac:spMkLst>
        </pc:spChg>
        <pc:spChg chg="del">
          <ac:chgData name="Hamlet Markarian" userId="4926d2b407f31d77" providerId="LiveId" clId="{1C057F98-2CC4-49E3-A2E2-A804BE88845B}" dt="2021-05-04T12:41:29.064" v="1" actId="478"/>
          <ac:spMkLst>
            <pc:docMk/>
            <pc:sldMk cId="160959922" sldId="1617"/>
            <ac:spMk id="102" creationId="{DFA662C1-794D-4FB2-BAED-086BFAF8ACFF}"/>
          </ac:spMkLst>
        </pc:spChg>
        <pc:spChg chg="del">
          <ac:chgData name="Hamlet Markarian" userId="4926d2b407f31d77" providerId="LiveId" clId="{1C057F98-2CC4-49E3-A2E2-A804BE88845B}" dt="2021-05-04T12:41:29.064" v="1" actId="478"/>
          <ac:spMkLst>
            <pc:docMk/>
            <pc:sldMk cId="160959922" sldId="1617"/>
            <ac:spMk id="103" creationId="{5C33ADC1-39A5-45AA-9ACA-933FC7E3A016}"/>
          </ac:spMkLst>
        </pc:spChg>
        <pc:spChg chg="del">
          <ac:chgData name="Hamlet Markarian" userId="4926d2b407f31d77" providerId="LiveId" clId="{1C057F98-2CC4-49E3-A2E2-A804BE88845B}" dt="2021-05-04T12:41:29.064" v="1" actId="478"/>
          <ac:spMkLst>
            <pc:docMk/>
            <pc:sldMk cId="160959922" sldId="1617"/>
            <ac:spMk id="105" creationId="{89B7FBC1-A9E6-4C76-BE08-42703056EC79}"/>
          </ac:spMkLst>
        </pc:spChg>
        <pc:spChg chg="del">
          <ac:chgData name="Hamlet Markarian" userId="4926d2b407f31d77" providerId="LiveId" clId="{1C057F98-2CC4-49E3-A2E2-A804BE88845B}" dt="2021-05-04T12:41:29.064" v="1" actId="478"/>
          <ac:spMkLst>
            <pc:docMk/>
            <pc:sldMk cId="160959922" sldId="1617"/>
            <ac:spMk id="106" creationId="{06A6FC53-B98F-4366-9C21-52B673CD8297}"/>
          </ac:spMkLst>
        </pc:spChg>
        <pc:spChg chg="del">
          <ac:chgData name="Hamlet Markarian" userId="4926d2b407f31d77" providerId="LiveId" clId="{1C057F98-2CC4-49E3-A2E2-A804BE88845B}" dt="2021-05-04T12:41:29.064" v="1" actId="478"/>
          <ac:spMkLst>
            <pc:docMk/>
            <pc:sldMk cId="160959922" sldId="1617"/>
            <ac:spMk id="107" creationId="{60EBA6A9-59D2-4687-A6F2-0C1F593181B1}"/>
          </ac:spMkLst>
        </pc:spChg>
        <pc:spChg chg="del">
          <ac:chgData name="Hamlet Markarian" userId="4926d2b407f31d77" providerId="LiveId" clId="{1C057F98-2CC4-49E3-A2E2-A804BE88845B}" dt="2021-05-04T12:41:29.064" v="1" actId="478"/>
          <ac:spMkLst>
            <pc:docMk/>
            <pc:sldMk cId="160959922" sldId="1617"/>
            <ac:spMk id="108" creationId="{68DDBC03-CB16-4E51-9584-CFB08EE565B2}"/>
          </ac:spMkLst>
        </pc:spChg>
        <pc:spChg chg="del">
          <ac:chgData name="Hamlet Markarian" userId="4926d2b407f31d77" providerId="LiveId" clId="{1C057F98-2CC4-49E3-A2E2-A804BE88845B}" dt="2021-05-04T12:41:29.064" v="1" actId="478"/>
          <ac:spMkLst>
            <pc:docMk/>
            <pc:sldMk cId="160959922" sldId="1617"/>
            <ac:spMk id="109" creationId="{FD620056-9642-47BB-8D22-692056279AE0}"/>
          </ac:spMkLst>
        </pc:spChg>
        <pc:grpChg chg="add del mod">
          <ac:chgData name="Hamlet Markarian" userId="4926d2b407f31d77" providerId="LiveId" clId="{1C057F98-2CC4-49E3-A2E2-A804BE88845B}" dt="2021-05-04T12:48:59.735" v="114" actId="165"/>
          <ac:grpSpMkLst>
            <pc:docMk/>
            <pc:sldMk cId="160959922" sldId="1617"/>
            <ac:grpSpMk id="2" creationId="{6C707540-D9FF-4FBB-A768-8446468ECCB4}"/>
          </ac:grpSpMkLst>
        </pc:grpChg>
        <pc:grpChg chg="mod ord">
          <ac:chgData name="Hamlet Markarian" userId="4926d2b407f31d77" providerId="LiveId" clId="{1C057F98-2CC4-49E3-A2E2-A804BE88845B}" dt="2021-05-04T12:52:13.094" v="148" actId="1037"/>
          <ac:grpSpMkLst>
            <pc:docMk/>
            <pc:sldMk cId="160959922" sldId="1617"/>
            <ac:grpSpMk id="85" creationId="{2386B6A7-AA72-4C56-84B2-783D455833CA}"/>
          </ac:grpSpMkLst>
        </pc:grpChg>
        <pc:picChg chg="add del mod">
          <ac:chgData name="Hamlet Markarian" userId="4926d2b407f31d77" providerId="LiveId" clId="{1C057F98-2CC4-49E3-A2E2-A804BE88845B}" dt="2021-05-04T12:45:49.704" v="72" actId="478"/>
          <ac:picMkLst>
            <pc:docMk/>
            <pc:sldMk cId="160959922" sldId="1617"/>
            <ac:picMk id="25" creationId="{1D6B5BC1-666A-4F26-86E9-BBC7B1D0B910}"/>
          </ac:picMkLst>
        </pc:picChg>
        <pc:picChg chg="add del mod">
          <ac:chgData name="Hamlet Markarian" userId="4926d2b407f31d77" providerId="LiveId" clId="{1C057F98-2CC4-49E3-A2E2-A804BE88845B}" dt="2021-05-05T09:18:04.942" v="589" actId="478"/>
          <ac:picMkLst>
            <pc:docMk/>
            <pc:sldMk cId="160959922" sldId="1617"/>
            <ac:picMk id="27" creationId="{BB43D38F-C283-4E03-B07F-809959BE2E9C}"/>
          </ac:picMkLst>
        </pc:picChg>
        <pc:picChg chg="add mod">
          <ac:chgData name="Hamlet Markarian" userId="4926d2b407f31d77" providerId="LiveId" clId="{1C057F98-2CC4-49E3-A2E2-A804BE88845B}" dt="2021-05-05T09:18:05.943" v="590"/>
          <ac:picMkLst>
            <pc:docMk/>
            <pc:sldMk cId="160959922" sldId="1617"/>
            <ac:picMk id="28" creationId="{4CDC7438-AA01-4628-9C8E-0A717E0BE1D7}"/>
          </ac:picMkLst>
        </pc:picChg>
        <pc:picChg chg="add mod">
          <ac:chgData name="Hamlet Markarian" userId="4926d2b407f31d77" providerId="LiveId" clId="{1C057F98-2CC4-49E3-A2E2-A804BE88845B}" dt="2021-05-05T09:18:05.943" v="590"/>
          <ac:picMkLst>
            <pc:docMk/>
            <pc:sldMk cId="160959922" sldId="1617"/>
            <ac:picMk id="38" creationId="{117B92E8-802E-4705-8937-271FFD4CA9AC}"/>
          </ac:picMkLst>
        </pc:picChg>
        <pc:picChg chg="add mod">
          <ac:chgData name="Hamlet Markarian" userId="4926d2b407f31d77" providerId="LiveId" clId="{1C057F98-2CC4-49E3-A2E2-A804BE88845B}" dt="2021-05-05T09:18:05.943" v="590"/>
          <ac:picMkLst>
            <pc:docMk/>
            <pc:sldMk cId="160959922" sldId="1617"/>
            <ac:picMk id="40" creationId="{7DCA02E1-59FB-437A-BD8E-4909A2BDE1EB}"/>
          </ac:picMkLst>
        </pc:picChg>
        <pc:picChg chg="add mod">
          <ac:chgData name="Hamlet Markarian" userId="4926d2b407f31d77" providerId="LiveId" clId="{1C057F98-2CC4-49E3-A2E2-A804BE88845B}" dt="2021-05-05T09:18:18.778" v="592" actId="1076"/>
          <ac:picMkLst>
            <pc:docMk/>
            <pc:sldMk cId="160959922" sldId="1617"/>
            <ac:picMk id="41" creationId="{F69ED17C-5B07-4BE2-802B-0CB8734E4FD5}"/>
          </ac:picMkLst>
        </pc:picChg>
        <pc:picChg chg="del mod">
          <ac:chgData name="Hamlet Markarian" userId="4926d2b407f31d77" providerId="LiveId" clId="{1C057F98-2CC4-49E3-A2E2-A804BE88845B}" dt="2021-05-05T09:18:04.942" v="589" actId="478"/>
          <ac:picMkLst>
            <pc:docMk/>
            <pc:sldMk cId="160959922" sldId="1617"/>
            <ac:picMk id="51" creationId="{D360A8C7-1AE3-4738-B2EF-5AA57F1EEE6A}"/>
          </ac:picMkLst>
        </pc:picChg>
        <pc:picChg chg="del mod">
          <ac:chgData name="Hamlet Markarian" userId="4926d2b407f31d77" providerId="LiveId" clId="{1C057F98-2CC4-49E3-A2E2-A804BE88845B}" dt="2021-05-05T09:18:04.942" v="589" actId="478"/>
          <ac:picMkLst>
            <pc:docMk/>
            <pc:sldMk cId="160959922" sldId="1617"/>
            <ac:picMk id="52" creationId="{E48DCB4A-A870-4BD7-A359-F6123EED9B07}"/>
          </ac:picMkLst>
        </pc:picChg>
        <pc:picChg chg="del mod">
          <ac:chgData name="Hamlet Markarian" userId="4926d2b407f31d77" providerId="LiveId" clId="{1C057F98-2CC4-49E3-A2E2-A804BE88845B}" dt="2021-05-05T09:18:04.942" v="589" actId="478"/>
          <ac:picMkLst>
            <pc:docMk/>
            <pc:sldMk cId="160959922" sldId="1617"/>
            <ac:picMk id="61" creationId="{CF3111B2-DAAA-467A-9BE2-5515F503E028}"/>
          </ac:picMkLst>
        </pc:picChg>
        <pc:cxnChg chg="add mod">
          <ac:chgData name="Hamlet Markarian" userId="4926d2b407f31d77" providerId="LiveId" clId="{1C057F98-2CC4-49E3-A2E2-A804BE88845B}" dt="2021-05-04T13:01:29.757" v="204" actId="14100"/>
          <ac:cxnSpMkLst>
            <pc:docMk/>
            <pc:sldMk cId="160959922" sldId="1617"/>
            <ac:cxnSpMk id="37" creationId="{882C8390-A016-48A0-825E-0ACC2AF447DF}"/>
          </ac:cxnSpMkLst>
        </pc:cxnChg>
        <pc:cxnChg chg="add mod">
          <ac:chgData name="Hamlet Markarian" userId="4926d2b407f31d77" providerId="LiveId" clId="{1C057F98-2CC4-49E3-A2E2-A804BE88845B}" dt="2021-05-04T17:13:00.731" v="456" actId="1036"/>
          <ac:cxnSpMkLst>
            <pc:docMk/>
            <pc:sldMk cId="160959922" sldId="1617"/>
            <ac:cxnSpMk id="39" creationId="{5FFD0771-B3A8-4101-BDA5-43F4E9C9C85C}"/>
          </ac:cxnSpMkLst>
        </pc:cxnChg>
        <pc:cxnChg chg="del">
          <ac:chgData name="Hamlet Markarian" userId="4926d2b407f31d77" providerId="LiveId" clId="{1C057F98-2CC4-49E3-A2E2-A804BE88845B}" dt="2021-05-04T12:41:29.064" v="1" actId="478"/>
          <ac:cxnSpMkLst>
            <pc:docMk/>
            <pc:sldMk cId="160959922" sldId="1617"/>
            <ac:cxnSpMk id="110" creationId="{A9F6510D-A196-4279-A0C4-DE67CE72E628}"/>
          </ac:cxnSpMkLst>
        </pc:cxnChg>
      </pc:sldChg>
      <pc:sldChg chg="del">
        <pc:chgData name="Hamlet Markarian" userId="4926d2b407f31d77" providerId="LiveId" clId="{1C057F98-2CC4-49E3-A2E2-A804BE88845B}" dt="2021-05-04T12:57:13.272" v="182" actId="2696"/>
        <pc:sldMkLst>
          <pc:docMk/>
          <pc:sldMk cId="2473427026" sldId="1646"/>
        </pc:sldMkLst>
      </pc:sldChg>
      <pc:sldChg chg="delSp del">
        <pc:chgData name="Hamlet Markarian" userId="4926d2b407f31d77" providerId="LiveId" clId="{1C057F98-2CC4-49E3-A2E2-A804BE88845B}" dt="2021-05-04T13:02:03.560" v="207" actId="2696"/>
        <pc:sldMkLst>
          <pc:docMk/>
          <pc:sldMk cId="2980103758" sldId="1647"/>
        </pc:sldMkLst>
        <pc:spChg chg="del">
          <ac:chgData name="Hamlet Markarian" userId="4926d2b407f31d77" providerId="LiveId" clId="{1C057F98-2CC4-49E3-A2E2-A804BE88845B}" dt="2021-05-04T13:00:19.642" v="193" actId="21"/>
          <ac:spMkLst>
            <pc:docMk/>
            <pc:sldMk cId="2980103758" sldId="1647"/>
            <ac:spMk id="15" creationId="{8B1DC3A9-6304-44F5-8E46-BE9371474C0E}"/>
          </ac:spMkLst>
        </pc:spChg>
        <pc:spChg chg="del">
          <ac:chgData name="Hamlet Markarian" userId="4926d2b407f31d77" providerId="LiveId" clId="{1C057F98-2CC4-49E3-A2E2-A804BE88845B}" dt="2021-05-04T13:00:19.642" v="193" actId="21"/>
          <ac:spMkLst>
            <pc:docMk/>
            <pc:sldMk cId="2980103758" sldId="1647"/>
            <ac:spMk id="16" creationId="{0D501B2D-02F6-412A-9FF6-375382B4D250}"/>
          </ac:spMkLst>
        </pc:spChg>
        <pc:spChg chg="del">
          <ac:chgData name="Hamlet Markarian" userId="4926d2b407f31d77" providerId="LiveId" clId="{1C057F98-2CC4-49E3-A2E2-A804BE88845B}" dt="2021-05-04T13:00:19.642" v="193" actId="21"/>
          <ac:spMkLst>
            <pc:docMk/>
            <pc:sldMk cId="2980103758" sldId="1647"/>
            <ac:spMk id="17" creationId="{C5F1A69C-C8A7-4339-957E-7E7FFCC6D652}"/>
          </ac:spMkLst>
        </pc:spChg>
        <pc:spChg chg="del">
          <ac:chgData name="Hamlet Markarian" userId="4926d2b407f31d77" providerId="LiveId" clId="{1C057F98-2CC4-49E3-A2E2-A804BE88845B}" dt="2021-05-04T13:00:19.642" v="193" actId="21"/>
          <ac:spMkLst>
            <pc:docMk/>
            <pc:sldMk cId="2980103758" sldId="1647"/>
            <ac:spMk id="18" creationId="{A8E85E6A-A73C-427B-AF65-70097FC227AD}"/>
          </ac:spMkLst>
        </pc:spChg>
        <pc:spChg chg="del">
          <ac:chgData name="Hamlet Markarian" userId="4926d2b407f31d77" providerId="LiveId" clId="{1C057F98-2CC4-49E3-A2E2-A804BE88845B}" dt="2021-05-04T13:00:19.642" v="193" actId="21"/>
          <ac:spMkLst>
            <pc:docMk/>
            <pc:sldMk cId="2980103758" sldId="1647"/>
            <ac:spMk id="20" creationId="{5B666742-8B8F-4ADC-8D2A-9D9279E28B5F}"/>
          </ac:spMkLst>
        </pc:spChg>
        <pc:spChg chg="del">
          <ac:chgData name="Hamlet Markarian" userId="4926d2b407f31d77" providerId="LiveId" clId="{1C057F98-2CC4-49E3-A2E2-A804BE88845B}" dt="2021-05-04T13:00:19.642" v="193" actId="21"/>
          <ac:spMkLst>
            <pc:docMk/>
            <pc:sldMk cId="2980103758" sldId="1647"/>
            <ac:spMk id="21" creationId="{62EE943F-A90F-4B85-9197-0BC3BDA1E3BB}"/>
          </ac:spMkLst>
        </pc:spChg>
        <pc:spChg chg="del">
          <ac:chgData name="Hamlet Markarian" userId="4926d2b407f31d77" providerId="LiveId" clId="{1C057F98-2CC4-49E3-A2E2-A804BE88845B}" dt="2021-05-04T13:00:19.642" v="193" actId="21"/>
          <ac:spMkLst>
            <pc:docMk/>
            <pc:sldMk cId="2980103758" sldId="1647"/>
            <ac:spMk id="31" creationId="{70448BC8-2578-49E8-9AA5-E0602D6E2A74}"/>
          </ac:spMkLst>
        </pc:spChg>
        <pc:spChg chg="del">
          <ac:chgData name="Hamlet Markarian" userId="4926d2b407f31d77" providerId="LiveId" clId="{1C057F98-2CC4-49E3-A2E2-A804BE88845B}" dt="2021-05-04T13:00:19.642" v="193" actId="21"/>
          <ac:spMkLst>
            <pc:docMk/>
            <pc:sldMk cId="2980103758" sldId="1647"/>
            <ac:spMk id="32" creationId="{E91BCE07-BC38-4290-A2BE-DC817B5C2838}"/>
          </ac:spMkLst>
        </pc:spChg>
        <pc:spChg chg="del">
          <ac:chgData name="Hamlet Markarian" userId="4926d2b407f31d77" providerId="LiveId" clId="{1C057F98-2CC4-49E3-A2E2-A804BE88845B}" dt="2021-05-04T13:00:19.642" v="193" actId="21"/>
          <ac:spMkLst>
            <pc:docMk/>
            <pc:sldMk cId="2980103758" sldId="1647"/>
            <ac:spMk id="33" creationId="{0BFC63E1-D2DA-4129-9D0D-98053AA73250}"/>
          </ac:spMkLst>
        </pc:spChg>
        <pc:spChg chg="del">
          <ac:chgData name="Hamlet Markarian" userId="4926d2b407f31d77" providerId="LiveId" clId="{1C057F98-2CC4-49E3-A2E2-A804BE88845B}" dt="2021-05-04T13:00:19.642" v="193" actId="21"/>
          <ac:spMkLst>
            <pc:docMk/>
            <pc:sldMk cId="2980103758" sldId="1647"/>
            <ac:spMk id="34" creationId="{E2D60E7D-3AD6-4772-B287-F35A7E8CBE3D}"/>
          </ac:spMkLst>
        </pc:spChg>
        <pc:spChg chg="del">
          <ac:chgData name="Hamlet Markarian" userId="4926d2b407f31d77" providerId="LiveId" clId="{1C057F98-2CC4-49E3-A2E2-A804BE88845B}" dt="2021-05-04T13:00:19.642" v="193" actId="21"/>
          <ac:spMkLst>
            <pc:docMk/>
            <pc:sldMk cId="2980103758" sldId="1647"/>
            <ac:spMk id="35" creationId="{DDACBB59-27DF-4739-B26F-CB728FAA48E2}"/>
          </ac:spMkLst>
        </pc:spChg>
        <pc:spChg chg="del">
          <ac:chgData name="Hamlet Markarian" userId="4926d2b407f31d77" providerId="LiveId" clId="{1C057F98-2CC4-49E3-A2E2-A804BE88845B}" dt="2021-05-04T13:00:19.642" v="193" actId="21"/>
          <ac:spMkLst>
            <pc:docMk/>
            <pc:sldMk cId="2980103758" sldId="1647"/>
            <ac:spMk id="41" creationId="{47FD1B7C-D8A9-4D88-8114-AF50F798B174}"/>
          </ac:spMkLst>
        </pc:spChg>
        <pc:grpChg chg="del">
          <ac:chgData name="Hamlet Markarian" userId="4926d2b407f31d77" providerId="LiveId" clId="{1C057F98-2CC4-49E3-A2E2-A804BE88845B}" dt="2021-05-04T13:00:19.642" v="193" actId="21"/>
          <ac:grpSpMkLst>
            <pc:docMk/>
            <pc:sldMk cId="2980103758" sldId="1647"/>
            <ac:grpSpMk id="22" creationId="{EC78A8F8-A6F9-480E-B3E4-067F03D949F8}"/>
          </ac:grpSpMkLst>
        </pc:grpChg>
        <pc:grpChg chg="del">
          <ac:chgData name="Hamlet Markarian" userId="4926d2b407f31d77" providerId="LiveId" clId="{1C057F98-2CC4-49E3-A2E2-A804BE88845B}" dt="2021-05-04T13:00:19.642" v="193" actId="21"/>
          <ac:grpSpMkLst>
            <pc:docMk/>
            <pc:sldMk cId="2980103758" sldId="1647"/>
            <ac:grpSpMk id="28" creationId="{9505EEAF-9E01-467B-B593-4B7A65BA8E48}"/>
          </ac:grpSpMkLst>
        </pc:grpChg>
        <pc:grpChg chg="del">
          <ac:chgData name="Hamlet Markarian" userId="4926d2b407f31d77" providerId="LiveId" clId="{1C057F98-2CC4-49E3-A2E2-A804BE88845B}" dt="2021-05-04T13:00:19.642" v="193" actId="21"/>
          <ac:grpSpMkLst>
            <pc:docMk/>
            <pc:sldMk cId="2980103758" sldId="1647"/>
            <ac:grpSpMk id="37" creationId="{C1F3605E-8E3A-4E06-B067-303A684067FA}"/>
          </ac:grpSpMkLst>
        </pc:grpChg>
        <pc:cxnChg chg="del">
          <ac:chgData name="Hamlet Markarian" userId="4926d2b407f31d77" providerId="LiveId" clId="{1C057F98-2CC4-49E3-A2E2-A804BE88845B}" dt="2021-05-04T13:00:19.642" v="193" actId="21"/>
          <ac:cxnSpMkLst>
            <pc:docMk/>
            <pc:sldMk cId="2980103758" sldId="1647"/>
            <ac:cxnSpMk id="19" creationId="{CAD585EA-9A9A-40FB-830B-9DA327FE65DD}"/>
          </ac:cxnSpMkLst>
        </pc:cxnChg>
        <pc:cxnChg chg="del">
          <ac:chgData name="Hamlet Markarian" userId="4926d2b407f31d77" providerId="LiveId" clId="{1C057F98-2CC4-49E3-A2E2-A804BE88845B}" dt="2021-05-04T13:00:19.642" v="193" actId="21"/>
          <ac:cxnSpMkLst>
            <pc:docMk/>
            <pc:sldMk cId="2980103758" sldId="1647"/>
            <ac:cxnSpMk id="36" creationId="{72EAB55D-02A5-43BD-B94A-DA96D28B8669}"/>
          </ac:cxnSpMkLst>
        </pc:cxnChg>
        <pc:cxnChg chg="del">
          <ac:chgData name="Hamlet Markarian" userId="4926d2b407f31d77" providerId="LiveId" clId="{1C057F98-2CC4-49E3-A2E2-A804BE88845B}" dt="2021-05-04T13:00:19.642" v="193" actId="21"/>
          <ac:cxnSpMkLst>
            <pc:docMk/>
            <pc:sldMk cId="2980103758" sldId="1647"/>
            <ac:cxnSpMk id="40" creationId="{D568BEB9-27A7-40E8-8016-229FB45FEE97}"/>
          </ac:cxnSpMkLst>
        </pc:cxnChg>
      </pc:sldChg>
      <pc:sldChg chg="del">
        <pc:chgData name="Hamlet Markarian" userId="4926d2b407f31d77" providerId="LiveId" clId="{1C057F98-2CC4-49E3-A2E2-A804BE88845B}" dt="2021-05-04T13:06:02.900" v="260" actId="2696"/>
        <pc:sldMkLst>
          <pc:docMk/>
          <pc:sldMk cId="3220727574" sldId="1648"/>
        </pc:sldMkLst>
      </pc:sldChg>
      <pc:sldChg chg="del">
        <pc:chgData name="Hamlet Markarian" userId="4926d2b407f31d77" providerId="LiveId" clId="{1C057F98-2CC4-49E3-A2E2-A804BE88845B}" dt="2021-05-04T17:15:44.316" v="461" actId="2696"/>
        <pc:sldMkLst>
          <pc:docMk/>
          <pc:sldMk cId="468285469" sldId="1649"/>
        </pc:sldMkLst>
      </pc:sldChg>
      <pc:sldChg chg="del">
        <pc:chgData name="Hamlet Markarian" userId="4926d2b407f31d77" providerId="LiveId" clId="{1C057F98-2CC4-49E3-A2E2-A804BE88845B}" dt="2021-05-05T09:20:17.878" v="622" actId="2696"/>
        <pc:sldMkLst>
          <pc:docMk/>
          <pc:sldMk cId="2733342537" sldId="1650"/>
        </pc:sldMkLst>
      </pc:sldChg>
      <pc:sldChg chg="del">
        <pc:chgData name="Hamlet Markarian" userId="4926d2b407f31d77" providerId="LiveId" clId="{1C057F98-2CC4-49E3-A2E2-A804BE88845B}" dt="2021-05-05T09:30:02.285" v="683" actId="2696"/>
        <pc:sldMkLst>
          <pc:docMk/>
          <pc:sldMk cId="1804386886" sldId="1651"/>
        </pc:sldMkLst>
      </pc:sldChg>
      <pc:sldChg chg="del ord">
        <pc:chgData name="Hamlet Markarian" userId="4926d2b407f31d77" providerId="LiveId" clId="{1C057F98-2CC4-49E3-A2E2-A804BE88845B}" dt="2021-05-05T23:05:11.488" v="3072" actId="2696"/>
        <pc:sldMkLst>
          <pc:docMk/>
          <pc:sldMk cId="612881200" sldId="1652"/>
        </pc:sldMkLst>
      </pc:sldChg>
      <pc:sldChg chg="del ord">
        <pc:chgData name="Hamlet Markarian" userId="4926d2b407f31d77" providerId="LiveId" clId="{1C057F98-2CC4-49E3-A2E2-A804BE88845B}" dt="2021-05-05T20:57:44.311" v="2073" actId="2696"/>
        <pc:sldMkLst>
          <pc:docMk/>
          <pc:sldMk cId="2840764070" sldId="1653"/>
        </pc:sldMkLst>
      </pc:sldChg>
      <pc:sldChg chg="del ord">
        <pc:chgData name="Hamlet Markarian" userId="4926d2b407f31d77" providerId="LiveId" clId="{1C057F98-2CC4-49E3-A2E2-A804BE88845B}" dt="2021-05-05T21:01:50.073" v="2122" actId="2696"/>
        <pc:sldMkLst>
          <pc:docMk/>
          <pc:sldMk cId="3094098370" sldId="1654"/>
        </pc:sldMkLst>
      </pc:sldChg>
      <pc:sldChg chg="del ord">
        <pc:chgData name="Hamlet Markarian" userId="4926d2b407f31d77" providerId="LiveId" clId="{1C057F98-2CC4-49E3-A2E2-A804BE88845B}" dt="2021-05-05T21:07:31.004" v="2155" actId="2696"/>
        <pc:sldMkLst>
          <pc:docMk/>
          <pc:sldMk cId="2762737755" sldId="1655"/>
        </pc:sldMkLst>
      </pc:sldChg>
      <pc:sldChg chg="del">
        <pc:chgData name="Hamlet Markarian" userId="4926d2b407f31d77" providerId="LiveId" clId="{1C057F98-2CC4-49E3-A2E2-A804BE88845B}" dt="2021-05-05T21:12:04.977" v="2182" actId="2696"/>
        <pc:sldMkLst>
          <pc:docMk/>
          <pc:sldMk cId="1827323120" sldId="1656"/>
        </pc:sldMkLst>
      </pc:sldChg>
      <pc:sldChg chg="del">
        <pc:chgData name="Hamlet Markarian" userId="4926d2b407f31d77" providerId="LiveId" clId="{1C057F98-2CC4-49E3-A2E2-A804BE88845B}" dt="2021-05-05T21:15:46.330" v="2221" actId="2696"/>
        <pc:sldMkLst>
          <pc:docMk/>
          <pc:sldMk cId="3964032544" sldId="1657"/>
        </pc:sldMkLst>
      </pc:sldChg>
      <pc:sldChg chg="del ord">
        <pc:chgData name="Hamlet Markarian" userId="4926d2b407f31d77" providerId="LiveId" clId="{1C057F98-2CC4-49E3-A2E2-A804BE88845B}" dt="2021-05-05T23:05:53.794" v="3076" actId="2696"/>
        <pc:sldMkLst>
          <pc:docMk/>
          <pc:sldMk cId="467119744" sldId="1658"/>
        </pc:sldMkLst>
      </pc:sldChg>
      <pc:sldChg chg="del">
        <pc:chgData name="Hamlet Markarian" userId="4926d2b407f31d77" providerId="LiveId" clId="{1C057F98-2CC4-49E3-A2E2-A804BE88845B}" dt="2021-05-05T21:33:46.523" v="2272" actId="2696"/>
        <pc:sldMkLst>
          <pc:docMk/>
          <pc:sldMk cId="2624992570" sldId="1659"/>
        </pc:sldMkLst>
      </pc:sldChg>
      <pc:sldChg chg="del">
        <pc:chgData name="Hamlet Markarian" userId="4926d2b407f31d77" providerId="LiveId" clId="{1C057F98-2CC4-49E3-A2E2-A804BE88845B}" dt="2021-05-05T21:37:16.397" v="2296" actId="2696"/>
        <pc:sldMkLst>
          <pc:docMk/>
          <pc:sldMk cId="1170904315" sldId="1660"/>
        </pc:sldMkLst>
      </pc:sldChg>
      <pc:sldChg chg="del">
        <pc:chgData name="Hamlet Markarian" userId="4926d2b407f31d77" providerId="LiveId" clId="{1C057F98-2CC4-49E3-A2E2-A804BE88845B}" dt="2021-05-05T21:38:30.498" v="2308" actId="2696"/>
        <pc:sldMkLst>
          <pc:docMk/>
          <pc:sldMk cId="3116005013" sldId="1661"/>
        </pc:sldMkLst>
      </pc:sldChg>
      <pc:sldChg chg="del">
        <pc:chgData name="Hamlet Markarian" userId="4926d2b407f31d77" providerId="LiveId" clId="{1C057F98-2CC4-49E3-A2E2-A804BE88845B}" dt="2021-05-05T21:40:37.517" v="2325" actId="2696"/>
        <pc:sldMkLst>
          <pc:docMk/>
          <pc:sldMk cId="4270206606" sldId="1662"/>
        </pc:sldMkLst>
      </pc:sldChg>
      <pc:sldChg chg="del">
        <pc:chgData name="Hamlet Markarian" userId="4926d2b407f31d77" providerId="LiveId" clId="{1C057F98-2CC4-49E3-A2E2-A804BE88845B}" dt="2021-05-05T21:41:48.740" v="2338" actId="2696"/>
        <pc:sldMkLst>
          <pc:docMk/>
          <pc:sldMk cId="1678238985" sldId="1663"/>
        </pc:sldMkLst>
      </pc:sldChg>
      <pc:sldChg chg="delSp del">
        <pc:chgData name="Hamlet Markarian" userId="4926d2b407f31d77" providerId="LiveId" clId="{1C057F98-2CC4-49E3-A2E2-A804BE88845B}" dt="2021-05-05T21:43:09.395" v="2347" actId="2696"/>
        <pc:sldMkLst>
          <pc:docMk/>
          <pc:sldMk cId="3799479137" sldId="1664"/>
        </pc:sldMkLst>
        <pc:spChg chg="del">
          <ac:chgData name="Hamlet Markarian" userId="4926d2b407f31d77" providerId="LiveId" clId="{1C057F98-2CC4-49E3-A2E2-A804BE88845B}" dt="2021-05-05T21:42:13.767" v="2339" actId="21"/>
          <ac:spMkLst>
            <pc:docMk/>
            <pc:sldMk cId="3799479137" sldId="1664"/>
            <ac:spMk id="20" creationId="{E83E7ED4-3FFC-4CCC-9105-95CC0127DA92}"/>
          </ac:spMkLst>
        </pc:spChg>
        <pc:spChg chg="del">
          <ac:chgData name="Hamlet Markarian" userId="4926d2b407f31d77" providerId="LiveId" clId="{1C057F98-2CC4-49E3-A2E2-A804BE88845B}" dt="2021-05-05T21:42:13.767" v="2339" actId="21"/>
          <ac:spMkLst>
            <pc:docMk/>
            <pc:sldMk cId="3799479137" sldId="1664"/>
            <ac:spMk id="21" creationId="{F8FA434C-52A7-4400-8B6D-D5A5121EA745}"/>
          </ac:spMkLst>
        </pc:spChg>
        <pc:spChg chg="del">
          <ac:chgData name="Hamlet Markarian" userId="4926d2b407f31d77" providerId="LiveId" clId="{1C057F98-2CC4-49E3-A2E2-A804BE88845B}" dt="2021-05-05T21:42:13.767" v="2339" actId="21"/>
          <ac:spMkLst>
            <pc:docMk/>
            <pc:sldMk cId="3799479137" sldId="1664"/>
            <ac:spMk id="22" creationId="{2F7EDCF7-CF59-43EE-8A84-4402093C5D9E}"/>
          </ac:spMkLst>
        </pc:spChg>
        <pc:spChg chg="del">
          <ac:chgData name="Hamlet Markarian" userId="4926d2b407f31d77" providerId="LiveId" clId="{1C057F98-2CC4-49E3-A2E2-A804BE88845B}" dt="2021-05-05T21:42:13.767" v="2339" actId="21"/>
          <ac:spMkLst>
            <pc:docMk/>
            <pc:sldMk cId="3799479137" sldId="1664"/>
            <ac:spMk id="23" creationId="{22E99A34-A335-4DE6-A7AA-80E00DB642CD}"/>
          </ac:spMkLst>
        </pc:spChg>
        <pc:spChg chg="del">
          <ac:chgData name="Hamlet Markarian" userId="4926d2b407f31d77" providerId="LiveId" clId="{1C057F98-2CC4-49E3-A2E2-A804BE88845B}" dt="2021-05-05T21:42:13.767" v="2339" actId="21"/>
          <ac:spMkLst>
            <pc:docMk/>
            <pc:sldMk cId="3799479137" sldId="1664"/>
            <ac:spMk id="26" creationId="{00C6888F-F66D-4685-A609-36BE646A0160}"/>
          </ac:spMkLst>
        </pc:spChg>
        <pc:spChg chg="del">
          <ac:chgData name="Hamlet Markarian" userId="4926d2b407f31d77" providerId="LiveId" clId="{1C057F98-2CC4-49E3-A2E2-A804BE88845B}" dt="2021-05-05T21:42:13.767" v="2339" actId="21"/>
          <ac:spMkLst>
            <pc:docMk/>
            <pc:sldMk cId="3799479137" sldId="1664"/>
            <ac:spMk id="27" creationId="{70F10350-ECD4-45BB-AE10-AB5E10073B2B}"/>
          </ac:spMkLst>
        </pc:spChg>
        <pc:grpChg chg="del">
          <ac:chgData name="Hamlet Markarian" userId="4926d2b407f31d77" providerId="LiveId" clId="{1C057F98-2CC4-49E3-A2E2-A804BE88845B}" dt="2021-05-05T21:42:13.767" v="2339" actId="21"/>
          <ac:grpSpMkLst>
            <pc:docMk/>
            <pc:sldMk cId="3799479137" sldId="1664"/>
            <ac:grpSpMk id="4" creationId="{4CE280CF-E1A8-40C2-B7CD-9C72CA079011}"/>
          </ac:grpSpMkLst>
        </pc:grpChg>
      </pc:sldChg>
      <pc:sldChg chg="modSp del mod">
        <pc:chgData name="Hamlet Markarian" userId="4926d2b407f31d77" providerId="LiveId" clId="{1C057F98-2CC4-49E3-A2E2-A804BE88845B}" dt="2021-05-05T21:47:32.067" v="2385" actId="2696"/>
        <pc:sldMkLst>
          <pc:docMk/>
          <pc:sldMk cId="3991865366" sldId="1665"/>
        </pc:sldMkLst>
        <pc:spChg chg="mod">
          <ac:chgData name="Hamlet Markarian" userId="4926d2b407f31d77" providerId="LiveId" clId="{1C057F98-2CC4-49E3-A2E2-A804BE88845B}" dt="2021-05-05T21:44:22.002" v="2349"/>
          <ac:spMkLst>
            <pc:docMk/>
            <pc:sldMk cId="3991865366" sldId="1665"/>
            <ac:spMk id="21" creationId="{9D797C88-F18C-441C-9414-288150DC8090}"/>
          </ac:spMkLst>
        </pc:spChg>
      </pc:sldChg>
      <pc:sldChg chg="del">
        <pc:chgData name="Hamlet Markarian" userId="4926d2b407f31d77" providerId="LiveId" clId="{1C057F98-2CC4-49E3-A2E2-A804BE88845B}" dt="2021-05-05T21:55:42.668" v="2453" actId="2696"/>
        <pc:sldMkLst>
          <pc:docMk/>
          <pc:sldMk cId="3194781255" sldId="1666"/>
        </pc:sldMkLst>
      </pc:sldChg>
      <pc:sldChg chg="del">
        <pc:chgData name="Hamlet Markarian" userId="4926d2b407f31d77" providerId="LiveId" clId="{1C057F98-2CC4-49E3-A2E2-A804BE88845B}" dt="2021-05-05T22:06:02.803" v="2566" actId="2696"/>
        <pc:sldMkLst>
          <pc:docMk/>
          <pc:sldMk cId="712269962" sldId="1667"/>
        </pc:sldMkLst>
      </pc:sldChg>
      <pc:sldChg chg="del">
        <pc:chgData name="Hamlet Markarian" userId="4926d2b407f31d77" providerId="LiveId" clId="{1C057F98-2CC4-49E3-A2E2-A804BE88845B}" dt="2021-05-05T22:08:31.141" v="2593" actId="2696"/>
        <pc:sldMkLst>
          <pc:docMk/>
          <pc:sldMk cId="3854310745" sldId="1668"/>
        </pc:sldMkLst>
      </pc:sldChg>
      <pc:sldChg chg="del">
        <pc:chgData name="Hamlet Markarian" userId="4926d2b407f31d77" providerId="LiveId" clId="{1C057F98-2CC4-49E3-A2E2-A804BE88845B}" dt="2021-05-05T22:12:11.836" v="2659" actId="2696"/>
        <pc:sldMkLst>
          <pc:docMk/>
          <pc:sldMk cId="2529376250" sldId="1669"/>
        </pc:sldMkLst>
      </pc:sldChg>
      <pc:sldChg chg="del">
        <pc:chgData name="Hamlet Markarian" userId="4926d2b407f31d77" providerId="LiveId" clId="{1C057F98-2CC4-49E3-A2E2-A804BE88845B}" dt="2021-05-05T22:14:16.116" v="2681" actId="2696"/>
        <pc:sldMkLst>
          <pc:docMk/>
          <pc:sldMk cId="2886278014" sldId="1670"/>
        </pc:sldMkLst>
      </pc:sldChg>
      <pc:sldChg chg="del">
        <pc:chgData name="Hamlet Markarian" userId="4926d2b407f31d77" providerId="LiveId" clId="{1C057F98-2CC4-49E3-A2E2-A804BE88845B}" dt="2021-05-05T22:18:13.700" v="2707" actId="2696"/>
        <pc:sldMkLst>
          <pc:docMk/>
          <pc:sldMk cId="1239693933" sldId="1671"/>
        </pc:sldMkLst>
      </pc:sldChg>
      <pc:sldChg chg="del">
        <pc:chgData name="Hamlet Markarian" userId="4926d2b407f31d77" providerId="LiveId" clId="{1C057F98-2CC4-49E3-A2E2-A804BE88845B}" dt="2021-05-05T22:24:21.075" v="2766" actId="2696"/>
        <pc:sldMkLst>
          <pc:docMk/>
          <pc:sldMk cId="1961221735" sldId="1672"/>
        </pc:sldMkLst>
      </pc:sldChg>
      <pc:sldChg chg="modSp del mod">
        <pc:chgData name="Hamlet Markarian" userId="4926d2b407f31d77" providerId="LiveId" clId="{1C057F98-2CC4-49E3-A2E2-A804BE88845B}" dt="2021-05-05T22:27:32.939" v="2801" actId="2696"/>
        <pc:sldMkLst>
          <pc:docMk/>
          <pc:sldMk cId="4235879325" sldId="1673"/>
        </pc:sldMkLst>
        <pc:spChg chg="mod">
          <ac:chgData name="Hamlet Markarian" userId="4926d2b407f31d77" providerId="LiveId" clId="{1C057F98-2CC4-49E3-A2E2-A804BE88845B}" dt="2021-05-05T22:24:45.708" v="2767" actId="12"/>
          <ac:spMkLst>
            <pc:docMk/>
            <pc:sldMk cId="4235879325" sldId="1673"/>
            <ac:spMk id="31" creationId="{967C6FC9-E0E2-4464-B74B-D3547C07B04A}"/>
          </ac:spMkLst>
        </pc:spChg>
      </pc:sldChg>
      <pc:sldChg chg="del">
        <pc:chgData name="Hamlet Markarian" userId="4926d2b407f31d77" providerId="LiveId" clId="{1C057F98-2CC4-49E3-A2E2-A804BE88845B}" dt="2021-05-05T23:01:08.101" v="3051" actId="2696"/>
        <pc:sldMkLst>
          <pc:docMk/>
          <pc:sldMk cId="3015139049" sldId="1674"/>
        </pc:sldMkLst>
      </pc:sldChg>
      <pc:sldChg chg="del">
        <pc:chgData name="Hamlet Markarian" userId="4926d2b407f31d77" providerId="LiveId" clId="{1C057F98-2CC4-49E3-A2E2-A804BE88845B}" dt="2021-05-05T23:01:08.101" v="3051" actId="2696"/>
        <pc:sldMkLst>
          <pc:docMk/>
          <pc:sldMk cId="1452976238" sldId="1675"/>
        </pc:sldMkLst>
      </pc:sldChg>
      <pc:sldChg chg="del">
        <pc:chgData name="Hamlet Markarian" userId="4926d2b407f31d77" providerId="LiveId" clId="{1C057F98-2CC4-49E3-A2E2-A804BE88845B}" dt="2021-05-05T23:01:08.101" v="3051" actId="2696"/>
        <pc:sldMkLst>
          <pc:docMk/>
          <pc:sldMk cId="336842482" sldId="1676"/>
        </pc:sldMkLst>
      </pc:sldChg>
      <pc:sldChg chg="del">
        <pc:chgData name="Hamlet Markarian" userId="4926d2b407f31d77" providerId="LiveId" clId="{1C057F98-2CC4-49E3-A2E2-A804BE88845B}" dt="2021-05-05T23:01:08.101" v="3051" actId="2696"/>
        <pc:sldMkLst>
          <pc:docMk/>
          <pc:sldMk cId="3732889716" sldId="1677"/>
        </pc:sldMkLst>
      </pc:sldChg>
      <pc:sldChg chg="del">
        <pc:chgData name="Hamlet Markarian" userId="4926d2b407f31d77" providerId="LiveId" clId="{1C057F98-2CC4-49E3-A2E2-A804BE88845B}" dt="2021-05-05T23:03:20.680" v="3064" actId="2696"/>
        <pc:sldMkLst>
          <pc:docMk/>
          <pc:sldMk cId="1021224941" sldId="1678"/>
        </pc:sldMkLst>
      </pc:sldChg>
      <pc:sldChg chg="del">
        <pc:chgData name="Hamlet Markarian" userId="4926d2b407f31d77" providerId="LiveId" clId="{1C057F98-2CC4-49E3-A2E2-A804BE88845B}" dt="2021-05-05T23:04:58.003" v="3071" actId="2696"/>
        <pc:sldMkLst>
          <pc:docMk/>
          <pc:sldMk cId="1654868758" sldId="1679"/>
        </pc:sldMkLst>
      </pc:sldChg>
      <pc:sldChg chg="del">
        <pc:chgData name="Hamlet Markarian" userId="4926d2b407f31d77" providerId="LiveId" clId="{1C057F98-2CC4-49E3-A2E2-A804BE88845B}" dt="2021-05-05T22:32:01.348" v="2841" actId="2696"/>
        <pc:sldMkLst>
          <pc:docMk/>
          <pc:sldMk cId="4078134030" sldId="1680"/>
        </pc:sldMkLst>
      </pc:sldChg>
      <pc:sldChg chg="del">
        <pc:chgData name="Hamlet Markarian" userId="4926d2b407f31d77" providerId="LiveId" clId="{1C057F98-2CC4-49E3-A2E2-A804BE88845B}" dt="2021-05-05T22:47:38.143" v="2933" actId="2696"/>
        <pc:sldMkLst>
          <pc:docMk/>
          <pc:sldMk cId="3494973004" sldId="1681"/>
        </pc:sldMkLst>
      </pc:sldChg>
      <pc:sldChg chg="del">
        <pc:chgData name="Hamlet Markarian" userId="4926d2b407f31d77" providerId="LiveId" clId="{1C057F98-2CC4-49E3-A2E2-A804BE88845B}" dt="2021-05-05T22:56:20.684" v="3013" actId="2696"/>
        <pc:sldMkLst>
          <pc:docMk/>
          <pc:sldMk cId="2017532300" sldId="1682"/>
        </pc:sldMkLst>
      </pc:sldChg>
      <pc:sldChg chg="add del">
        <pc:chgData name="Hamlet Markarian" userId="4926d2b407f31d77" providerId="LiveId" clId="{1C057F98-2CC4-49E3-A2E2-A804BE88845B}" dt="2021-05-04T12:55:22.489" v="163" actId="2696"/>
        <pc:sldMkLst>
          <pc:docMk/>
          <pc:sldMk cId="2413037592" sldId="1683"/>
        </pc:sldMkLst>
      </pc:sldChg>
      <pc:sldChg chg="addSp delSp modSp add del mod">
        <pc:chgData name="Hamlet Markarian" userId="4926d2b407f31d77" providerId="LiveId" clId="{1C057F98-2CC4-49E3-A2E2-A804BE88845B}" dt="2021-05-05T18:55:08.998" v="1212" actId="2696"/>
        <pc:sldMkLst>
          <pc:docMk/>
          <pc:sldMk cId="397307044" sldId="1684"/>
        </pc:sldMkLst>
        <pc:spChg chg="mod">
          <ac:chgData name="Hamlet Markarian" userId="4926d2b407f31d77" providerId="LiveId" clId="{1C057F98-2CC4-49E3-A2E2-A804BE88845B}" dt="2021-05-05T09:18:45.954" v="599" actId="3064"/>
          <ac:spMkLst>
            <pc:docMk/>
            <pc:sldMk cId="397307044" sldId="1684"/>
            <ac:spMk id="5" creationId="{BC01E833-A438-4C2A-AF28-2B402D7F80E5}"/>
          </ac:spMkLst>
        </pc:spChg>
        <pc:spChg chg="mod">
          <ac:chgData name="Hamlet Markarian" userId="4926d2b407f31d77" providerId="LiveId" clId="{1C057F98-2CC4-49E3-A2E2-A804BE88845B}" dt="2021-05-05T09:18:45.954" v="599" actId="3064"/>
          <ac:spMkLst>
            <pc:docMk/>
            <pc:sldMk cId="397307044" sldId="1684"/>
            <ac:spMk id="26" creationId="{D2F7AB68-18ED-47EB-A7E8-03F8D241CEC9}"/>
          </ac:spMkLst>
        </pc:spChg>
        <pc:spChg chg="add mod">
          <ac:chgData name="Hamlet Markarian" userId="4926d2b407f31d77" providerId="LiveId" clId="{1C057F98-2CC4-49E3-A2E2-A804BE88845B}" dt="2021-05-04T12:56:46.385" v="176" actId="1076"/>
          <ac:spMkLst>
            <pc:docMk/>
            <pc:sldMk cId="397307044" sldId="1684"/>
            <ac:spMk id="28" creationId="{9E8B69FA-5538-42CD-9EAE-7115BB47FC44}"/>
          </ac:spMkLst>
        </pc:spChg>
        <pc:spChg chg="del">
          <ac:chgData name="Hamlet Markarian" userId="4926d2b407f31d77" providerId="LiveId" clId="{1C057F98-2CC4-49E3-A2E2-A804BE88845B}" dt="2021-05-04T12:56:23.382" v="171" actId="478"/>
          <ac:spMkLst>
            <pc:docMk/>
            <pc:sldMk cId="397307044" sldId="1684"/>
            <ac:spMk id="29" creationId="{566E9523-853B-4EA3-8DC0-1694D7AE9D3E}"/>
          </ac:spMkLst>
        </pc:spChg>
        <pc:spChg chg="del">
          <ac:chgData name="Hamlet Markarian" userId="4926d2b407f31d77" providerId="LiveId" clId="{1C057F98-2CC4-49E3-A2E2-A804BE88845B}" dt="2021-05-04T12:56:23.382" v="171" actId="478"/>
          <ac:spMkLst>
            <pc:docMk/>
            <pc:sldMk cId="397307044" sldId="1684"/>
            <ac:spMk id="30" creationId="{6A271413-F985-4F56-80F8-A645F59EBAB9}"/>
          </ac:spMkLst>
        </pc:spChg>
        <pc:spChg chg="del">
          <ac:chgData name="Hamlet Markarian" userId="4926d2b407f31d77" providerId="LiveId" clId="{1C057F98-2CC4-49E3-A2E2-A804BE88845B}" dt="2021-05-04T12:56:23.382" v="171" actId="478"/>
          <ac:spMkLst>
            <pc:docMk/>
            <pc:sldMk cId="397307044" sldId="1684"/>
            <ac:spMk id="31" creationId="{71AF1C15-4287-4E36-88C6-A4F0B6065C2F}"/>
          </ac:spMkLst>
        </pc:spChg>
        <pc:spChg chg="del">
          <ac:chgData name="Hamlet Markarian" userId="4926d2b407f31d77" providerId="LiveId" clId="{1C057F98-2CC4-49E3-A2E2-A804BE88845B}" dt="2021-05-04T12:56:23.382" v="171" actId="478"/>
          <ac:spMkLst>
            <pc:docMk/>
            <pc:sldMk cId="397307044" sldId="1684"/>
            <ac:spMk id="32" creationId="{4F32E824-73AE-4846-8564-BEC1A6545756}"/>
          </ac:spMkLst>
        </pc:spChg>
        <pc:spChg chg="del">
          <ac:chgData name="Hamlet Markarian" userId="4926d2b407f31d77" providerId="LiveId" clId="{1C057F98-2CC4-49E3-A2E2-A804BE88845B}" dt="2021-05-04T12:56:23.382" v="171" actId="478"/>
          <ac:spMkLst>
            <pc:docMk/>
            <pc:sldMk cId="397307044" sldId="1684"/>
            <ac:spMk id="33" creationId="{28973413-CFAF-4203-8C1A-2D78F6DD33DB}"/>
          </ac:spMkLst>
        </pc:spChg>
        <pc:spChg chg="del">
          <ac:chgData name="Hamlet Markarian" userId="4926d2b407f31d77" providerId="LiveId" clId="{1C057F98-2CC4-49E3-A2E2-A804BE88845B}" dt="2021-05-04T12:56:23.382" v="171" actId="478"/>
          <ac:spMkLst>
            <pc:docMk/>
            <pc:sldMk cId="397307044" sldId="1684"/>
            <ac:spMk id="34" creationId="{79D35DCB-F3B3-4DEB-BE0E-14DD9296C1A0}"/>
          </ac:spMkLst>
        </pc:spChg>
        <pc:spChg chg="del">
          <ac:chgData name="Hamlet Markarian" userId="4926d2b407f31d77" providerId="LiveId" clId="{1C057F98-2CC4-49E3-A2E2-A804BE88845B}" dt="2021-05-04T12:56:23.382" v="171" actId="478"/>
          <ac:spMkLst>
            <pc:docMk/>
            <pc:sldMk cId="397307044" sldId="1684"/>
            <ac:spMk id="35" creationId="{9C645794-6AF1-40C1-9893-2E99590AC79E}"/>
          </ac:spMkLst>
        </pc:spChg>
        <pc:spChg chg="del">
          <ac:chgData name="Hamlet Markarian" userId="4926d2b407f31d77" providerId="LiveId" clId="{1C057F98-2CC4-49E3-A2E2-A804BE88845B}" dt="2021-05-04T12:56:23.382" v="171" actId="478"/>
          <ac:spMkLst>
            <pc:docMk/>
            <pc:sldMk cId="397307044" sldId="1684"/>
            <ac:spMk id="36" creationId="{E40829B2-5540-4E3D-9FEC-1653374C7D67}"/>
          </ac:spMkLst>
        </pc:spChg>
        <pc:spChg chg="add mod">
          <ac:chgData name="Hamlet Markarian" userId="4926d2b407f31d77" providerId="LiveId" clId="{1C057F98-2CC4-49E3-A2E2-A804BE88845B}" dt="2021-05-04T17:12:22.716" v="446" actId="207"/>
          <ac:spMkLst>
            <pc:docMk/>
            <pc:sldMk cId="397307044" sldId="1684"/>
            <ac:spMk id="38" creationId="{B70E5F28-4C2D-4CDA-93F9-791BB72B3F52}"/>
          </ac:spMkLst>
        </pc:spChg>
        <pc:spChg chg="add mod">
          <ac:chgData name="Hamlet Markarian" userId="4926d2b407f31d77" providerId="LiveId" clId="{1C057F98-2CC4-49E3-A2E2-A804BE88845B}" dt="2021-05-05T09:23:31.145" v="623" actId="12"/>
          <ac:spMkLst>
            <pc:docMk/>
            <pc:sldMk cId="397307044" sldId="1684"/>
            <ac:spMk id="39" creationId="{EF2769C6-D551-4226-9545-21F2801DA0BD}"/>
          </ac:spMkLst>
        </pc:spChg>
        <pc:spChg chg="add mod">
          <ac:chgData name="Hamlet Markarian" userId="4926d2b407f31d77" providerId="LiveId" clId="{1C057F98-2CC4-49E3-A2E2-A804BE88845B}" dt="2021-05-05T09:23:33.803" v="624" actId="12"/>
          <ac:spMkLst>
            <pc:docMk/>
            <pc:sldMk cId="397307044" sldId="1684"/>
            <ac:spMk id="40" creationId="{C80F9AEF-BA12-40D5-BCCC-C572858A945E}"/>
          </ac:spMkLst>
        </pc:spChg>
        <pc:spChg chg="mod">
          <ac:chgData name="Hamlet Markarian" userId="4926d2b407f31d77" providerId="LiveId" clId="{1C057F98-2CC4-49E3-A2E2-A804BE88845B}" dt="2021-05-05T09:18:45.954" v="599" actId="3064"/>
          <ac:spMkLst>
            <pc:docMk/>
            <pc:sldMk cId="397307044" sldId="1684"/>
            <ac:spMk id="47" creationId="{A44B59C1-E517-4559-B5F8-F894977DEDFE}"/>
          </ac:spMkLst>
        </pc:spChg>
        <pc:spChg chg="mod">
          <ac:chgData name="Hamlet Markarian" userId="4926d2b407f31d77" providerId="LiveId" clId="{1C057F98-2CC4-49E3-A2E2-A804BE88845B}" dt="2021-05-05T09:18:45.954" v="599" actId="3064"/>
          <ac:spMkLst>
            <pc:docMk/>
            <pc:sldMk cId="397307044" sldId="1684"/>
            <ac:spMk id="50" creationId="{4F998B1D-6B43-4A9D-AD50-A2533B0C2888}"/>
          </ac:spMkLst>
        </pc:spChg>
        <pc:picChg chg="add mod">
          <ac:chgData name="Hamlet Markarian" userId="4926d2b407f31d77" providerId="LiveId" clId="{1C057F98-2CC4-49E3-A2E2-A804BE88845B}" dt="2021-05-05T09:18:38.451" v="595"/>
          <ac:picMkLst>
            <pc:docMk/>
            <pc:sldMk cId="397307044" sldId="1684"/>
            <ac:picMk id="22" creationId="{66EFEA4A-330E-40D1-8506-AD70B91A5ABB}"/>
          </ac:picMkLst>
        </pc:picChg>
        <pc:picChg chg="add mod">
          <ac:chgData name="Hamlet Markarian" userId="4926d2b407f31d77" providerId="LiveId" clId="{1C057F98-2CC4-49E3-A2E2-A804BE88845B}" dt="2021-05-05T09:18:38.451" v="595"/>
          <ac:picMkLst>
            <pc:docMk/>
            <pc:sldMk cId="397307044" sldId="1684"/>
            <ac:picMk id="23" creationId="{D4CFC957-A1A6-4B24-A1D7-7AB4A359FFEB}"/>
          </ac:picMkLst>
        </pc:picChg>
        <pc:picChg chg="add mod">
          <ac:chgData name="Hamlet Markarian" userId="4926d2b407f31d77" providerId="LiveId" clId="{1C057F98-2CC4-49E3-A2E2-A804BE88845B}" dt="2021-05-05T09:18:38.451" v="595"/>
          <ac:picMkLst>
            <pc:docMk/>
            <pc:sldMk cId="397307044" sldId="1684"/>
            <ac:picMk id="24" creationId="{1C43997C-4E0B-436E-B7C3-34F82E822320}"/>
          </ac:picMkLst>
        </pc:picChg>
        <pc:picChg chg="add mod">
          <ac:chgData name="Hamlet Markarian" userId="4926d2b407f31d77" providerId="LiveId" clId="{1C057F98-2CC4-49E3-A2E2-A804BE88845B}" dt="2021-05-05T09:18:38.451" v="595"/>
          <ac:picMkLst>
            <pc:docMk/>
            <pc:sldMk cId="397307044" sldId="1684"/>
            <ac:picMk id="25" creationId="{0C7D8CFE-9C34-46FC-970A-8F2643397319}"/>
          </ac:picMkLst>
        </pc:picChg>
        <pc:picChg chg="del">
          <ac:chgData name="Hamlet Markarian" userId="4926d2b407f31d77" providerId="LiveId" clId="{1C057F98-2CC4-49E3-A2E2-A804BE88845B}" dt="2021-05-05T09:18:37.359" v="594" actId="478"/>
          <ac:picMkLst>
            <pc:docMk/>
            <pc:sldMk cId="397307044" sldId="1684"/>
            <ac:picMk id="27" creationId="{BB43D38F-C283-4E03-B07F-809959BE2E9C}"/>
          </ac:picMkLst>
        </pc:picChg>
        <pc:picChg chg="del">
          <ac:chgData name="Hamlet Markarian" userId="4926d2b407f31d77" providerId="LiveId" clId="{1C057F98-2CC4-49E3-A2E2-A804BE88845B}" dt="2021-05-05T09:18:37.359" v="594" actId="478"/>
          <ac:picMkLst>
            <pc:docMk/>
            <pc:sldMk cId="397307044" sldId="1684"/>
            <ac:picMk id="51" creationId="{D360A8C7-1AE3-4738-B2EF-5AA57F1EEE6A}"/>
          </ac:picMkLst>
        </pc:picChg>
        <pc:picChg chg="del">
          <ac:chgData name="Hamlet Markarian" userId="4926d2b407f31d77" providerId="LiveId" clId="{1C057F98-2CC4-49E3-A2E2-A804BE88845B}" dt="2021-05-05T09:18:37.359" v="594" actId="478"/>
          <ac:picMkLst>
            <pc:docMk/>
            <pc:sldMk cId="397307044" sldId="1684"/>
            <ac:picMk id="52" creationId="{E48DCB4A-A870-4BD7-A359-F6123EED9B07}"/>
          </ac:picMkLst>
        </pc:picChg>
        <pc:picChg chg="del">
          <ac:chgData name="Hamlet Markarian" userId="4926d2b407f31d77" providerId="LiveId" clId="{1C057F98-2CC4-49E3-A2E2-A804BE88845B}" dt="2021-05-05T09:18:37.359" v="594" actId="478"/>
          <ac:picMkLst>
            <pc:docMk/>
            <pc:sldMk cId="397307044" sldId="1684"/>
            <ac:picMk id="61" creationId="{CF3111B2-DAAA-467A-9BE2-5515F503E028}"/>
          </ac:picMkLst>
        </pc:picChg>
        <pc:cxnChg chg="del">
          <ac:chgData name="Hamlet Markarian" userId="4926d2b407f31d77" providerId="LiveId" clId="{1C057F98-2CC4-49E3-A2E2-A804BE88845B}" dt="2021-05-04T12:56:23.382" v="171" actId="478"/>
          <ac:cxnSpMkLst>
            <pc:docMk/>
            <pc:sldMk cId="397307044" sldId="1684"/>
            <ac:cxnSpMk id="37" creationId="{882C8390-A016-48A0-825E-0ACC2AF447DF}"/>
          </ac:cxnSpMkLst>
        </pc:cxnChg>
        <pc:cxnChg chg="add mod">
          <ac:chgData name="Hamlet Markarian" userId="4926d2b407f31d77" providerId="LiveId" clId="{1C057F98-2CC4-49E3-A2E2-A804BE88845B}" dt="2021-05-04T13:01:22.406" v="203" actId="14100"/>
          <ac:cxnSpMkLst>
            <pc:docMk/>
            <pc:sldMk cId="397307044" sldId="1684"/>
            <ac:cxnSpMk id="41" creationId="{395F2286-6A4E-42A0-A162-52670123C2F9}"/>
          </ac:cxnSpMkLst>
        </pc:cxnChg>
      </pc:sldChg>
      <pc:sldChg chg="addSp delSp modSp add del mod">
        <pc:chgData name="Hamlet Markarian" userId="4926d2b407f31d77" providerId="LiveId" clId="{1C057F98-2CC4-49E3-A2E2-A804BE88845B}" dt="2021-05-05T18:57:16.312" v="1237" actId="2696"/>
        <pc:sldMkLst>
          <pc:docMk/>
          <pc:sldMk cId="2458813258" sldId="1685"/>
        </pc:sldMkLst>
        <pc:spChg chg="mod">
          <ac:chgData name="Hamlet Markarian" userId="4926d2b407f31d77" providerId="LiveId" clId="{1C057F98-2CC4-49E3-A2E2-A804BE88845B}" dt="2021-05-05T09:19:05.777" v="606" actId="20577"/>
          <ac:spMkLst>
            <pc:docMk/>
            <pc:sldMk cId="2458813258" sldId="1685"/>
            <ac:spMk id="5" creationId="{BC01E833-A438-4C2A-AF28-2B402D7F80E5}"/>
          </ac:spMkLst>
        </pc:spChg>
        <pc:spChg chg="add mod">
          <ac:chgData name="Hamlet Markarian" userId="4926d2b407f31d77" providerId="LiveId" clId="{1C057F98-2CC4-49E3-A2E2-A804BE88845B}" dt="2021-05-04T17:14:28.175" v="459" actId="207"/>
          <ac:spMkLst>
            <pc:docMk/>
            <pc:sldMk cId="2458813258" sldId="1685"/>
            <ac:spMk id="22" creationId="{500935EE-E8BD-40FA-9441-C54B6923CC4D}"/>
          </ac:spMkLst>
        </pc:spChg>
        <pc:spChg chg="add mod">
          <ac:chgData name="Hamlet Markarian" userId="4926d2b407f31d77" providerId="LiveId" clId="{1C057F98-2CC4-49E3-A2E2-A804BE88845B}" dt="2021-05-04T13:01:11.375" v="202" actId="1076"/>
          <ac:spMkLst>
            <pc:docMk/>
            <pc:sldMk cId="2458813258" sldId="1685"/>
            <ac:spMk id="23" creationId="{8903F02F-0C72-45A5-AF88-5150D9033838}"/>
          </ac:spMkLst>
        </pc:spChg>
        <pc:spChg chg="add mod">
          <ac:chgData name="Hamlet Markarian" userId="4926d2b407f31d77" providerId="LiveId" clId="{1C057F98-2CC4-49E3-A2E2-A804BE88845B}" dt="2021-05-04T17:14:23.727" v="458" actId="207"/>
          <ac:spMkLst>
            <pc:docMk/>
            <pc:sldMk cId="2458813258" sldId="1685"/>
            <ac:spMk id="24" creationId="{080694A5-72EC-4C0C-8C73-080B3E7E2823}"/>
          </ac:spMkLst>
        </pc:spChg>
        <pc:spChg chg="add mod">
          <ac:chgData name="Hamlet Markarian" userId="4926d2b407f31d77" providerId="LiveId" clId="{1C057F98-2CC4-49E3-A2E2-A804BE88845B}" dt="2021-05-05T09:23:41.785" v="625" actId="12"/>
          <ac:spMkLst>
            <pc:docMk/>
            <pc:sldMk cId="2458813258" sldId="1685"/>
            <ac:spMk id="25" creationId="{8246BE73-9AE4-4165-9AAD-5312DA42255F}"/>
          </ac:spMkLst>
        </pc:spChg>
        <pc:spChg chg="mod">
          <ac:chgData name="Hamlet Markarian" userId="4926d2b407f31d77" providerId="LiveId" clId="{1C057F98-2CC4-49E3-A2E2-A804BE88845B}" dt="2021-05-05T09:19:02.274" v="605" actId="3064"/>
          <ac:spMkLst>
            <pc:docMk/>
            <pc:sldMk cId="2458813258" sldId="1685"/>
            <ac:spMk id="26" creationId="{D2F7AB68-18ED-47EB-A7E8-03F8D241CEC9}"/>
          </ac:spMkLst>
        </pc:spChg>
        <pc:spChg chg="del">
          <ac:chgData name="Hamlet Markarian" userId="4926d2b407f31d77" providerId="LiveId" clId="{1C057F98-2CC4-49E3-A2E2-A804BE88845B}" dt="2021-05-04T13:00:23.847" v="194" actId="478"/>
          <ac:spMkLst>
            <pc:docMk/>
            <pc:sldMk cId="2458813258" sldId="1685"/>
            <ac:spMk id="28" creationId="{9E8B69FA-5538-42CD-9EAE-7115BB47FC44}"/>
          </ac:spMkLst>
        </pc:spChg>
        <pc:spChg chg="add mod">
          <ac:chgData name="Hamlet Markarian" userId="4926d2b407f31d77" providerId="LiveId" clId="{1C057F98-2CC4-49E3-A2E2-A804BE88845B}" dt="2021-05-05T09:23:43.510" v="626" actId="12"/>
          <ac:spMkLst>
            <pc:docMk/>
            <pc:sldMk cId="2458813258" sldId="1685"/>
            <ac:spMk id="29" creationId="{F5D76BDA-9288-4AD3-B4FB-72ED730C7A2C}"/>
          </ac:spMkLst>
        </pc:spChg>
        <pc:spChg chg="add mod">
          <ac:chgData name="Hamlet Markarian" userId="4926d2b407f31d77" providerId="LiveId" clId="{1C057F98-2CC4-49E3-A2E2-A804BE88845B}" dt="2021-05-04T13:00:48.295" v="197" actId="1076"/>
          <ac:spMkLst>
            <pc:docMk/>
            <pc:sldMk cId="2458813258" sldId="1685"/>
            <ac:spMk id="31" creationId="{7D33AE96-1E9B-414F-83B7-0F4E3E44B566}"/>
          </ac:spMkLst>
        </pc:spChg>
        <pc:spChg chg="mod">
          <ac:chgData name="Hamlet Markarian" userId="4926d2b407f31d77" providerId="LiveId" clId="{1C057F98-2CC4-49E3-A2E2-A804BE88845B}" dt="2021-05-04T13:00:48.295" v="197" actId="1076"/>
          <ac:spMkLst>
            <pc:docMk/>
            <pc:sldMk cId="2458813258" sldId="1685"/>
            <ac:spMk id="33" creationId="{42BBB42B-E98D-42F8-BC62-AF1CA7E9199A}"/>
          </ac:spMkLst>
        </pc:spChg>
        <pc:spChg chg="mod">
          <ac:chgData name="Hamlet Markarian" userId="4926d2b407f31d77" providerId="LiveId" clId="{1C057F98-2CC4-49E3-A2E2-A804BE88845B}" dt="2021-05-04T13:00:48.295" v="197" actId="1076"/>
          <ac:spMkLst>
            <pc:docMk/>
            <pc:sldMk cId="2458813258" sldId="1685"/>
            <ac:spMk id="34" creationId="{6BD1CB49-7C54-4E91-8F1D-CD0AC201C4FF}"/>
          </ac:spMkLst>
        </pc:spChg>
        <pc:spChg chg="mod">
          <ac:chgData name="Hamlet Markarian" userId="4926d2b407f31d77" providerId="LiveId" clId="{1C057F98-2CC4-49E3-A2E2-A804BE88845B}" dt="2021-05-04T13:00:48.295" v="197" actId="1076"/>
          <ac:spMkLst>
            <pc:docMk/>
            <pc:sldMk cId="2458813258" sldId="1685"/>
            <ac:spMk id="35" creationId="{47784358-2B3A-40F5-BD3E-4C5435C60CBD}"/>
          </ac:spMkLst>
        </pc:spChg>
        <pc:spChg chg="mod">
          <ac:chgData name="Hamlet Markarian" userId="4926d2b407f31d77" providerId="LiveId" clId="{1C057F98-2CC4-49E3-A2E2-A804BE88845B}" dt="2021-05-04T13:00:48.295" v="197" actId="1076"/>
          <ac:spMkLst>
            <pc:docMk/>
            <pc:sldMk cId="2458813258" sldId="1685"/>
            <ac:spMk id="37" creationId="{7535E60A-BB2E-4315-859D-CDBA07AD67E1}"/>
          </ac:spMkLst>
        </pc:spChg>
        <pc:spChg chg="del">
          <ac:chgData name="Hamlet Markarian" userId="4926d2b407f31d77" providerId="LiveId" clId="{1C057F98-2CC4-49E3-A2E2-A804BE88845B}" dt="2021-05-04T13:00:23.847" v="194" actId="478"/>
          <ac:spMkLst>
            <pc:docMk/>
            <pc:sldMk cId="2458813258" sldId="1685"/>
            <ac:spMk id="38" creationId="{B70E5F28-4C2D-4CDA-93F9-791BB72B3F52}"/>
          </ac:spMkLst>
        </pc:spChg>
        <pc:spChg chg="del">
          <ac:chgData name="Hamlet Markarian" userId="4926d2b407f31d77" providerId="LiveId" clId="{1C057F98-2CC4-49E3-A2E2-A804BE88845B}" dt="2021-05-04T13:00:23.847" v="194" actId="478"/>
          <ac:spMkLst>
            <pc:docMk/>
            <pc:sldMk cId="2458813258" sldId="1685"/>
            <ac:spMk id="39" creationId="{EF2769C6-D551-4226-9545-21F2801DA0BD}"/>
          </ac:spMkLst>
        </pc:spChg>
        <pc:spChg chg="del">
          <ac:chgData name="Hamlet Markarian" userId="4926d2b407f31d77" providerId="LiveId" clId="{1C057F98-2CC4-49E3-A2E2-A804BE88845B}" dt="2021-05-04T13:00:23.847" v="194" actId="478"/>
          <ac:spMkLst>
            <pc:docMk/>
            <pc:sldMk cId="2458813258" sldId="1685"/>
            <ac:spMk id="40" creationId="{C80F9AEF-BA12-40D5-BCCC-C572858A945E}"/>
          </ac:spMkLst>
        </pc:spChg>
        <pc:spChg chg="mod">
          <ac:chgData name="Hamlet Markarian" userId="4926d2b407f31d77" providerId="LiveId" clId="{1C057F98-2CC4-49E3-A2E2-A804BE88845B}" dt="2021-05-04T13:00:48.295" v="197" actId="1076"/>
          <ac:spMkLst>
            <pc:docMk/>
            <pc:sldMk cId="2458813258" sldId="1685"/>
            <ac:spMk id="42" creationId="{F10C64E5-1F44-4823-9100-3D8E39DF46ED}"/>
          </ac:spMkLst>
        </pc:spChg>
        <pc:spChg chg="add mod">
          <ac:chgData name="Hamlet Markarian" userId="4926d2b407f31d77" providerId="LiveId" clId="{1C057F98-2CC4-49E3-A2E2-A804BE88845B}" dt="2021-05-04T13:00:48.295" v="197" actId="1076"/>
          <ac:spMkLst>
            <pc:docMk/>
            <pc:sldMk cId="2458813258" sldId="1685"/>
            <ac:spMk id="43" creationId="{1CF81E68-9EAB-495C-A7B8-6F972A472AD1}"/>
          </ac:spMkLst>
        </pc:spChg>
        <pc:spChg chg="add mod">
          <ac:chgData name="Hamlet Markarian" userId="4926d2b407f31d77" providerId="LiveId" clId="{1C057F98-2CC4-49E3-A2E2-A804BE88845B}" dt="2021-05-04T13:00:48.295" v="197" actId="1076"/>
          <ac:spMkLst>
            <pc:docMk/>
            <pc:sldMk cId="2458813258" sldId="1685"/>
            <ac:spMk id="44" creationId="{47E5BEE4-500E-46DA-87B9-E2260E91D69C}"/>
          </ac:spMkLst>
        </pc:spChg>
        <pc:spChg chg="add mod">
          <ac:chgData name="Hamlet Markarian" userId="4926d2b407f31d77" providerId="LiveId" clId="{1C057F98-2CC4-49E3-A2E2-A804BE88845B}" dt="2021-05-04T13:00:48.295" v="197" actId="1076"/>
          <ac:spMkLst>
            <pc:docMk/>
            <pc:sldMk cId="2458813258" sldId="1685"/>
            <ac:spMk id="45" creationId="{E5A01731-2573-428D-8941-390AF224AEEE}"/>
          </ac:spMkLst>
        </pc:spChg>
        <pc:spChg chg="add mod">
          <ac:chgData name="Hamlet Markarian" userId="4926d2b407f31d77" providerId="LiveId" clId="{1C057F98-2CC4-49E3-A2E2-A804BE88845B}" dt="2021-05-04T13:00:48.295" v="197" actId="1076"/>
          <ac:spMkLst>
            <pc:docMk/>
            <pc:sldMk cId="2458813258" sldId="1685"/>
            <ac:spMk id="46" creationId="{62634231-CB24-4409-9C0A-9A3CC2969CBE}"/>
          </ac:spMkLst>
        </pc:spChg>
        <pc:spChg chg="mod">
          <ac:chgData name="Hamlet Markarian" userId="4926d2b407f31d77" providerId="LiveId" clId="{1C057F98-2CC4-49E3-A2E2-A804BE88845B}" dt="2021-05-05T09:19:02.274" v="605" actId="3064"/>
          <ac:spMkLst>
            <pc:docMk/>
            <pc:sldMk cId="2458813258" sldId="1685"/>
            <ac:spMk id="47" creationId="{A44B59C1-E517-4559-B5F8-F894977DEDFE}"/>
          </ac:spMkLst>
        </pc:spChg>
        <pc:spChg chg="add mod">
          <ac:chgData name="Hamlet Markarian" userId="4926d2b407f31d77" providerId="LiveId" clId="{1C057F98-2CC4-49E3-A2E2-A804BE88845B}" dt="2021-05-04T13:00:48.295" v="197" actId="1076"/>
          <ac:spMkLst>
            <pc:docMk/>
            <pc:sldMk cId="2458813258" sldId="1685"/>
            <ac:spMk id="48" creationId="{D948EE0D-A6C9-4554-8659-C060934E52DE}"/>
          </ac:spMkLst>
        </pc:spChg>
        <pc:spChg chg="mod">
          <ac:chgData name="Hamlet Markarian" userId="4926d2b407f31d77" providerId="LiveId" clId="{1C057F98-2CC4-49E3-A2E2-A804BE88845B}" dt="2021-05-05T09:19:12.370" v="607" actId="20577"/>
          <ac:spMkLst>
            <pc:docMk/>
            <pc:sldMk cId="2458813258" sldId="1685"/>
            <ac:spMk id="50" creationId="{4F998B1D-6B43-4A9D-AD50-A2533B0C2888}"/>
          </ac:spMkLst>
        </pc:spChg>
        <pc:spChg chg="mod">
          <ac:chgData name="Hamlet Markarian" userId="4926d2b407f31d77" providerId="LiveId" clId="{1C057F98-2CC4-49E3-A2E2-A804BE88845B}" dt="2021-05-04T13:00:48.295" v="197" actId="1076"/>
          <ac:spMkLst>
            <pc:docMk/>
            <pc:sldMk cId="2458813258" sldId="1685"/>
            <ac:spMk id="54" creationId="{6A518ED5-B0E3-4E12-A351-744277691C14}"/>
          </ac:spMkLst>
        </pc:spChg>
        <pc:spChg chg="mod">
          <ac:chgData name="Hamlet Markarian" userId="4926d2b407f31d77" providerId="LiveId" clId="{1C057F98-2CC4-49E3-A2E2-A804BE88845B}" dt="2021-05-04T13:00:48.295" v="197" actId="1076"/>
          <ac:spMkLst>
            <pc:docMk/>
            <pc:sldMk cId="2458813258" sldId="1685"/>
            <ac:spMk id="55" creationId="{23B74C8B-458D-4345-8C1C-6673C3306CF2}"/>
          </ac:spMkLst>
        </pc:spChg>
        <pc:spChg chg="add mod">
          <ac:chgData name="Hamlet Markarian" userId="4926d2b407f31d77" providerId="LiveId" clId="{1C057F98-2CC4-49E3-A2E2-A804BE88845B}" dt="2021-05-04T13:00:24.731" v="195"/>
          <ac:spMkLst>
            <pc:docMk/>
            <pc:sldMk cId="2458813258" sldId="1685"/>
            <ac:spMk id="57" creationId="{FA9074E1-4AC2-4F14-913C-D367E2AF2146}"/>
          </ac:spMkLst>
        </pc:spChg>
        <pc:grpChg chg="add mod">
          <ac:chgData name="Hamlet Markarian" userId="4926d2b407f31d77" providerId="LiveId" clId="{1C057F98-2CC4-49E3-A2E2-A804BE88845B}" dt="2021-05-04T13:00:48.295" v="197" actId="1076"/>
          <ac:grpSpMkLst>
            <pc:docMk/>
            <pc:sldMk cId="2458813258" sldId="1685"/>
            <ac:grpSpMk id="32" creationId="{E8AE66EC-31E9-40FA-AB3E-452B7D7A0419}"/>
          </ac:grpSpMkLst>
        </pc:grpChg>
        <pc:grpChg chg="add mod">
          <ac:chgData name="Hamlet Markarian" userId="4926d2b407f31d77" providerId="LiveId" clId="{1C057F98-2CC4-49E3-A2E2-A804BE88845B}" dt="2021-05-04T13:00:48.295" v="197" actId="1076"/>
          <ac:grpSpMkLst>
            <pc:docMk/>
            <pc:sldMk cId="2458813258" sldId="1685"/>
            <ac:grpSpMk id="36" creationId="{A1B19629-2A7C-48E6-B740-52FA2240C953}"/>
          </ac:grpSpMkLst>
        </pc:grpChg>
        <pc:grpChg chg="add mod">
          <ac:chgData name="Hamlet Markarian" userId="4926d2b407f31d77" providerId="LiveId" clId="{1C057F98-2CC4-49E3-A2E2-A804BE88845B}" dt="2021-05-04T13:00:48.295" v="197" actId="1076"/>
          <ac:grpSpMkLst>
            <pc:docMk/>
            <pc:sldMk cId="2458813258" sldId="1685"/>
            <ac:grpSpMk id="53" creationId="{ACA41939-1536-44AA-B6E8-12B4BDF53EF2}"/>
          </ac:grpSpMkLst>
        </pc:grpChg>
        <pc:picChg chg="del">
          <ac:chgData name="Hamlet Markarian" userId="4926d2b407f31d77" providerId="LiveId" clId="{1C057F98-2CC4-49E3-A2E2-A804BE88845B}" dt="2021-05-05T09:18:54.687" v="600" actId="478"/>
          <ac:picMkLst>
            <pc:docMk/>
            <pc:sldMk cId="2458813258" sldId="1685"/>
            <ac:picMk id="27" creationId="{BB43D38F-C283-4E03-B07F-809959BE2E9C}"/>
          </ac:picMkLst>
        </pc:picChg>
        <pc:picChg chg="del">
          <ac:chgData name="Hamlet Markarian" userId="4926d2b407f31d77" providerId="LiveId" clId="{1C057F98-2CC4-49E3-A2E2-A804BE88845B}" dt="2021-05-05T09:18:54.687" v="600" actId="478"/>
          <ac:picMkLst>
            <pc:docMk/>
            <pc:sldMk cId="2458813258" sldId="1685"/>
            <ac:picMk id="51" creationId="{D360A8C7-1AE3-4738-B2EF-5AA57F1EEE6A}"/>
          </ac:picMkLst>
        </pc:picChg>
        <pc:picChg chg="del">
          <ac:chgData name="Hamlet Markarian" userId="4926d2b407f31d77" providerId="LiveId" clId="{1C057F98-2CC4-49E3-A2E2-A804BE88845B}" dt="2021-05-05T09:18:54.687" v="600" actId="478"/>
          <ac:picMkLst>
            <pc:docMk/>
            <pc:sldMk cId="2458813258" sldId="1685"/>
            <ac:picMk id="52" creationId="{E48DCB4A-A870-4BD7-A359-F6123EED9B07}"/>
          </ac:picMkLst>
        </pc:picChg>
        <pc:picChg chg="add mod">
          <ac:chgData name="Hamlet Markarian" userId="4926d2b407f31d77" providerId="LiveId" clId="{1C057F98-2CC4-49E3-A2E2-A804BE88845B}" dt="2021-05-05T09:18:55.124" v="601"/>
          <ac:picMkLst>
            <pc:docMk/>
            <pc:sldMk cId="2458813258" sldId="1685"/>
            <ac:picMk id="58" creationId="{8CB4C320-A3C0-4668-918B-70AED685E05A}"/>
          </ac:picMkLst>
        </pc:picChg>
        <pc:picChg chg="add mod">
          <ac:chgData name="Hamlet Markarian" userId="4926d2b407f31d77" providerId="LiveId" clId="{1C057F98-2CC4-49E3-A2E2-A804BE88845B}" dt="2021-05-05T09:18:55.124" v="601"/>
          <ac:picMkLst>
            <pc:docMk/>
            <pc:sldMk cId="2458813258" sldId="1685"/>
            <ac:picMk id="59" creationId="{46075D04-E75D-4972-B124-F3ED563F76E6}"/>
          </ac:picMkLst>
        </pc:picChg>
        <pc:picChg chg="add mod">
          <ac:chgData name="Hamlet Markarian" userId="4926d2b407f31d77" providerId="LiveId" clId="{1C057F98-2CC4-49E3-A2E2-A804BE88845B}" dt="2021-05-05T09:18:55.124" v="601"/>
          <ac:picMkLst>
            <pc:docMk/>
            <pc:sldMk cId="2458813258" sldId="1685"/>
            <ac:picMk id="60" creationId="{2177E971-23EF-40C9-89E2-6F028E72BDD5}"/>
          </ac:picMkLst>
        </pc:picChg>
        <pc:picChg chg="del">
          <ac:chgData name="Hamlet Markarian" userId="4926d2b407f31d77" providerId="LiveId" clId="{1C057F98-2CC4-49E3-A2E2-A804BE88845B}" dt="2021-05-05T09:18:54.687" v="600" actId="478"/>
          <ac:picMkLst>
            <pc:docMk/>
            <pc:sldMk cId="2458813258" sldId="1685"/>
            <ac:picMk id="61" creationId="{CF3111B2-DAAA-467A-9BE2-5515F503E028}"/>
          </ac:picMkLst>
        </pc:picChg>
        <pc:picChg chg="add mod">
          <ac:chgData name="Hamlet Markarian" userId="4926d2b407f31d77" providerId="LiveId" clId="{1C057F98-2CC4-49E3-A2E2-A804BE88845B}" dt="2021-05-05T09:18:55.124" v="601"/>
          <ac:picMkLst>
            <pc:docMk/>
            <pc:sldMk cId="2458813258" sldId="1685"/>
            <ac:picMk id="62" creationId="{AA321668-83A6-44FC-BF6E-EC8965DA866D}"/>
          </ac:picMkLst>
        </pc:picChg>
        <pc:cxnChg chg="add mod">
          <ac:chgData name="Hamlet Markarian" userId="4926d2b407f31d77" providerId="LiveId" clId="{1C057F98-2CC4-49E3-A2E2-A804BE88845B}" dt="2021-05-04T13:00:53.966" v="199" actId="1076"/>
          <ac:cxnSpMkLst>
            <pc:docMk/>
            <pc:sldMk cId="2458813258" sldId="1685"/>
            <ac:cxnSpMk id="30" creationId="{64DD1B78-C966-47DF-AC6E-D59DD1A99618}"/>
          </ac:cxnSpMkLst>
        </pc:cxnChg>
        <pc:cxnChg chg="del">
          <ac:chgData name="Hamlet Markarian" userId="4926d2b407f31d77" providerId="LiveId" clId="{1C057F98-2CC4-49E3-A2E2-A804BE88845B}" dt="2021-05-04T13:00:23.847" v="194" actId="478"/>
          <ac:cxnSpMkLst>
            <pc:docMk/>
            <pc:sldMk cId="2458813258" sldId="1685"/>
            <ac:cxnSpMk id="41" creationId="{395F2286-6A4E-42A0-A162-52670123C2F9}"/>
          </ac:cxnSpMkLst>
        </pc:cxnChg>
        <pc:cxnChg chg="add mod">
          <ac:chgData name="Hamlet Markarian" userId="4926d2b407f31d77" providerId="LiveId" clId="{1C057F98-2CC4-49E3-A2E2-A804BE88845B}" dt="2021-05-04T13:00:48.295" v="197" actId="1076"/>
          <ac:cxnSpMkLst>
            <pc:docMk/>
            <pc:sldMk cId="2458813258" sldId="1685"/>
            <ac:cxnSpMk id="49" creationId="{1D8D3520-63CE-4A95-BAF0-C70695E3E02C}"/>
          </ac:cxnSpMkLst>
        </pc:cxnChg>
        <pc:cxnChg chg="add mod">
          <ac:chgData name="Hamlet Markarian" userId="4926d2b407f31d77" providerId="LiveId" clId="{1C057F98-2CC4-49E3-A2E2-A804BE88845B}" dt="2021-05-04T13:00:48.295" v="197" actId="1076"/>
          <ac:cxnSpMkLst>
            <pc:docMk/>
            <pc:sldMk cId="2458813258" sldId="1685"/>
            <ac:cxnSpMk id="56" creationId="{327BC2AD-8D7F-43EA-8BEB-7D885BB8407F}"/>
          </ac:cxnSpMkLst>
        </pc:cxnChg>
      </pc:sldChg>
      <pc:sldChg chg="addSp delSp modSp add del mod">
        <pc:chgData name="Hamlet Markarian" userId="4926d2b407f31d77" providerId="LiveId" clId="{1C057F98-2CC4-49E3-A2E2-A804BE88845B}" dt="2021-05-05T19:16:38.687" v="1310" actId="2696"/>
        <pc:sldMkLst>
          <pc:docMk/>
          <pc:sldMk cId="3584215344" sldId="1686"/>
        </pc:sldMkLst>
        <pc:spChg chg="mod">
          <ac:chgData name="Hamlet Markarian" userId="4926d2b407f31d77" providerId="LiveId" clId="{1C057F98-2CC4-49E3-A2E2-A804BE88845B}" dt="2021-05-05T09:19:34.738" v="614" actId="20577"/>
          <ac:spMkLst>
            <pc:docMk/>
            <pc:sldMk cId="3584215344" sldId="1686"/>
            <ac:spMk id="5" creationId="{BC01E833-A438-4C2A-AF28-2B402D7F80E5}"/>
          </ac:spMkLst>
        </pc:spChg>
        <pc:spChg chg="del">
          <ac:chgData name="Hamlet Markarian" userId="4926d2b407f31d77" providerId="LiveId" clId="{1C057F98-2CC4-49E3-A2E2-A804BE88845B}" dt="2021-05-04T13:02:00.519" v="206" actId="478"/>
          <ac:spMkLst>
            <pc:docMk/>
            <pc:sldMk cId="3584215344" sldId="1686"/>
            <ac:spMk id="22" creationId="{500935EE-E8BD-40FA-9441-C54B6923CC4D}"/>
          </ac:spMkLst>
        </pc:spChg>
        <pc:spChg chg="del">
          <ac:chgData name="Hamlet Markarian" userId="4926d2b407f31d77" providerId="LiveId" clId="{1C057F98-2CC4-49E3-A2E2-A804BE88845B}" dt="2021-05-04T13:02:00.519" v="206" actId="478"/>
          <ac:spMkLst>
            <pc:docMk/>
            <pc:sldMk cId="3584215344" sldId="1686"/>
            <ac:spMk id="23" creationId="{8903F02F-0C72-45A5-AF88-5150D9033838}"/>
          </ac:spMkLst>
        </pc:spChg>
        <pc:spChg chg="del">
          <ac:chgData name="Hamlet Markarian" userId="4926d2b407f31d77" providerId="LiveId" clId="{1C057F98-2CC4-49E3-A2E2-A804BE88845B}" dt="2021-05-04T13:02:00.519" v="206" actId="478"/>
          <ac:spMkLst>
            <pc:docMk/>
            <pc:sldMk cId="3584215344" sldId="1686"/>
            <ac:spMk id="24" creationId="{080694A5-72EC-4C0C-8C73-080B3E7E2823}"/>
          </ac:spMkLst>
        </pc:spChg>
        <pc:spChg chg="del">
          <ac:chgData name="Hamlet Markarian" userId="4926d2b407f31d77" providerId="LiveId" clId="{1C057F98-2CC4-49E3-A2E2-A804BE88845B}" dt="2021-05-04T13:02:00.519" v="206" actId="478"/>
          <ac:spMkLst>
            <pc:docMk/>
            <pc:sldMk cId="3584215344" sldId="1686"/>
            <ac:spMk id="25" creationId="{8246BE73-9AE4-4165-9AAD-5312DA42255F}"/>
          </ac:spMkLst>
        </pc:spChg>
        <pc:spChg chg="mod">
          <ac:chgData name="Hamlet Markarian" userId="4926d2b407f31d77" providerId="LiveId" clId="{1C057F98-2CC4-49E3-A2E2-A804BE88845B}" dt="2021-05-05T09:28:10.838" v="658" actId="207"/>
          <ac:spMkLst>
            <pc:docMk/>
            <pc:sldMk cId="3584215344" sldId="1686"/>
            <ac:spMk id="26" creationId="{D2F7AB68-18ED-47EB-A7E8-03F8D241CEC9}"/>
          </ac:spMkLst>
        </pc:spChg>
        <pc:spChg chg="del">
          <ac:chgData name="Hamlet Markarian" userId="4926d2b407f31d77" providerId="LiveId" clId="{1C057F98-2CC4-49E3-A2E2-A804BE88845B}" dt="2021-05-04T13:02:00.519" v="206" actId="478"/>
          <ac:spMkLst>
            <pc:docMk/>
            <pc:sldMk cId="3584215344" sldId="1686"/>
            <ac:spMk id="29" creationId="{F5D76BDA-9288-4AD3-B4FB-72ED730C7A2C}"/>
          </ac:spMkLst>
        </pc:spChg>
        <pc:spChg chg="add del mod">
          <ac:chgData name="Hamlet Markarian" userId="4926d2b407f31d77" providerId="LiveId" clId="{1C057F98-2CC4-49E3-A2E2-A804BE88845B}" dt="2021-05-05T18:59:49.746" v="1256" actId="21"/>
          <ac:spMkLst>
            <pc:docMk/>
            <pc:sldMk cId="3584215344" sldId="1686"/>
            <ac:spMk id="30" creationId="{9DBF7574-EB45-4143-A4F2-6E5D4953CC2E}"/>
          </ac:spMkLst>
        </pc:spChg>
        <pc:spChg chg="del">
          <ac:chgData name="Hamlet Markarian" userId="4926d2b407f31d77" providerId="LiveId" clId="{1C057F98-2CC4-49E3-A2E2-A804BE88845B}" dt="2021-05-04T13:02:00.519" v="206" actId="478"/>
          <ac:spMkLst>
            <pc:docMk/>
            <pc:sldMk cId="3584215344" sldId="1686"/>
            <ac:spMk id="31" creationId="{7D33AE96-1E9B-414F-83B7-0F4E3E44B566}"/>
          </ac:spMkLst>
        </pc:spChg>
        <pc:spChg chg="add del mod">
          <ac:chgData name="Hamlet Markarian" userId="4926d2b407f31d77" providerId="LiveId" clId="{1C057F98-2CC4-49E3-A2E2-A804BE88845B}" dt="2021-05-05T18:59:49.746" v="1256" actId="21"/>
          <ac:spMkLst>
            <pc:docMk/>
            <pc:sldMk cId="3584215344" sldId="1686"/>
            <ac:spMk id="32" creationId="{3B0572F8-15A2-41C1-9D03-30BA1B19D331}"/>
          </ac:spMkLst>
        </pc:spChg>
        <pc:spChg chg="del">
          <ac:chgData name="Hamlet Markarian" userId="4926d2b407f31d77" providerId="LiveId" clId="{1C057F98-2CC4-49E3-A2E2-A804BE88845B}" dt="2021-05-04T13:02:00.519" v="206" actId="478"/>
          <ac:spMkLst>
            <pc:docMk/>
            <pc:sldMk cId="3584215344" sldId="1686"/>
            <ac:spMk id="43" creationId="{1CF81E68-9EAB-495C-A7B8-6F972A472AD1}"/>
          </ac:spMkLst>
        </pc:spChg>
        <pc:spChg chg="del">
          <ac:chgData name="Hamlet Markarian" userId="4926d2b407f31d77" providerId="LiveId" clId="{1C057F98-2CC4-49E3-A2E2-A804BE88845B}" dt="2021-05-04T13:02:00.519" v="206" actId="478"/>
          <ac:spMkLst>
            <pc:docMk/>
            <pc:sldMk cId="3584215344" sldId="1686"/>
            <ac:spMk id="44" creationId="{47E5BEE4-500E-46DA-87B9-E2260E91D69C}"/>
          </ac:spMkLst>
        </pc:spChg>
        <pc:spChg chg="del">
          <ac:chgData name="Hamlet Markarian" userId="4926d2b407f31d77" providerId="LiveId" clId="{1C057F98-2CC4-49E3-A2E2-A804BE88845B}" dt="2021-05-04T13:02:00.519" v="206" actId="478"/>
          <ac:spMkLst>
            <pc:docMk/>
            <pc:sldMk cId="3584215344" sldId="1686"/>
            <ac:spMk id="45" creationId="{E5A01731-2573-428D-8941-390AF224AEEE}"/>
          </ac:spMkLst>
        </pc:spChg>
        <pc:spChg chg="del">
          <ac:chgData name="Hamlet Markarian" userId="4926d2b407f31d77" providerId="LiveId" clId="{1C057F98-2CC4-49E3-A2E2-A804BE88845B}" dt="2021-05-04T13:02:00.519" v="206" actId="478"/>
          <ac:spMkLst>
            <pc:docMk/>
            <pc:sldMk cId="3584215344" sldId="1686"/>
            <ac:spMk id="46" creationId="{62634231-CB24-4409-9C0A-9A3CC2969CBE}"/>
          </ac:spMkLst>
        </pc:spChg>
        <pc:spChg chg="mod">
          <ac:chgData name="Hamlet Markarian" userId="4926d2b407f31d77" providerId="LiveId" clId="{1C057F98-2CC4-49E3-A2E2-A804BE88845B}" dt="2021-05-05T09:19:30.451" v="613" actId="3064"/>
          <ac:spMkLst>
            <pc:docMk/>
            <pc:sldMk cId="3584215344" sldId="1686"/>
            <ac:spMk id="47" creationId="{A44B59C1-E517-4559-B5F8-F894977DEDFE}"/>
          </ac:spMkLst>
        </pc:spChg>
        <pc:spChg chg="del">
          <ac:chgData name="Hamlet Markarian" userId="4926d2b407f31d77" providerId="LiveId" clId="{1C057F98-2CC4-49E3-A2E2-A804BE88845B}" dt="2021-05-04T13:02:00.519" v="206" actId="478"/>
          <ac:spMkLst>
            <pc:docMk/>
            <pc:sldMk cId="3584215344" sldId="1686"/>
            <ac:spMk id="48" creationId="{D948EE0D-A6C9-4554-8659-C060934E52DE}"/>
          </ac:spMkLst>
        </pc:spChg>
        <pc:spChg chg="mod">
          <ac:chgData name="Hamlet Markarian" userId="4926d2b407f31d77" providerId="LiveId" clId="{1C057F98-2CC4-49E3-A2E2-A804BE88845B}" dt="2021-05-05T09:28:22.131" v="659" actId="20577"/>
          <ac:spMkLst>
            <pc:docMk/>
            <pc:sldMk cId="3584215344" sldId="1686"/>
            <ac:spMk id="50" creationId="{4F998B1D-6B43-4A9D-AD50-A2533B0C2888}"/>
          </ac:spMkLst>
        </pc:spChg>
        <pc:spChg chg="del">
          <ac:chgData name="Hamlet Markarian" userId="4926d2b407f31d77" providerId="LiveId" clId="{1C057F98-2CC4-49E3-A2E2-A804BE88845B}" dt="2021-05-04T13:02:00.519" v="206" actId="478"/>
          <ac:spMkLst>
            <pc:docMk/>
            <pc:sldMk cId="3584215344" sldId="1686"/>
            <ac:spMk id="57" creationId="{FA9074E1-4AC2-4F14-913C-D367E2AF2146}"/>
          </ac:spMkLst>
        </pc:spChg>
        <pc:spChg chg="add del mod ord">
          <ac:chgData name="Hamlet Markarian" userId="4926d2b407f31d77" providerId="LiveId" clId="{1C057F98-2CC4-49E3-A2E2-A804BE88845B}" dt="2021-05-04T13:04:16.054" v="240" actId="478"/>
          <ac:spMkLst>
            <pc:docMk/>
            <pc:sldMk cId="3584215344" sldId="1686"/>
            <ac:spMk id="58" creationId="{ACB16D42-4034-4591-B029-4C59E5CE2C9A}"/>
          </ac:spMkLst>
        </pc:spChg>
        <pc:spChg chg="add mod ord">
          <ac:chgData name="Hamlet Markarian" userId="4926d2b407f31d77" providerId="LiveId" clId="{1C057F98-2CC4-49E3-A2E2-A804BE88845B}" dt="2021-05-04T17:15:05.768" v="460" actId="207"/>
          <ac:spMkLst>
            <pc:docMk/>
            <pc:sldMk cId="3584215344" sldId="1686"/>
            <ac:spMk id="59" creationId="{26D8D653-21C6-4768-AD9B-AFDBC652C6FC}"/>
          </ac:spMkLst>
        </pc:spChg>
        <pc:spChg chg="add mod">
          <ac:chgData name="Hamlet Markarian" userId="4926d2b407f31d77" providerId="LiveId" clId="{1C057F98-2CC4-49E3-A2E2-A804BE88845B}" dt="2021-05-04T13:05:43.530" v="259" actId="1076"/>
          <ac:spMkLst>
            <pc:docMk/>
            <pc:sldMk cId="3584215344" sldId="1686"/>
            <ac:spMk id="60" creationId="{CBE67B7E-1E29-45B1-8BFE-4BF9F6056A33}"/>
          </ac:spMkLst>
        </pc:spChg>
        <pc:spChg chg="add del mod">
          <ac:chgData name="Hamlet Markarian" userId="4926d2b407f31d77" providerId="LiveId" clId="{1C057F98-2CC4-49E3-A2E2-A804BE88845B}" dt="2021-05-04T13:03:22.246" v="224" actId="478"/>
          <ac:spMkLst>
            <pc:docMk/>
            <pc:sldMk cId="3584215344" sldId="1686"/>
            <ac:spMk id="62" creationId="{6BC24666-5D2F-492C-9BD1-ADF12490EDD0}"/>
          </ac:spMkLst>
        </pc:spChg>
        <pc:spChg chg="add mod">
          <ac:chgData name="Hamlet Markarian" userId="4926d2b407f31d77" providerId="LiveId" clId="{1C057F98-2CC4-49E3-A2E2-A804BE88845B}" dt="2021-05-04T13:05:43.530" v="259" actId="1076"/>
          <ac:spMkLst>
            <pc:docMk/>
            <pc:sldMk cId="3584215344" sldId="1686"/>
            <ac:spMk id="63" creationId="{55620EB8-5B00-4FB7-85DC-F975E125C254}"/>
          </ac:spMkLst>
        </pc:spChg>
        <pc:spChg chg="add del mod">
          <ac:chgData name="Hamlet Markarian" userId="4926d2b407f31d77" providerId="LiveId" clId="{1C057F98-2CC4-49E3-A2E2-A804BE88845B}" dt="2021-05-04T13:03:20.438" v="223" actId="478"/>
          <ac:spMkLst>
            <pc:docMk/>
            <pc:sldMk cId="3584215344" sldId="1686"/>
            <ac:spMk id="64" creationId="{EFCA62CF-D116-4B1A-85C1-D8725E554ED4}"/>
          </ac:spMkLst>
        </pc:spChg>
        <pc:spChg chg="add mod">
          <ac:chgData name="Hamlet Markarian" userId="4926d2b407f31d77" providerId="LiveId" clId="{1C057F98-2CC4-49E3-A2E2-A804BE88845B}" dt="2021-05-04T13:05:43.530" v="259" actId="1076"/>
          <ac:spMkLst>
            <pc:docMk/>
            <pc:sldMk cId="3584215344" sldId="1686"/>
            <ac:spMk id="65" creationId="{55D55933-AACD-4B5E-B070-E54D51CD2408}"/>
          </ac:spMkLst>
        </pc:spChg>
        <pc:spChg chg="add mod">
          <ac:chgData name="Hamlet Markarian" userId="4926d2b407f31d77" providerId="LiveId" clId="{1C057F98-2CC4-49E3-A2E2-A804BE88845B}" dt="2021-05-04T13:05:43.530" v="259" actId="1076"/>
          <ac:spMkLst>
            <pc:docMk/>
            <pc:sldMk cId="3584215344" sldId="1686"/>
            <ac:spMk id="66" creationId="{2F0A7025-99DD-427B-833D-06E46C88235F}"/>
          </ac:spMkLst>
        </pc:spChg>
        <pc:spChg chg="add mod">
          <ac:chgData name="Hamlet Markarian" userId="4926d2b407f31d77" providerId="LiveId" clId="{1C057F98-2CC4-49E3-A2E2-A804BE88845B}" dt="2021-05-04T13:04:55.750" v="252" actId="14100"/>
          <ac:spMkLst>
            <pc:docMk/>
            <pc:sldMk cId="3584215344" sldId="1686"/>
            <ac:spMk id="67" creationId="{E374DA63-C056-42C8-AAAA-C4E95D4C4A00}"/>
          </ac:spMkLst>
        </pc:spChg>
        <pc:spChg chg="add mod">
          <ac:chgData name="Hamlet Markarian" userId="4926d2b407f31d77" providerId="LiveId" clId="{1C057F98-2CC4-49E3-A2E2-A804BE88845B}" dt="2021-05-05T09:23:56.712" v="628" actId="12"/>
          <ac:spMkLst>
            <pc:docMk/>
            <pc:sldMk cId="3584215344" sldId="1686"/>
            <ac:spMk id="68" creationId="{DCA873DC-1784-4E50-92A6-AC355B07C3FF}"/>
          </ac:spMkLst>
        </pc:spChg>
        <pc:grpChg chg="del">
          <ac:chgData name="Hamlet Markarian" userId="4926d2b407f31d77" providerId="LiveId" clId="{1C057F98-2CC4-49E3-A2E2-A804BE88845B}" dt="2021-05-04T13:02:00.519" v="206" actId="478"/>
          <ac:grpSpMkLst>
            <pc:docMk/>
            <pc:sldMk cId="3584215344" sldId="1686"/>
            <ac:grpSpMk id="32" creationId="{E8AE66EC-31E9-40FA-AB3E-452B7D7A0419}"/>
          </ac:grpSpMkLst>
        </pc:grpChg>
        <pc:grpChg chg="del">
          <ac:chgData name="Hamlet Markarian" userId="4926d2b407f31d77" providerId="LiveId" clId="{1C057F98-2CC4-49E3-A2E2-A804BE88845B}" dt="2021-05-04T13:02:00.519" v="206" actId="478"/>
          <ac:grpSpMkLst>
            <pc:docMk/>
            <pc:sldMk cId="3584215344" sldId="1686"/>
            <ac:grpSpMk id="36" creationId="{A1B19629-2A7C-48E6-B740-52FA2240C953}"/>
          </ac:grpSpMkLst>
        </pc:grpChg>
        <pc:grpChg chg="del">
          <ac:chgData name="Hamlet Markarian" userId="4926d2b407f31d77" providerId="LiveId" clId="{1C057F98-2CC4-49E3-A2E2-A804BE88845B}" dt="2021-05-04T13:02:00.519" v="206" actId="478"/>
          <ac:grpSpMkLst>
            <pc:docMk/>
            <pc:sldMk cId="3584215344" sldId="1686"/>
            <ac:grpSpMk id="53" creationId="{ACA41939-1536-44AA-B6E8-12B4BDF53EF2}"/>
          </ac:grpSpMkLst>
        </pc:grpChg>
        <pc:picChg chg="add mod">
          <ac:chgData name="Hamlet Markarian" userId="4926d2b407f31d77" providerId="LiveId" clId="{1C057F98-2CC4-49E3-A2E2-A804BE88845B}" dt="2021-05-05T09:19:21.395" v="609"/>
          <ac:picMkLst>
            <pc:docMk/>
            <pc:sldMk cId="3584215344" sldId="1686"/>
            <ac:picMk id="24" creationId="{94B1DC4F-AE59-48B2-9D5B-7E4E352F1381}"/>
          </ac:picMkLst>
        </pc:picChg>
        <pc:picChg chg="add mod">
          <ac:chgData name="Hamlet Markarian" userId="4926d2b407f31d77" providerId="LiveId" clId="{1C057F98-2CC4-49E3-A2E2-A804BE88845B}" dt="2021-05-05T09:19:21.395" v="609"/>
          <ac:picMkLst>
            <pc:docMk/>
            <pc:sldMk cId="3584215344" sldId="1686"/>
            <ac:picMk id="25" creationId="{83503321-4624-4074-8492-3BB9187C8B11}"/>
          </ac:picMkLst>
        </pc:picChg>
        <pc:picChg chg="del mod">
          <ac:chgData name="Hamlet Markarian" userId="4926d2b407f31d77" providerId="LiveId" clId="{1C057F98-2CC4-49E3-A2E2-A804BE88845B}" dt="2021-05-05T09:19:20.991" v="608" actId="478"/>
          <ac:picMkLst>
            <pc:docMk/>
            <pc:sldMk cId="3584215344" sldId="1686"/>
            <ac:picMk id="27" creationId="{BB43D38F-C283-4E03-B07F-809959BE2E9C}"/>
          </ac:picMkLst>
        </pc:picChg>
        <pc:picChg chg="add mod">
          <ac:chgData name="Hamlet Markarian" userId="4926d2b407f31d77" providerId="LiveId" clId="{1C057F98-2CC4-49E3-A2E2-A804BE88845B}" dt="2021-05-05T09:19:21.395" v="609"/>
          <ac:picMkLst>
            <pc:docMk/>
            <pc:sldMk cId="3584215344" sldId="1686"/>
            <ac:picMk id="28" creationId="{95A9170B-52C8-4C8C-83C5-70957D877A46}"/>
          </ac:picMkLst>
        </pc:picChg>
        <pc:picChg chg="add mod">
          <ac:chgData name="Hamlet Markarian" userId="4926d2b407f31d77" providerId="LiveId" clId="{1C057F98-2CC4-49E3-A2E2-A804BE88845B}" dt="2021-05-05T09:19:21.395" v="609"/>
          <ac:picMkLst>
            <pc:docMk/>
            <pc:sldMk cId="3584215344" sldId="1686"/>
            <ac:picMk id="29" creationId="{E0149A97-E8E0-41DD-80A8-8FFDF23597DC}"/>
          </ac:picMkLst>
        </pc:picChg>
        <pc:picChg chg="add del mod">
          <ac:chgData name="Hamlet Markarian" userId="4926d2b407f31d77" providerId="LiveId" clId="{1C057F98-2CC4-49E3-A2E2-A804BE88845B}" dt="2021-05-05T18:59:49.746" v="1256" actId="21"/>
          <ac:picMkLst>
            <pc:docMk/>
            <pc:sldMk cId="3584215344" sldId="1686"/>
            <ac:picMk id="31" creationId="{0EB073F3-B31D-47E0-91AF-AA83E4563014}"/>
          </ac:picMkLst>
        </pc:picChg>
        <pc:picChg chg="del">
          <ac:chgData name="Hamlet Markarian" userId="4926d2b407f31d77" providerId="LiveId" clId="{1C057F98-2CC4-49E3-A2E2-A804BE88845B}" dt="2021-05-05T09:19:20.991" v="608" actId="478"/>
          <ac:picMkLst>
            <pc:docMk/>
            <pc:sldMk cId="3584215344" sldId="1686"/>
            <ac:picMk id="51" creationId="{D360A8C7-1AE3-4738-B2EF-5AA57F1EEE6A}"/>
          </ac:picMkLst>
        </pc:picChg>
        <pc:picChg chg="del">
          <ac:chgData name="Hamlet Markarian" userId="4926d2b407f31d77" providerId="LiveId" clId="{1C057F98-2CC4-49E3-A2E2-A804BE88845B}" dt="2021-05-05T09:19:20.991" v="608" actId="478"/>
          <ac:picMkLst>
            <pc:docMk/>
            <pc:sldMk cId="3584215344" sldId="1686"/>
            <ac:picMk id="52" creationId="{E48DCB4A-A870-4BD7-A359-F6123EED9B07}"/>
          </ac:picMkLst>
        </pc:picChg>
        <pc:picChg chg="del">
          <ac:chgData name="Hamlet Markarian" userId="4926d2b407f31d77" providerId="LiveId" clId="{1C057F98-2CC4-49E3-A2E2-A804BE88845B}" dt="2021-05-05T09:19:20.991" v="608" actId="478"/>
          <ac:picMkLst>
            <pc:docMk/>
            <pc:sldMk cId="3584215344" sldId="1686"/>
            <ac:picMk id="61" creationId="{CF3111B2-DAAA-467A-9BE2-5515F503E028}"/>
          </ac:picMkLst>
        </pc:picChg>
        <pc:cxnChg chg="del">
          <ac:chgData name="Hamlet Markarian" userId="4926d2b407f31d77" providerId="LiveId" clId="{1C057F98-2CC4-49E3-A2E2-A804BE88845B}" dt="2021-05-04T13:02:00.519" v="206" actId="478"/>
          <ac:cxnSpMkLst>
            <pc:docMk/>
            <pc:sldMk cId="3584215344" sldId="1686"/>
            <ac:cxnSpMk id="30" creationId="{64DD1B78-C966-47DF-AC6E-D59DD1A99618}"/>
          </ac:cxnSpMkLst>
        </pc:cxnChg>
        <pc:cxnChg chg="del">
          <ac:chgData name="Hamlet Markarian" userId="4926d2b407f31d77" providerId="LiveId" clId="{1C057F98-2CC4-49E3-A2E2-A804BE88845B}" dt="2021-05-04T13:02:00.519" v="206" actId="478"/>
          <ac:cxnSpMkLst>
            <pc:docMk/>
            <pc:sldMk cId="3584215344" sldId="1686"/>
            <ac:cxnSpMk id="49" creationId="{1D8D3520-63CE-4A95-BAF0-C70695E3E02C}"/>
          </ac:cxnSpMkLst>
        </pc:cxnChg>
        <pc:cxnChg chg="del">
          <ac:chgData name="Hamlet Markarian" userId="4926d2b407f31d77" providerId="LiveId" clId="{1C057F98-2CC4-49E3-A2E2-A804BE88845B}" dt="2021-05-04T13:02:00.519" v="206" actId="478"/>
          <ac:cxnSpMkLst>
            <pc:docMk/>
            <pc:sldMk cId="3584215344" sldId="1686"/>
            <ac:cxnSpMk id="56" creationId="{327BC2AD-8D7F-43EA-8BEB-7D885BB8407F}"/>
          </ac:cxnSpMkLst>
        </pc:cxnChg>
      </pc:sldChg>
      <pc:sldChg chg="addSp delSp modSp add del mod">
        <pc:chgData name="Hamlet Markarian" userId="4926d2b407f31d77" providerId="LiveId" clId="{1C057F98-2CC4-49E3-A2E2-A804BE88845B}" dt="2021-05-05T19:26:34.784" v="1405" actId="2696"/>
        <pc:sldMkLst>
          <pc:docMk/>
          <pc:sldMk cId="3748651549" sldId="1687"/>
        </pc:sldMkLst>
        <pc:spChg chg="mod">
          <ac:chgData name="Hamlet Markarian" userId="4926d2b407f31d77" providerId="LiveId" clId="{1C057F98-2CC4-49E3-A2E2-A804BE88845B}" dt="2021-05-05T09:16:22.467" v="579" actId="3064"/>
          <ac:spMkLst>
            <pc:docMk/>
            <pc:sldMk cId="3748651549" sldId="1687"/>
            <ac:spMk id="5" creationId="{BC01E833-A438-4C2A-AF28-2B402D7F80E5}"/>
          </ac:spMkLst>
        </pc:spChg>
        <pc:spChg chg="add del mod">
          <ac:chgData name="Hamlet Markarian" userId="4926d2b407f31d77" providerId="LiveId" clId="{1C057F98-2CC4-49E3-A2E2-A804BE88845B}" dt="2021-05-04T13:18:49.126" v="294" actId="478"/>
          <ac:spMkLst>
            <pc:docMk/>
            <pc:sldMk cId="3748651549" sldId="1687"/>
            <ac:spMk id="24" creationId="{5A16A870-66B1-4658-8918-21BD1CE83C93}"/>
          </ac:spMkLst>
        </pc:spChg>
        <pc:spChg chg="mod">
          <ac:chgData name="Hamlet Markarian" userId="4926d2b407f31d77" providerId="LiveId" clId="{1C057F98-2CC4-49E3-A2E2-A804BE88845B}" dt="2021-05-05T09:16:22.467" v="579" actId="3064"/>
          <ac:spMkLst>
            <pc:docMk/>
            <pc:sldMk cId="3748651549" sldId="1687"/>
            <ac:spMk id="26" creationId="{D2F7AB68-18ED-47EB-A7E8-03F8D241CEC9}"/>
          </ac:spMkLst>
        </pc:spChg>
        <pc:spChg chg="add del mod">
          <ac:chgData name="Hamlet Markarian" userId="4926d2b407f31d77" providerId="LiveId" clId="{1C057F98-2CC4-49E3-A2E2-A804BE88845B}" dt="2021-05-04T13:27:08.534" v="367" actId="478"/>
          <ac:spMkLst>
            <pc:docMk/>
            <pc:sldMk cId="3748651549" sldId="1687"/>
            <ac:spMk id="28" creationId="{2CC35519-56B3-480F-B084-258A33BCCE5F}"/>
          </ac:spMkLst>
        </pc:spChg>
        <pc:spChg chg="add mod">
          <ac:chgData name="Hamlet Markarian" userId="4926d2b407f31d77" providerId="LiveId" clId="{1C057F98-2CC4-49E3-A2E2-A804BE88845B}" dt="2021-05-05T09:25:04.783" v="635" actId="1035"/>
          <ac:spMkLst>
            <pc:docMk/>
            <pc:sldMk cId="3748651549" sldId="1687"/>
            <ac:spMk id="32" creationId="{17D6697B-DD66-4343-AB2A-41AB6D144370}"/>
          </ac:spMkLst>
        </pc:spChg>
        <pc:spChg chg="add mod">
          <ac:chgData name="Hamlet Markarian" userId="4926d2b407f31d77" providerId="LiveId" clId="{1C057F98-2CC4-49E3-A2E2-A804BE88845B}" dt="2021-05-05T09:25:08.959" v="636" actId="1035"/>
          <ac:spMkLst>
            <pc:docMk/>
            <pc:sldMk cId="3748651549" sldId="1687"/>
            <ac:spMk id="33" creationId="{7805F75D-C5D7-4206-AA2B-578A3A2A79C6}"/>
          </ac:spMkLst>
        </pc:spChg>
        <pc:spChg chg="add mod ord">
          <ac:chgData name="Hamlet Markarian" userId="4926d2b407f31d77" providerId="LiveId" clId="{1C057F98-2CC4-49E3-A2E2-A804BE88845B}" dt="2021-05-04T13:36:16.089" v="421" actId="167"/>
          <ac:spMkLst>
            <pc:docMk/>
            <pc:sldMk cId="3748651549" sldId="1687"/>
            <ac:spMk id="34" creationId="{B381A812-FDEC-458E-9AF4-0DF58CD7276E}"/>
          </ac:spMkLst>
        </pc:spChg>
        <pc:spChg chg="add mod">
          <ac:chgData name="Hamlet Markarian" userId="4926d2b407f31d77" providerId="LiveId" clId="{1C057F98-2CC4-49E3-A2E2-A804BE88845B}" dt="2021-05-04T13:36:20.481" v="423" actId="553"/>
          <ac:spMkLst>
            <pc:docMk/>
            <pc:sldMk cId="3748651549" sldId="1687"/>
            <ac:spMk id="35" creationId="{54B1771A-67E5-4D2C-B7A7-EF3A80FA8EB2}"/>
          </ac:spMkLst>
        </pc:spChg>
        <pc:spChg chg="add mod">
          <ac:chgData name="Hamlet Markarian" userId="4926d2b407f31d77" providerId="LiveId" clId="{1C057F98-2CC4-49E3-A2E2-A804BE88845B}" dt="2021-05-04T13:37:51.679" v="433" actId="14100"/>
          <ac:spMkLst>
            <pc:docMk/>
            <pc:sldMk cId="3748651549" sldId="1687"/>
            <ac:spMk id="36" creationId="{4723D15E-08C2-41F2-A212-75E30C54B4E8}"/>
          </ac:spMkLst>
        </pc:spChg>
        <pc:spChg chg="add mod">
          <ac:chgData name="Hamlet Markarian" userId="4926d2b407f31d77" providerId="LiveId" clId="{1C057F98-2CC4-49E3-A2E2-A804BE88845B}" dt="2021-05-04T13:35:58.795" v="416" actId="1076"/>
          <ac:spMkLst>
            <pc:docMk/>
            <pc:sldMk cId="3748651549" sldId="1687"/>
            <ac:spMk id="37" creationId="{F099B08B-6CF8-462F-8076-BCC191F7FB05}"/>
          </ac:spMkLst>
        </pc:spChg>
        <pc:spChg chg="add mod">
          <ac:chgData name="Hamlet Markarian" userId="4926d2b407f31d77" providerId="LiveId" clId="{1C057F98-2CC4-49E3-A2E2-A804BE88845B}" dt="2021-05-04T13:37:58.572" v="434" actId="14100"/>
          <ac:spMkLst>
            <pc:docMk/>
            <pc:sldMk cId="3748651549" sldId="1687"/>
            <ac:spMk id="38" creationId="{0E02BE9E-ADF3-466C-88FA-BBD5C8FA46B0}"/>
          </ac:spMkLst>
        </pc:spChg>
        <pc:spChg chg="add mod">
          <ac:chgData name="Hamlet Markarian" userId="4926d2b407f31d77" providerId="LiveId" clId="{1C057F98-2CC4-49E3-A2E2-A804BE88845B}" dt="2021-05-04T13:35:31.705" v="411" actId="1076"/>
          <ac:spMkLst>
            <pc:docMk/>
            <pc:sldMk cId="3748651549" sldId="1687"/>
            <ac:spMk id="39" creationId="{F1520F24-E7E4-4F72-BF91-E7AA1FCA6C30}"/>
          </ac:spMkLst>
        </pc:spChg>
        <pc:spChg chg="mod">
          <ac:chgData name="Hamlet Markarian" userId="4926d2b407f31d77" providerId="LiveId" clId="{1C057F98-2CC4-49E3-A2E2-A804BE88845B}" dt="2021-05-04T13:35:23.708" v="410"/>
          <ac:spMkLst>
            <pc:docMk/>
            <pc:sldMk cId="3748651549" sldId="1687"/>
            <ac:spMk id="41" creationId="{456E9468-34A4-40FB-B3F2-C78E4F3D4BF1}"/>
          </ac:spMkLst>
        </pc:spChg>
        <pc:spChg chg="add mod">
          <ac:chgData name="Hamlet Markarian" userId="4926d2b407f31d77" providerId="LiveId" clId="{1C057F98-2CC4-49E3-A2E2-A804BE88845B}" dt="2021-05-04T13:36:51.829" v="430" actId="1076"/>
          <ac:spMkLst>
            <pc:docMk/>
            <pc:sldMk cId="3748651549" sldId="1687"/>
            <ac:spMk id="43" creationId="{3BC52ED8-50A2-4855-912F-D42D31485E19}"/>
          </ac:spMkLst>
        </pc:spChg>
        <pc:spChg chg="add mod">
          <ac:chgData name="Hamlet Markarian" userId="4926d2b407f31d77" providerId="LiveId" clId="{1C057F98-2CC4-49E3-A2E2-A804BE88845B}" dt="2021-05-04T16:24:11.351" v="436" actId="207"/>
          <ac:spMkLst>
            <pc:docMk/>
            <pc:sldMk cId="3748651549" sldId="1687"/>
            <ac:spMk id="44" creationId="{AE9C00B6-6413-45F2-BE53-0A079994315F}"/>
          </ac:spMkLst>
        </pc:spChg>
        <pc:spChg chg="add mod">
          <ac:chgData name="Hamlet Markarian" userId="4926d2b407f31d77" providerId="LiveId" clId="{1C057F98-2CC4-49E3-A2E2-A804BE88845B}" dt="2021-05-04T13:36:25.123" v="424" actId="1076"/>
          <ac:spMkLst>
            <pc:docMk/>
            <pc:sldMk cId="3748651549" sldId="1687"/>
            <ac:spMk id="46" creationId="{B7C9B277-4921-4B3B-A011-8200F4F26F03}"/>
          </ac:spMkLst>
        </pc:spChg>
        <pc:spChg chg="mod">
          <ac:chgData name="Hamlet Markarian" userId="4926d2b407f31d77" providerId="LiveId" clId="{1C057F98-2CC4-49E3-A2E2-A804BE88845B}" dt="2021-05-05T09:16:22.467" v="579" actId="3064"/>
          <ac:spMkLst>
            <pc:docMk/>
            <pc:sldMk cId="3748651549" sldId="1687"/>
            <ac:spMk id="47" creationId="{A44B59C1-E517-4559-B5F8-F894977DEDFE}"/>
          </ac:spMkLst>
        </pc:spChg>
        <pc:spChg chg="mod">
          <ac:chgData name="Hamlet Markarian" userId="4926d2b407f31d77" providerId="LiveId" clId="{1C057F98-2CC4-49E3-A2E2-A804BE88845B}" dt="2021-05-04T13:35:23.708" v="410"/>
          <ac:spMkLst>
            <pc:docMk/>
            <pc:sldMk cId="3748651549" sldId="1687"/>
            <ac:spMk id="49" creationId="{B424DA46-7549-4F1A-AACC-8183B600BFEB}"/>
          </ac:spMkLst>
        </pc:spChg>
        <pc:spChg chg="mod">
          <ac:chgData name="Hamlet Markarian" userId="4926d2b407f31d77" providerId="LiveId" clId="{1C057F98-2CC4-49E3-A2E2-A804BE88845B}" dt="2021-05-05T09:16:58.961" v="584" actId="12"/>
          <ac:spMkLst>
            <pc:docMk/>
            <pc:sldMk cId="3748651549" sldId="1687"/>
            <ac:spMk id="50" creationId="{4F998B1D-6B43-4A9D-AD50-A2533B0C2888}"/>
          </ac:spMkLst>
        </pc:spChg>
        <pc:spChg chg="add mod">
          <ac:chgData name="Hamlet Markarian" userId="4926d2b407f31d77" providerId="LiveId" clId="{1C057F98-2CC4-49E3-A2E2-A804BE88845B}" dt="2021-05-04T13:36:25.123" v="424" actId="1076"/>
          <ac:spMkLst>
            <pc:docMk/>
            <pc:sldMk cId="3748651549" sldId="1687"/>
            <ac:spMk id="54" creationId="{2B7B49C9-DECE-4F3D-8E51-A5161987B9D1}"/>
          </ac:spMkLst>
        </pc:spChg>
        <pc:spChg chg="add mod">
          <ac:chgData name="Hamlet Markarian" userId="4926d2b407f31d77" providerId="LiveId" clId="{1C057F98-2CC4-49E3-A2E2-A804BE88845B}" dt="2021-05-04T13:35:58.795" v="416" actId="1076"/>
          <ac:spMkLst>
            <pc:docMk/>
            <pc:sldMk cId="3748651549" sldId="1687"/>
            <ac:spMk id="55" creationId="{5D632F1B-40E3-4267-A539-E89D15B57A49}"/>
          </ac:spMkLst>
        </pc:spChg>
        <pc:spChg chg="add mod">
          <ac:chgData name="Hamlet Markarian" userId="4926d2b407f31d77" providerId="LiveId" clId="{1C057F98-2CC4-49E3-A2E2-A804BE88845B}" dt="2021-05-05T09:24:16.688" v="633" actId="12"/>
          <ac:spMkLst>
            <pc:docMk/>
            <pc:sldMk cId="3748651549" sldId="1687"/>
            <ac:spMk id="56" creationId="{ECCE4956-E6BB-491B-B827-7BC69C449D5F}"/>
          </ac:spMkLst>
        </pc:spChg>
        <pc:spChg chg="add mod">
          <ac:chgData name="Hamlet Markarian" userId="4926d2b407f31d77" providerId="LiveId" clId="{1C057F98-2CC4-49E3-A2E2-A804BE88845B}" dt="2021-05-05T09:24:02.833" v="629" actId="12"/>
          <ac:spMkLst>
            <pc:docMk/>
            <pc:sldMk cId="3748651549" sldId="1687"/>
            <ac:spMk id="57" creationId="{FDB03D79-A442-4BDB-90D4-EE625E969D98}"/>
          </ac:spMkLst>
        </pc:spChg>
        <pc:spChg chg="add mod">
          <ac:chgData name="Hamlet Markarian" userId="4926d2b407f31d77" providerId="LiveId" clId="{1C057F98-2CC4-49E3-A2E2-A804BE88845B}" dt="2021-05-04T13:36:51.829" v="430" actId="1076"/>
          <ac:spMkLst>
            <pc:docMk/>
            <pc:sldMk cId="3748651549" sldId="1687"/>
            <ac:spMk id="58" creationId="{095E7F31-8FE7-47A2-9F7A-9044FED65BC3}"/>
          </ac:spMkLst>
        </pc:spChg>
        <pc:spChg chg="del">
          <ac:chgData name="Hamlet Markarian" userId="4926d2b407f31d77" providerId="LiveId" clId="{1C057F98-2CC4-49E3-A2E2-A804BE88845B}" dt="2021-05-04T13:06:09.559" v="262" actId="478"/>
          <ac:spMkLst>
            <pc:docMk/>
            <pc:sldMk cId="3748651549" sldId="1687"/>
            <ac:spMk id="59" creationId="{26D8D653-21C6-4768-AD9B-AFDBC652C6FC}"/>
          </ac:spMkLst>
        </pc:spChg>
        <pc:spChg chg="del">
          <ac:chgData name="Hamlet Markarian" userId="4926d2b407f31d77" providerId="LiveId" clId="{1C057F98-2CC4-49E3-A2E2-A804BE88845B}" dt="2021-05-04T13:06:09.559" v="262" actId="478"/>
          <ac:spMkLst>
            <pc:docMk/>
            <pc:sldMk cId="3748651549" sldId="1687"/>
            <ac:spMk id="60" creationId="{CBE67B7E-1E29-45B1-8BFE-4BF9F6056A33}"/>
          </ac:spMkLst>
        </pc:spChg>
        <pc:spChg chg="add mod">
          <ac:chgData name="Hamlet Markarian" userId="4926d2b407f31d77" providerId="LiveId" clId="{1C057F98-2CC4-49E3-A2E2-A804BE88845B}" dt="2021-05-04T13:36:51.829" v="430" actId="1076"/>
          <ac:spMkLst>
            <pc:docMk/>
            <pc:sldMk cId="3748651549" sldId="1687"/>
            <ac:spMk id="62" creationId="{BB908F5B-2A1B-4BB3-A09D-03C0B1E61E26}"/>
          </ac:spMkLst>
        </pc:spChg>
        <pc:spChg chg="del">
          <ac:chgData name="Hamlet Markarian" userId="4926d2b407f31d77" providerId="LiveId" clId="{1C057F98-2CC4-49E3-A2E2-A804BE88845B}" dt="2021-05-04T13:06:09.559" v="262" actId="478"/>
          <ac:spMkLst>
            <pc:docMk/>
            <pc:sldMk cId="3748651549" sldId="1687"/>
            <ac:spMk id="63" creationId="{55620EB8-5B00-4FB7-85DC-F975E125C254}"/>
          </ac:spMkLst>
        </pc:spChg>
        <pc:spChg chg="add mod">
          <ac:chgData name="Hamlet Markarian" userId="4926d2b407f31d77" providerId="LiveId" clId="{1C057F98-2CC4-49E3-A2E2-A804BE88845B}" dt="2021-05-04T13:36:51.829" v="430" actId="1076"/>
          <ac:spMkLst>
            <pc:docMk/>
            <pc:sldMk cId="3748651549" sldId="1687"/>
            <ac:spMk id="64" creationId="{9155ECA7-FE5E-48A8-9977-F06BCA85A321}"/>
          </ac:spMkLst>
        </pc:spChg>
        <pc:spChg chg="del">
          <ac:chgData name="Hamlet Markarian" userId="4926d2b407f31d77" providerId="LiveId" clId="{1C057F98-2CC4-49E3-A2E2-A804BE88845B}" dt="2021-05-04T13:06:09.559" v="262" actId="478"/>
          <ac:spMkLst>
            <pc:docMk/>
            <pc:sldMk cId="3748651549" sldId="1687"/>
            <ac:spMk id="65" creationId="{55D55933-AACD-4B5E-B070-E54D51CD2408}"/>
          </ac:spMkLst>
        </pc:spChg>
        <pc:spChg chg="del">
          <ac:chgData name="Hamlet Markarian" userId="4926d2b407f31d77" providerId="LiveId" clId="{1C057F98-2CC4-49E3-A2E2-A804BE88845B}" dt="2021-05-04T13:06:09.559" v="262" actId="478"/>
          <ac:spMkLst>
            <pc:docMk/>
            <pc:sldMk cId="3748651549" sldId="1687"/>
            <ac:spMk id="66" creationId="{2F0A7025-99DD-427B-833D-06E46C88235F}"/>
          </ac:spMkLst>
        </pc:spChg>
        <pc:spChg chg="del">
          <ac:chgData name="Hamlet Markarian" userId="4926d2b407f31d77" providerId="LiveId" clId="{1C057F98-2CC4-49E3-A2E2-A804BE88845B}" dt="2021-05-04T13:06:09.559" v="262" actId="478"/>
          <ac:spMkLst>
            <pc:docMk/>
            <pc:sldMk cId="3748651549" sldId="1687"/>
            <ac:spMk id="67" creationId="{E374DA63-C056-42C8-AAAA-C4E95D4C4A00}"/>
          </ac:spMkLst>
        </pc:spChg>
        <pc:spChg chg="del">
          <ac:chgData name="Hamlet Markarian" userId="4926d2b407f31d77" providerId="LiveId" clId="{1C057F98-2CC4-49E3-A2E2-A804BE88845B}" dt="2021-05-04T13:06:09.559" v="262" actId="478"/>
          <ac:spMkLst>
            <pc:docMk/>
            <pc:sldMk cId="3748651549" sldId="1687"/>
            <ac:spMk id="68" creationId="{DCA873DC-1784-4E50-92A6-AC355B07C3FF}"/>
          </ac:spMkLst>
        </pc:spChg>
        <pc:spChg chg="add mod">
          <ac:chgData name="Hamlet Markarian" userId="4926d2b407f31d77" providerId="LiveId" clId="{1C057F98-2CC4-49E3-A2E2-A804BE88845B}" dt="2021-05-04T13:36:51.829" v="430" actId="1076"/>
          <ac:spMkLst>
            <pc:docMk/>
            <pc:sldMk cId="3748651549" sldId="1687"/>
            <ac:spMk id="69" creationId="{16D65C65-03E6-40A7-8BA8-6517FE08D794}"/>
          </ac:spMkLst>
        </pc:spChg>
        <pc:grpChg chg="add mod">
          <ac:chgData name="Hamlet Markarian" userId="4926d2b407f31d77" providerId="LiveId" clId="{1C057F98-2CC4-49E3-A2E2-A804BE88845B}" dt="2021-05-04T13:35:49.346" v="413" actId="1076"/>
          <ac:grpSpMkLst>
            <pc:docMk/>
            <pc:sldMk cId="3748651549" sldId="1687"/>
            <ac:grpSpMk id="40" creationId="{1E1E76BC-A102-4D4F-8822-F0763DE884A7}"/>
          </ac:grpSpMkLst>
        </pc:grpChg>
        <pc:grpChg chg="add mod">
          <ac:chgData name="Hamlet Markarian" userId="4926d2b407f31d77" providerId="LiveId" clId="{1C057F98-2CC4-49E3-A2E2-A804BE88845B}" dt="2021-05-04T13:36:03.683" v="418" actId="1076"/>
          <ac:grpSpMkLst>
            <pc:docMk/>
            <pc:sldMk cId="3748651549" sldId="1687"/>
            <ac:grpSpMk id="48" creationId="{CD47ACA2-AFEE-46C1-ADD0-788DD509CAD3}"/>
          </ac:grpSpMkLst>
        </pc:grpChg>
        <pc:graphicFrameChg chg="add mod">
          <ac:chgData name="Hamlet Markarian" userId="4926d2b407f31d77" providerId="LiveId" clId="{1C057F98-2CC4-49E3-A2E2-A804BE88845B}" dt="2021-05-05T09:25:08.959" v="636" actId="1035"/>
          <ac:graphicFrameMkLst>
            <pc:docMk/>
            <pc:sldMk cId="3748651549" sldId="1687"/>
            <ac:graphicFrameMk id="6" creationId="{09DCA936-6BA1-46E1-B628-DF7AC2EF7998}"/>
          </ac:graphicFrameMkLst>
        </pc:graphicFrameChg>
        <pc:graphicFrameChg chg="add mod">
          <ac:chgData name="Hamlet Markarian" userId="4926d2b407f31d77" providerId="LiveId" clId="{1C057F98-2CC4-49E3-A2E2-A804BE88845B}" dt="2021-05-05T09:25:04.783" v="635" actId="1035"/>
          <ac:graphicFrameMkLst>
            <pc:docMk/>
            <pc:sldMk cId="3748651549" sldId="1687"/>
            <ac:graphicFrameMk id="30" creationId="{E3FFAAB5-6EBA-4D7C-937D-B6346AC80EB7}"/>
          </ac:graphicFrameMkLst>
        </pc:graphicFrameChg>
        <pc:picChg chg="mod">
          <ac:chgData name="Hamlet Markarian" userId="4926d2b407f31d77" providerId="LiveId" clId="{1C057F98-2CC4-49E3-A2E2-A804BE88845B}" dt="2021-05-05T09:16:03.328" v="575" actId="1035"/>
          <ac:picMkLst>
            <pc:docMk/>
            <pc:sldMk cId="3748651549" sldId="1687"/>
            <ac:picMk id="27" creationId="{BB43D38F-C283-4E03-B07F-809959BE2E9C}"/>
          </ac:picMkLst>
        </pc:picChg>
        <pc:picChg chg="mod">
          <ac:chgData name="Hamlet Markarian" userId="4926d2b407f31d77" providerId="LiveId" clId="{1C057F98-2CC4-49E3-A2E2-A804BE88845B}" dt="2021-05-04T13:35:23.708" v="410"/>
          <ac:picMkLst>
            <pc:docMk/>
            <pc:sldMk cId="3748651549" sldId="1687"/>
            <ac:picMk id="42" creationId="{8081E77E-95DE-445C-819F-34972C786C87}"/>
          </ac:picMkLst>
        </pc:picChg>
        <pc:picChg chg="mod">
          <ac:chgData name="Hamlet Markarian" userId="4926d2b407f31d77" providerId="LiveId" clId="{1C057F98-2CC4-49E3-A2E2-A804BE88845B}" dt="2021-05-05T09:16:03.328" v="575" actId="1035"/>
          <ac:picMkLst>
            <pc:docMk/>
            <pc:sldMk cId="3748651549" sldId="1687"/>
            <ac:picMk id="51" creationId="{D360A8C7-1AE3-4738-B2EF-5AA57F1EEE6A}"/>
          </ac:picMkLst>
        </pc:picChg>
        <pc:picChg chg="mod">
          <ac:chgData name="Hamlet Markarian" userId="4926d2b407f31d77" providerId="LiveId" clId="{1C057F98-2CC4-49E3-A2E2-A804BE88845B}" dt="2021-05-05T09:16:03.328" v="575" actId="1035"/>
          <ac:picMkLst>
            <pc:docMk/>
            <pc:sldMk cId="3748651549" sldId="1687"/>
            <ac:picMk id="52" creationId="{E48DCB4A-A870-4BD7-A359-F6123EED9B07}"/>
          </ac:picMkLst>
        </pc:picChg>
        <pc:picChg chg="mod">
          <ac:chgData name="Hamlet Markarian" userId="4926d2b407f31d77" providerId="LiveId" clId="{1C057F98-2CC4-49E3-A2E2-A804BE88845B}" dt="2021-05-04T13:35:23.708" v="410"/>
          <ac:picMkLst>
            <pc:docMk/>
            <pc:sldMk cId="3748651549" sldId="1687"/>
            <ac:picMk id="53" creationId="{F2A8C3F6-6F05-4B15-8D9B-29BFBBF780BA}"/>
          </ac:picMkLst>
        </pc:picChg>
        <pc:picChg chg="mod">
          <ac:chgData name="Hamlet Markarian" userId="4926d2b407f31d77" providerId="LiveId" clId="{1C057F98-2CC4-49E3-A2E2-A804BE88845B}" dt="2021-05-05T09:15:40.301" v="566" actId="1076"/>
          <ac:picMkLst>
            <pc:docMk/>
            <pc:sldMk cId="3748651549" sldId="1687"/>
            <ac:picMk id="61" creationId="{CF3111B2-DAAA-467A-9BE2-5515F503E028}"/>
          </ac:picMkLst>
        </pc:picChg>
        <pc:cxnChg chg="add mod">
          <ac:chgData name="Hamlet Markarian" userId="4926d2b407f31d77" providerId="LiveId" clId="{1C057F98-2CC4-49E3-A2E2-A804BE88845B}" dt="2021-05-04T13:37:07.998" v="432" actId="1076"/>
          <ac:cxnSpMkLst>
            <pc:docMk/>
            <pc:sldMk cId="3748651549" sldId="1687"/>
            <ac:cxnSpMk id="45" creationId="{D7B51A97-1441-4F2E-A3FD-1B741D4FAA2B}"/>
          </ac:cxnSpMkLst>
        </pc:cxnChg>
      </pc:sldChg>
      <pc:sldChg chg="addSp delSp modSp add del mod ord">
        <pc:chgData name="Hamlet Markarian" userId="4926d2b407f31d77" providerId="LiveId" clId="{1C057F98-2CC4-49E3-A2E2-A804BE88845B}" dt="2021-05-05T19:28:52.753" v="1427" actId="2696"/>
        <pc:sldMkLst>
          <pc:docMk/>
          <pc:sldMk cId="2543510305" sldId="1688"/>
        </pc:sldMkLst>
        <pc:spChg chg="mod">
          <ac:chgData name="Hamlet Markarian" userId="4926d2b407f31d77" providerId="LiveId" clId="{1C057F98-2CC4-49E3-A2E2-A804BE88845B}" dt="2021-05-05T09:20:00.705" v="621" actId="20577"/>
          <ac:spMkLst>
            <pc:docMk/>
            <pc:sldMk cId="2543510305" sldId="1688"/>
            <ac:spMk id="5" creationId="{BC01E833-A438-4C2A-AF28-2B402D7F80E5}"/>
          </ac:spMkLst>
        </pc:spChg>
        <pc:spChg chg="add mod ord topLvl">
          <ac:chgData name="Hamlet Markarian" userId="4926d2b407f31d77" providerId="LiveId" clId="{1C057F98-2CC4-49E3-A2E2-A804BE88845B}" dt="2021-05-04T17:17:53.540" v="527" actId="207"/>
          <ac:spMkLst>
            <pc:docMk/>
            <pc:sldMk cId="2543510305" sldId="1688"/>
            <ac:spMk id="24" creationId="{947B4C5E-AD15-419B-BA43-6D0A912D346D}"/>
          </ac:spMkLst>
        </pc:spChg>
        <pc:spChg chg="add mod ord">
          <ac:chgData name="Hamlet Markarian" userId="4926d2b407f31d77" providerId="LiveId" clId="{1C057F98-2CC4-49E3-A2E2-A804BE88845B}" dt="2021-05-04T17:17:25.289" v="484" actId="14100"/>
          <ac:spMkLst>
            <pc:docMk/>
            <pc:sldMk cId="2543510305" sldId="1688"/>
            <ac:spMk id="25" creationId="{D4359BFE-2C27-431C-963F-246DF7A81857}"/>
          </ac:spMkLst>
        </pc:spChg>
        <pc:spChg chg="mod">
          <ac:chgData name="Hamlet Markarian" userId="4926d2b407f31d77" providerId="LiveId" clId="{1C057F98-2CC4-49E3-A2E2-A804BE88845B}" dt="2021-05-05T09:19:57.667" v="620" actId="3064"/>
          <ac:spMkLst>
            <pc:docMk/>
            <pc:sldMk cId="2543510305" sldId="1688"/>
            <ac:spMk id="26" creationId="{D2F7AB68-18ED-47EB-A7E8-03F8D241CEC9}"/>
          </ac:spMkLst>
        </pc:spChg>
        <pc:spChg chg="add mod ord">
          <ac:chgData name="Hamlet Markarian" userId="4926d2b407f31d77" providerId="LiveId" clId="{1C057F98-2CC4-49E3-A2E2-A804BE88845B}" dt="2021-05-04T17:17:03.230" v="478" actId="14100"/>
          <ac:spMkLst>
            <pc:docMk/>
            <pc:sldMk cId="2543510305" sldId="1688"/>
            <ac:spMk id="28" creationId="{D52C9E66-FD79-41D3-AB4E-128B95A2F8A5}"/>
          </ac:spMkLst>
        </pc:spChg>
        <pc:spChg chg="add mod ord">
          <ac:chgData name="Hamlet Markarian" userId="4926d2b407f31d77" providerId="LiveId" clId="{1C057F98-2CC4-49E3-A2E2-A804BE88845B}" dt="2021-05-04T17:16:51.881" v="476" actId="167"/>
          <ac:spMkLst>
            <pc:docMk/>
            <pc:sldMk cId="2543510305" sldId="1688"/>
            <ac:spMk id="29" creationId="{8630205E-335F-4BA6-8E62-222D9D07A2A1}"/>
          </ac:spMkLst>
        </pc:spChg>
        <pc:spChg chg="add mod ord">
          <ac:chgData name="Hamlet Markarian" userId="4926d2b407f31d77" providerId="LiveId" clId="{1C057F98-2CC4-49E3-A2E2-A804BE88845B}" dt="2021-05-04T17:16:42.231" v="475" actId="167"/>
          <ac:spMkLst>
            <pc:docMk/>
            <pc:sldMk cId="2543510305" sldId="1688"/>
            <ac:spMk id="30" creationId="{D3698FD6-CE39-496E-8BDF-47FCBA850D28}"/>
          </ac:spMkLst>
        </pc:spChg>
        <pc:spChg chg="add mod ord topLvl">
          <ac:chgData name="Hamlet Markarian" userId="4926d2b407f31d77" providerId="LiveId" clId="{1C057F98-2CC4-49E3-A2E2-A804BE88845B}" dt="2021-05-04T17:17:19.917" v="483" actId="165"/>
          <ac:spMkLst>
            <pc:docMk/>
            <pc:sldMk cId="2543510305" sldId="1688"/>
            <ac:spMk id="31" creationId="{FA6626FC-701A-483F-AECA-C2E00247EA4E}"/>
          </ac:spMkLst>
        </pc:spChg>
        <pc:spChg chg="add mod ord topLvl">
          <ac:chgData name="Hamlet Markarian" userId="4926d2b407f31d77" providerId="LiveId" clId="{1C057F98-2CC4-49E3-A2E2-A804BE88845B}" dt="2021-05-04T17:17:19.917" v="483" actId="165"/>
          <ac:spMkLst>
            <pc:docMk/>
            <pc:sldMk cId="2543510305" sldId="1688"/>
            <ac:spMk id="32" creationId="{2936F30C-2AB7-4ED1-B3A0-6CC150C26C3E}"/>
          </ac:spMkLst>
        </pc:spChg>
        <pc:spChg chg="add mod ord topLvl">
          <ac:chgData name="Hamlet Markarian" userId="4926d2b407f31d77" providerId="LiveId" clId="{1C057F98-2CC4-49E3-A2E2-A804BE88845B}" dt="2021-05-04T17:17:19.917" v="483" actId="165"/>
          <ac:spMkLst>
            <pc:docMk/>
            <pc:sldMk cId="2543510305" sldId="1688"/>
            <ac:spMk id="33" creationId="{C899CC1A-5426-4B55-88C2-7E37004E36B6}"/>
          </ac:spMkLst>
        </pc:spChg>
        <pc:spChg chg="add mod ord topLvl">
          <ac:chgData name="Hamlet Markarian" userId="4926d2b407f31d77" providerId="LiveId" clId="{1C057F98-2CC4-49E3-A2E2-A804BE88845B}" dt="2021-05-04T17:17:19.917" v="483" actId="165"/>
          <ac:spMkLst>
            <pc:docMk/>
            <pc:sldMk cId="2543510305" sldId="1688"/>
            <ac:spMk id="34" creationId="{337A856A-E767-4897-9B72-7B04D84E31D2}"/>
          </ac:spMkLst>
        </pc:spChg>
        <pc:spChg chg="add mod ord topLvl">
          <ac:chgData name="Hamlet Markarian" userId="4926d2b407f31d77" providerId="LiveId" clId="{1C057F98-2CC4-49E3-A2E2-A804BE88845B}" dt="2021-05-04T17:17:19.917" v="483" actId="165"/>
          <ac:spMkLst>
            <pc:docMk/>
            <pc:sldMk cId="2543510305" sldId="1688"/>
            <ac:spMk id="35" creationId="{716D5138-6C1B-4D94-8A87-311E0B583C08}"/>
          </ac:spMkLst>
        </pc:spChg>
        <pc:spChg chg="add mod ord topLvl">
          <ac:chgData name="Hamlet Markarian" userId="4926d2b407f31d77" providerId="LiveId" clId="{1C057F98-2CC4-49E3-A2E2-A804BE88845B}" dt="2021-05-04T17:17:19.917" v="483" actId="165"/>
          <ac:spMkLst>
            <pc:docMk/>
            <pc:sldMk cId="2543510305" sldId="1688"/>
            <ac:spMk id="36" creationId="{1291BF7F-7931-455D-93FA-EF4098BE48C9}"/>
          </ac:spMkLst>
        </pc:spChg>
        <pc:spChg chg="add mod ord topLvl">
          <ac:chgData name="Hamlet Markarian" userId="4926d2b407f31d77" providerId="LiveId" clId="{1C057F98-2CC4-49E3-A2E2-A804BE88845B}" dt="2021-05-04T17:17:19.917" v="483" actId="165"/>
          <ac:spMkLst>
            <pc:docMk/>
            <pc:sldMk cId="2543510305" sldId="1688"/>
            <ac:spMk id="37" creationId="{97755F7F-3BBD-4BAA-9EEE-D9A24042F5DE}"/>
          </ac:spMkLst>
        </pc:spChg>
        <pc:spChg chg="add mod ord topLvl">
          <ac:chgData name="Hamlet Markarian" userId="4926d2b407f31d77" providerId="LiveId" clId="{1C057F98-2CC4-49E3-A2E2-A804BE88845B}" dt="2021-05-04T17:17:19.917" v="483" actId="165"/>
          <ac:spMkLst>
            <pc:docMk/>
            <pc:sldMk cId="2543510305" sldId="1688"/>
            <ac:spMk id="38" creationId="{D5987CD6-BDA2-46BD-BEF4-F03F8B5D5C58}"/>
          </ac:spMkLst>
        </pc:spChg>
        <pc:spChg chg="add mod ord topLvl">
          <ac:chgData name="Hamlet Markarian" userId="4926d2b407f31d77" providerId="LiveId" clId="{1C057F98-2CC4-49E3-A2E2-A804BE88845B}" dt="2021-05-04T17:17:19.917" v="483" actId="165"/>
          <ac:spMkLst>
            <pc:docMk/>
            <pc:sldMk cId="2543510305" sldId="1688"/>
            <ac:spMk id="39" creationId="{A2EBF499-41A1-4963-814D-56090B77A1D5}"/>
          </ac:spMkLst>
        </pc:spChg>
        <pc:spChg chg="add mod ord">
          <ac:chgData name="Hamlet Markarian" userId="4926d2b407f31d77" providerId="LiveId" clId="{1C057F98-2CC4-49E3-A2E2-A804BE88845B}" dt="2021-05-04T17:18:06.123" v="545" actId="1036"/>
          <ac:spMkLst>
            <pc:docMk/>
            <pc:sldMk cId="2543510305" sldId="1688"/>
            <ac:spMk id="40" creationId="{521A83B8-19CB-4F28-8DD8-29912C91BA69}"/>
          </ac:spMkLst>
        </pc:spChg>
        <pc:spChg chg="add mod ord">
          <ac:chgData name="Hamlet Markarian" userId="4926d2b407f31d77" providerId="LiveId" clId="{1C057F98-2CC4-49E3-A2E2-A804BE88845B}" dt="2021-05-04T17:18:06.123" v="545" actId="1036"/>
          <ac:spMkLst>
            <pc:docMk/>
            <pc:sldMk cId="2543510305" sldId="1688"/>
            <ac:spMk id="41" creationId="{FACB7FEE-80D9-48EE-AE6F-C448CAA71E03}"/>
          </ac:spMkLst>
        </pc:spChg>
        <pc:spChg chg="add mod ord">
          <ac:chgData name="Hamlet Markarian" userId="4926d2b407f31d77" providerId="LiveId" clId="{1C057F98-2CC4-49E3-A2E2-A804BE88845B}" dt="2021-05-04T17:18:08.911" v="546" actId="1076"/>
          <ac:spMkLst>
            <pc:docMk/>
            <pc:sldMk cId="2543510305" sldId="1688"/>
            <ac:spMk id="42" creationId="{85C8A821-B749-48EC-9DD5-CB96F965A2E8}"/>
          </ac:spMkLst>
        </pc:spChg>
        <pc:spChg chg="add mod ord">
          <ac:chgData name="Hamlet Markarian" userId="4926d2b407f31d77" providerId="LiveId" clId="{1C057F98-2CC4-49E3-A2E2-A804BE88845B}" dt="2021-05-04T17:18:06.123" v="545" actId="1036"/>
          <ac:spMkLst>
            <pc:docMk/>
            <pc:sldMk cId="2543510305" sldId="1688"/>
            <ac:spMk id="43" creationId="{E544C160-447F-4FB3-8404-152050080396}"/>
          </ac:spMkLst>
        </pc:spChg>
        <pc:spChg chg="add mod ord">
          <ac:chgData name="Hamlet Markarian" userId="4926d2b407f31d77" providerId="LiveId" clId="{1C057F98-2CC4-49E3-A2E2-A804BE88845B}" dt="2021-05-04T17:18:11.379" v="547" actId="1076"/>
          <ac:spMkLst>
            <pc:docMk/>
            <pc:sldMk cId="2543510305" sldId="1688"/>
            <ac:spMk id="44" creationId="{063DFCAD-C558-4B40-8978-274518307C23}"/>
          </ac:spMkLst>
        </pc:spChg>
        <pc:spChg chg="add mod ord">
          <ac:chgData name="Hamlet Markarian" userId="4926d2b407f31d77" providerId="LiveId" clId="{1C057F98-2CC4-49E3-A2E2-A804BE88845B}" dt="2021-05-04T17:18:06.123" v="545" actId="1036"/>
          <ac:spMkLst>
            <pc:docMk/>
            <pc:sldMk cId="2543510305" sldId="1688"/>
            <ac:spMk id="45" creationId="{554B236F-B57D-4658-9273-784C6D6A721B}"/>
          </ac:spMkLst>
        </pc:spChg>
        <pc:spChg chg="add mod ord">
          <ac:chgData name="Hamlet Markarian" userId="4926d2b407f31d77" providerId="LiveId" clId="{1C057F98-2CC4-49E3-A2E2-A804BE88845B}" dt="2021-05-04T17:18:06.123" v="545" actId="1036"/>
          <ac:spMkLst>
            <pc:docMk/>
            <pc:sldMk cId="2543510305" sldId="1688"/>
            <ac:spMk id="46" creationId="{E9A5EAA9-CE29-4A3C-A55B-D1B145FC8421}"/>
          </ac:spMkLst>
        </pc:spChg>
        <pc:spChg chg="mod">
          <ac:chgData name="Hamlet Markarian" userId="4926d2b407f31d77" providerId="LiveId" clId="{1C057F98-2CC4-49E3-A2E2-A804BE88845B}" dt="2021-05-05T09:19:57.667" v="620" actId="3064"/>
          <ac:spMkLst>
            <pc:docMk/>
            <pc:sldMk cId="2543510305" sldId="1688"/>
            <ac:spMk id="47" creationId="{A44B59C1-E517-4559-B5F8-F894977DEDFE}"/>
          </ac:spMkLst>
        </pc:spChg>
        <pc:spChg chg="add mod ord">
          <ac:chgData name="Hamlet Markarian" userId="4926d2b407f31d77" providerId="LiveId" clId="{1C057F98-2CC4-49E3-A2E2-A804BE88845B}" dt="2021-05-04T17:18:06.123" v="545" actId="1036"/>
          <ac:spMkLst>
            <pc:docMk/>
            <pc:sldMk cId="2543510305" sldId="1688"/>
            <ac:spMk id="48" creationId="{EB10C036-356B-40F7-8214-4FDEAAD43BB3}"/>
          </ac:spMkLst>
        </pc:spChg>
        <pc:spChg chg="add mod ord">
          <ac:chgData name="Hamlet Markarian" userId="4926d2b407f31d77" providerId="LiveId" clId="{1C057F98-2CC4-49E3-A2E2-A804BE88845B}" dt="2021-05-04T17:18:06.123" v="545" actId="1036"/>
          <ac:spMkLst>
            <pc:docMk/>
            <pc:sldMk cId="2543510305" sldId="1688"/>
            <ac:spMk id="49" creationId="{192E5E92-9187-4984-A8A6-405CC9F441E4}"/>
          </ac:spMkLst>
        </pc:spChg>
        <pc:spChg chg="mod">
          <ac:chgData name="Hamlet Markarian" userId="4926d2b407f31d77" providerId="LiveId" clId="{1C057F98-2CC4-49E3-A2E2-A804BE88845B}" dt="2021-05-05T09:19:57.667" v="620" actId="3064"/>
          <ac:spMkLst>
            <pc:docMk/>
            <pc:sldMk cId="2543510305" sldId="1688"/>
            <ac:spMk id="50" creationId="{4F998B1D-6B43-4A9D-AD50-A2533B0C2888}"/>
          </ac:spMkLst>
        </pc:spChg>
        <pc:spChg chg="add mod ord">
          <ac:chgData name="Hamlet Markarian" userId="4926d2b407f31d77" providerId="LiveId" clId="{1C057F98-2CC4-49E3-A2E2-A804BE88845B}" dt="2021-05-04T17:18:06.123" v="545" actId="1036"/>
          <ac:spMkLst>
            <pc:docMk/>
            <pc:sldMk cId="2543510305" sldId="1688"/>
            <ac:spMk id="53" creationId="{D9C8E34E-920C-4294-B175-F8D03A21DEB0}"/>
          </ac:spMkLst>
        </pc:spChg>
        <pc:spChg chg="add mod ord">
          <ac:chgData name="Hamlet Markarian" userId="4926d2b407f31d77" providerId="LiveId" clId="{1C057F98-2CC4-49E3-A2E2-A804BE88845B}" dt="2021-05-04T17:18:06.123" v="545" actId="1036"/>
          <ac:spMkLst>
            <pc:docMk/>
            <pc:sldMk cId="2543510305" sldId="1688"/>
            <ac:spMk id="54" creationId="{247DF046-CCA9-4019-BA5A-FCD343D9C54D}"/>
          </ac:spMkLst>
        </pc:spChg>
        <pc:spChg chg="add mod ord">
          <ac:chgData name="Hamlet Markarian" userId="4926d2b407f31d77" providerId="LiveId" clId="{1C057F98-2CC4-49E3-A2E2-A804BE88845B}" dt="2021-05-04T17:18:06.123" v="545" actId="1036"/>
          <ac:spMkLst>
            <pc:docMk/>
            <pc:sldMk cId="2543510305" sldId="1688"/>
            <ac:spMk id="55" creationId="{F03BC7C6-64A5-447D-B79E-F73C8FA17BCB}"/>
          </ac:spMkLst>
        </pc:spChg>
        <pc:spChg chg="add mod ord">
          <ac:chgData name="Hamlet Markarian" userId="4926d2b407f31d77" providerId="LiveId" clId="{1C057F98-2CC4-49E3-A2E2-A804BE88845B}" dt="2021-05-04T17:18:06.123" v="545" actId="1036"/>
          <ac:spMkLst>
            <pc:docMk/>
            <pc:sldMk cId="2543510305" sldId="1688"/>
            <ac:spMk id="56" creationId="{06C96C30-832A-49B1-86FE-7A452E2A46CE}"/>
          </ac:spMkLst>
        </pc:spChg>
        <pc:spChg chg="add mod ord">
          <ac:chgData name="Hamlet Markarian" userId="4926d2b407f31d77" providerId="LiveId" clId="{1C057F98-2CC4-49E3-A2E2-A804BE88845B}" dt="2021-05-04T17:18:06.123" v="545" actId="1036"/>
          <ac:spMkLst>
            <pc:docMk/>
            <pc:sldMk cId="2543510305" sldId="1688"/>
            <ac:spMk id="57" creationId="{0F07F53C-6CAF-4E62-A9CE-557AFA098B25}"/>
          </ac:spMkLst>
        </pc:spChg>
        <pc:spChg chg="add mod ord">
          <ac:chgData name="Hamlet Markarian" userId="4926d2b407f31d77" providerId="LiveId" clId="{1C057F98-2CC4-49E3-A2E2-A804BE88845B}" dt="2021-05-04T17:18:06.123" v="545" actId="1036"/>
          <ac:spMkLst>
            <pc:docMk/>
            <pc:sldMk cId="2543510305" sldId="1688"/>
            <ac:spMk id="58" creationId="{03C0FCE7-83B9-42D8-A956-DA45A97114DD}"/>
          </ac:spMkLst>
        </pc:spChg>
        <pc:spChg chg="del">
          <ac:chgData name="Hamlet Markarian" userId="4926d2b407f31d77" providerId="LiveId" clId="{1C057F98-2CC4-49E3-A2E2-A804BE88845B}" dt="2021-05-04T17:15:56.474" v="465" actId="478"/>
          <ac:spMkLst>
            <pc:docMk/>
            <pc:sldMk cId="2543510305" sldId="1688"/>
            <ac:spMk id="59" creationId="{26D8D653-21C6-4768-AD9B-AFDBC652C6FC}"/>
          </ac:spMkLst>
        </pc:spChg>
        <pc:spChg chg="del">
          <ac:chgData name="Hamlet Markarian" userId="4926d2b407f31d77" providerId="LiveId" clId="{1C057F98-2CC4-49E3-A2E2-A804BE88845B}" dt="2021-05-04T17:15:56.474" v="465" actId="478"/>
          <ac:spMkLst>
            <pc:docMk/>
            <pc:sldMk cId="2543510305" sldId="1688"/>
            <ac:spMk id="60" creationId="{CBE67B7E-1E29-45B1-8BFE-4BF9F6056A33}"/>
          </ac:spMkLst>
        </pc:spChg>
        <pc:spChg chg="del">
          <ac:chgData name="Hamlet Markarian" userId="4926d2b407f31d77" providerId="LiveId" clId="{1C057F98-2CC4-49E3-A2E2-A804BE88845B}" dt="2021-05-04T17:15:56.474" v="465" actId="478"/>
          <ac:spMkLst>
            <pc:docMk/>
            <pc:sldMk cId="2543510305" sldId="1688"/>
            <ac:spMk id="63" creationId="{55620EB8-5B00-4FB7-85DC-F975E125C254}"/>
          </ac:spMkLst>
        </pc:spChg>
        <pc:spChg chg="del">
          <ac:chgData name="Hamlet Markarian" userId="4926d2b407f31d77" providerId="LiveId" clId="{1C057F98-2CC4-49E3-A2E2-A804BE88845B}" dt="2021-05-04T17:15:56.474" v="465" actId="478"/>
          <ac:spMkLst>
            <pc:docMk/>
            <pc:sldMk cId="2543510305" sldId="1688"/>
            <ac:spMk id="65" creationId="{55D55933-AACD-4B5E-B070-E54D51CD2408}"/>
          </ac:spMkLst>
        </pc:spChg>
        <pc:spChg chg="del">
          <ac:chgData name="Hamlet Markarian" userId="4926d2b407f31d77" providerId="LiveId" clId="{1C057F98-2CC4-49E3-A2E2-A804BE88845B}" dt="2021-05-04T17:15:56.474" v="465" actId="478"/>
          <ac:spMkLst>
            <pc:docMk/>
            <pc:sldMk cId="2543510305" sldId="1688"/>
            <ac:spMk id="66" creationId="{2F0A7025-99DD-427B-833D-06E46C88235F}"/>
          </ac:spMkLst>
        </pc:spChg>
        <pc:spChg chg="del">
          <ac:chgData name="Hamlet Markarian" userId="4926d2b407f31d77" providerId="LiveId" clId="{1C057F98-2CC4-49E3-A2E2-A804BE88845B}" dt="2021-05-04T17:15:56.474" v="465" actId="478"/>
          <ac:spMkLst>
            <pc:docMk/>
            <pc:sldMk cId="2543510305" sldId="1688"/>
            <ac:spMk id="67" creationId="{E374DA63-C056-42C8-AAAA-C4E95D4C4A00}"/>
          </ac:spMkLst>
        </pc:spChg>
        <pc:spChg chg="del">
          <ac:chgData name="Hamlet Markarian" userId="4926d2b407f31d77" providerId="LiveId" clId="{1C057F98-2CC4-49E3-A2E2-A804BE88845B}" dt="2021-05-04T17:15:56.474" v="465" actId="478"/>
          <ac:spMkLst>
            <pc:docMk/>
            <pc:sldMk cId="2543510305" sldId="1688"/>
            <ac:spMk id="68" creationId="{DCA873DC-1784-4E50-92A6-AC355B07C3FF}"/>
          </ac:spMkLst>
        </pc:spChg>
        <pc:grpChg chg="add del mod">
          <ac:chgData name="Hamlet Markarian" userId="4926d2b407f31d77" providerId="LiveId" clId="{1C057F98-2CC4-49E3-A2E2-A804BE88845B}" dt="2021-05-04T17:17:19.917" v="483" actId="165"/>
          <ac:grpSpMkLst>
            <pc:docMk/>
            <pc:sldMk cId="2543510305" sldId="1688"/>
            <ac:grpSpMk id="2" creationId="{7ADE0E3B-C494-4668-959B-766599B960D0}"/>
          </ac:grpSpMkLst>
        </pc:grpChg>
        <pc:grpChg chg="ord">
          <ac:chgData name="Hamlet Markarian" userId="4926d2b407f31d77" providerId="LiveId" clId="{1C057F98-2CC4-49E3-A2E2-A804BE88845B}" dt="2021-05-04T17:16:51.881" v="476" actId="167"/>
          <ac:grpSpMkLst>
            <pc:docMk/>
            <pc:sldMk cId="2543510305" sldId="1688"/>
            <ac:grpSpMk id="85" creationId="{2386B6A7-AA72-4C56-84B2-783D455833CA}"/>
          </ac:grpSpMkLst>
        </pc:grpChg>
        <pc:picChg chg="del">
          <ac:chgData name="Hamlet Markarian" userId="4926d2b407f31d77" providerId="LiveId" clId="{1C057F98-2CC4-49E3-A2E2-A804BE88845B}" dt="2021-05-05T09:19:49.999" v="615" actId="478"/>
          <ac:picMkLst>
            <pc:docMk/>
            <pc:sldMk cId="2543510305" sldId="1688"/>
            <ac:picMk id="27" creationId="{BB43D38F-C283-4E03-B07F-809959BE2E9C}"/>
          </ac:picMkLst>
        </pc:picChg>
        <pc:picChg chg="del">
          <ac:chgData name="Hamlet Markarian" userId="4926d2b407f31d77" providerId="LiveId" clId="{1C057F98-2CC4-49E3-A2E2-A804BE88845B}" dt="2021-05-05T09:19:49.999" v="615" actId="478"/>
          <ac:picMkLst>
            <pc:docMk/>
            <pc:sldMk cId="2543510305" sldId="1688"/>
            <ac:picMk id="51" creationId="{D360A8C7-1AE3-4738-B2EF-5AA57F1EEE6A}"/>
          </ac:picMkLst>
        </pc:picChg>
        <pc:picChg chg="del">
          <ac:chgData name="Hamlet Markarian" userId="4926d2b407f31d77" providerId="LiveId" clId="{1C057F98-2CC4-49E3-A2E2-A804BE88845B}" dt="2021-05-05T09:19:49.999" v="615" actId="478"/>
          <ac:picMkLst>
            <pc:docMk/>
            <pc:sldMk cId="2543510305" sldId="1688"/>
            <ac:picMk id="52" creationId="{E48DCB4A-A870-4BD7-A359-F6123EED9B07}"/>
          </ac:picMkLst>
        </pc:picChg>
        <pc:picChg chg="add mod">
          <ac:chgData name="Hamlet Markarian" userId="4926d2b407f31d77" providerId="LiveId" clId="{1C057F98-2CC4-49E3-A2E2-A804BE88845B}" dt="2021-05-05T09:19:50.645" v="616"/>
          <ac:picMkLst>
            <pc:docMk/>
            <pc:sldMk cId="2543510305" sldId="1688"/>
            <ac:picMk id="59" creationId="{B9526696-E983-4EDA-8A8C-E710C71CB59C}"/>
          </ac:picMkLst>
        </pc:picChg>
        <pc:picChg chg="add mod">
          <ac:chgData name="Hamlet Markarian" userId="4926d2b407f31d77" providerId="LiveId" clId="{1C057F98-2CC4-49E3-A2E2-A804BE88845B}" dt="2021-05-05T09:19:50.645" v="616"/>
          <ac:picMkLst>
            <pc:docMk/>
            <pc:sldMk cId="2543510305" sldId="1688"/>
            <ac:picMk id="60" creationId="{9E3B55F7-36BB-441F-8572-6D68A0FA5F36}"/>
          </ac:picMkLst>
        </pc:picChg>
        <pc:picChg chg="del">
          <ac:chgData name="Hamlet Markarian" userId="4926d2b407f31d77" providerId="LiveId" clId="{1C057F98-2CC4-49E3-A2E2-A804BE88845B}" dt="2021-05-05T09:19:49.999" v="615" actId="478"/>
          <ac:picMkLst>
            <pc:docMk/>
            <pc:sldMk cId="2543510305" sldId="1688"/>
            <ac:picMk id="61" creationId="{CF3111B2-DAAA-467A-9BE2-5515F503E028}"/>
          </ac:picMkLst>
        </pc:picChg>
        <pc:picChg chg="add mod ord">
          <ac:chgData name="Hamlet Markarian" userId="4926d2b407f31d77" providerId="LiveId" clId="{1C057F98-2CC4-49E3-A2E2-A804BE88845B}" dt="2021-05-04T17:18:06.123" v="545" actId="1036"/>
          <ac:picMkLst>
            <pc:docMk/>
            <pc:sldMk cId="2543510305" sldId="1688"/>
            <ac:picMk id="62" creationId="{AD5AA10E-A077-44EC-BD5E-2BE6FAB1FDFC}"/>
          </ac:picMkLst>
        </pc:picChg>
        <pc:picChg chg="add mod">
          <ac:chgData name="Hamlet Markarian" userId="4926d2b407f31d77" providerId="LiveId" clId="{1C057F98-2CC4-49E3-A2E2-A804BE88845B}" dt="2021-05-05T09:19:50.645" v="616"/>
          <ac:picMkLst>
            <pc:docMk/>
            <pc:sldMk cId="2543510305" sldId="1688"/>
            <ac:picMk id="63" creationId="{42E5420B-3090-4C28-A5A9-60807EFF2A15}"/>
          </ac:picMkLst>
        </pc:picChg>
        <pc:picChg chg="add mod ord">
          <ac:chgData name="Hamlet Markarian" userId="4926d2b407f31d77" providerId="LiveId" clId="{1C057F98-2CC4-49E3-A2E2-A804BE88845B}" dt="2021-05-04T17:18:06.123" v="545" actId="1036"/>
          <ac:picMkLst>
            <pc:docMk/>
            <pc:sldMk cId="2543510305" sldId="1688"/>
            <ac:picMk id="64" creationId="{CFB6B0F6-403C-4DAB-B203-890FDA88490A}"/>
          </ac:picMkLst>
        </pc:picChg>
        <pc:picChg chg="add mod">
          <ac:chgData name="Hamlet Markarian" userId="4926d2b407f31d77" providerId="LiveId" clId="{1C057F98-2CC4-49E3-A2E2-A804BE88845B}" dt="2021-05-05T09:19:50.645" v="616"/>
          <ac:picMkLst>
            <pc:docMk/>
            <pc:sldMk cId="2543510305" sldId="1688"/>
            <ac:picMk id="65" creationId="{8F148E92-DE77-4EE6-8C86-C2F5B057B9AC}"/>
          </ac:picMkLst>
        </pc:picChg>
        <pc:picChg chg="add mod ord">
          <ac:chgData name="Hamlet Markarian" userId="4926d2b407f31d77" providerId="LiveId" clId="{1C057F98-2CC4-49E3-A2E2-A804BE88845B}" dt="2021-05-04T17:18:06.123" v="545" actId="1036"/>
          <ac:picMkLst>
            <pc:docMk/>
            <pc:sldMk cId="2543510305" sldId="1688"/>
            <ac:picMk id="69" creationId="{CD1DE7F9-C76A-440D-B324-2266CBAEB305}"/>
          </ac:picMkLst>
        </pc:picChg>
        <pc:picChg chg="add mod ord">
          <ac:chgData name="Hamlet Markarian" userId="4926d2b407f31d77" providerId="LiveId" clId="{1C057F98-2CC4-49E3-A2E2-A804BE88845B}" dt="2021-05-04T17:18:06.123" v="545" actId="1036"/>
          <ac:picMkLst>
            <pc:docMk/>
            <pc:sldMk cId="2543510305" sldId="1688"/>
            <ac:picMk id="70" creationId="{DD86FD89-BC13-4DFA-A8F2-4DC97151C15B}"/>
          </ac:picMkLst>
        </pc:picChg>
        <pc:picChg chg="add mod ord">
          <ac:chgData name="Hamlet Markarian" userId="4926d2b407f31d77" providerId="LiveId" clId="{1C057F98-2CC4-49E3-A2E2-A804BE88845B}" dt="2021-05-04T17:18:06.123" v="545" actId="1036"/>
          <ac:picMkLst>
            <pc:docMk/>
            <pc:sldMk cId="2543510305" sldId="1688"/>
            <ac:picMk id="71" creationId="{9A9B41D7-E6DC-4A0D-8428-1B83E382421F}"/>
          </ac:picMkLst>
        </pc:picChg>
      </pc:sldChg>
      <pc:sldChg chg="addSp delSp modSp add del mod">
        <pc:chgData name="Hamlet Markarian" userId="4926d2b407f31d77" providerId="LiveId" clId="{1C057F98-2CC4-49E3-A2E2-A804BE88845B}" dt="2021-05-05T19:36:06.088" v="1502" actId="2696"/>
        <pc:sldMkLst>
          <pc:docMk/>
          <pc:sldMk cId="3943217951" sldId="1689"/>
        </pc:sldMkLst>
        <pc:spChg chg="mod">
          <ac:chgData name="Hamlet Markarian" userId="4926d2b407f31d77" providerId="LiveId" clId="{1C057F98-2CC4-49E3-A2E2-A804BE88845B}" dt="2021-05-05T09:28:42.962" v="666" actId="20577"/>
          <ac:spMkLst>
            <pc:docMk/>
            <pc:sldMk cId="3943217951" sldId="1689"/>
            <ac:spMk id="5" creationId="{BC01E833-A438-4C2A-AF28-2B402D7F80E5}"/>
          </ac:spMkLst>
        </pc:spChg>
        <pc:spChg chg="del">
          <ac:chgData name="Hamlet Markarian" userId="4926d2b407f31d77" providerId="LiveId" clId="{1C057F98-2CC4-49E3-A2E2-A804BE88845B}" dt="2021-05-05T09:26:03.600" v="638" actId="478"/>
          <ac:spMkLst>
            <pc:docMk/>
            <pc:sldMk cId="3943217951" sldId="1689"/>
            <ac:spMk id="24" creationId="{947B4C5E-AD15-419B-BA43-6D0A912D346D}"/>
          </ac:spMkLst>
        </pc:spChg>
        <pc:spChg chg="del">
          <ac:chgData name="Hamlet Markarian" userId="4926d2b407f31d77" providerId="LiveId" clId="{1C057F98-2CC4-49E3-A2E2-A804BE88845B}" dt="2021-05-05T09:26:03.600" v="638" actId="478"/>
          <ac:spMkLst>
            <pc:docMk/>
            <pc:sldMk cId="3943217951" sldId="1689"/>
            <ac:spMk id="25" creationId="{D4359BFE-2C27-431C-963F-246DF7A81857}"/>
          </ac:spMkLst>
        </pc:spChg>
        <pc:spChg chg="del">
          <ac:chgData name="Hamlet Markarian" userId="4926d2b407f31d77" providerId="LiveId" clId="{1C057F98-2CC4-49E3-A2E2-A804BE88845B}" dt="2021-05-05T09:26:03.600" v="638" actId="478"/>
          <ac:spMkLst>
            <pc:docMk/>
            <pc:sldMk cId="3943217951" sldId="1689"/>
            <ac:spMk id="28" creationId="{D52C9E66-FD79-41D3-AB4E-128B95A2F8A5}"/>
          </ac:spMkLst>
        </pc:spChg>
        <pc:spChg chg="del">
          <ac:chgData name="Hamlet Markarian" userId="4926d2b407f31d77" providerId="LiveId" clId="{1C057F98-2CC4-49E3-A2E2-A804BE88845B}" dt="2021-05-05T09:26:03.600" v="638" actId="478"/>
          <ac:spMkLst>
            <pc:docMk/>
            <pc:sldMk cId="3943217951" sldId="1689"/>
            <ac:spMk id="29" creationId="{8630205E-335F-4BA6-8E62-222D9D07A2A1}"/>
          </ac:spMkLst>
        </pc:spChg>
        <pc:spChg chg="del">
          <ac:chgData name="Hamlet Markarian" userId="4926d2b407f31d77" providerId="LiveId" clId="{1C057F98-2CC4-49E3-A2E2-A804BE88845B}" dt="2021-05-05T09:26:03.600" v="638" actId="478"/>
          <ac:spMkLst>
            <pc:docMk/>
            <pc:sldMk cId="3943217951" sldId="1689"/>
            <ac:spMk id="30" creationId="{D3698FD6-CE39-496E-8BDF-47FCBA850D28}"/>
          </ac:spMkLst>
        </pc:spChg>
        <pc:spChg chg="del">
          <ac:chgData name="Hamlet Markarian" userId="4926d2b407f31d77" providerId="LiveId" clId="{1C057F98-2CC4-49E3-A2E2-A804BE88845B}" dt="2021-05-05T09:26:03.600" v="638" actId="478"/>
          <ac:spMkLst>
            <pc:docMk/>
            <pc:sldMk cId="3943217951" sldId="1689"/>
            <ac:spMk id="31" creationId="{FA6626FC-701A-483F-AECA-C2E00247EA4E}"/>
          </ac:spMkLst>
        </pc:spChg>
        <pc:spChg chg="del">
          <ac:chgData name="Hamlet Markarian" userId="4926d2b407f31d77" providerId="LiveId" clId="{1C057F98-2CC4-49E3-A2E2-A804BE88845B}" dt="2021-05-05T09:26:03.600" v="638" actId="478"/>
          <ac:spMkLst>
            <pc:docMk/>
            <pc:sldMk cId="3943217951" sldId="1689"/>
            <ac:spMk id="32" creationId="{2936F30C-2AB7-4ED1-B3A0-6CC150C26C3E}"/>
          </ac:spMkLst>
        </pc:spChg>
        <pc:spChg chg="del">
          <ac:chgData name="Hamlet Markarian" userId="4926d2b407f31d77" providerId="LiveId" clId="{1C057F98-2CC4-49E3-A2E2-A804BE88845B}" dt="2021-05-05T09:26:03.600" v="638" actId="478"/>
          <ac:spMkLst>
            <pc:docMk/>
            <pc:sldMk cId="3943217951" sldId="1689"/>
            <ac:spMk id="33" creationId="{C899CC1A-5426-4B55-88C2-7E37004E36B6}"/>
          </ac:spMkLst>
        </pc:spChg>
        <pc:spChg chg="del">
          <ac:chgData name="Hamlet Markarian" userId="4926d2b407f31d77" providerId="LiveId" clId="{1C057F98-2CC4-49E3-A2E2-A804BE88845B}" dt="2021-05-05T09:26:03.600" v="638" actId="478"/>
          <ac:spMkLst>
            <pc:docMk/>
            <pc:sldMk cId="3943217951" sldId="1689"/>
            <ac:spMk id="34" creationId="{337A856A-E767-4897-9B72-7B04D84E31D2}"/>
          </ac:spMkLst>
        </pc:spChg>
        <pc:spChg chg="del">
          <ac:chgData name="Hamlet Markarian" userId="4926d2b407f31d77" providerId="LiveId" clId="{1C057F98-2CC4-49E3-A2E2-A804BE88845B}" dt="2021-05-05T09:26:03.600" v="638" actId="478"/>
          <ac:spMkLst>
            <pc:docMk/>
            <pc:sldMk cId="3943217951" sldId="1689"/>
            <ac:spMk id="35" creationId="{716D5138-6C1B-4D94-8A87-311E0B583C08}"/>
          </ac:spMkLst>
        </pc:spChg>
        <pc:spChg chg="del">
          <ac:chgData name="Hamlet Markarian" userId="4926d2b407f31d77" providerId="LiveId" clId="{1C057F98-2CC4-49E3-A2E2-A804BE88845B}" dt="2021-05-05T09:26:03.600" v="638" actId="478"/>
          <ac:spMkLst>
            <pc:docMk/>
            <pc:sldMk cId="3943217951" sldId="1689"/>
            <ac:spMk id="36" creationId="{1291BF7F-7931-455D-93FA-EF4098BE48C9}"/>
          </ac:spMkLst>
        </pc:spChg>
        <pc:spChg chg="del">
          <ac:chgData name="Hamlet Markarian" userId="4926d2b407f31d77" providerId="LiveId" clId="{1C057F98-2CC4-49E3-A2E2-A804BE88845B}" dt="2021-05-05T09:26:03.600" v="638" actId="478"/>
          <ac:spMkLst>
            <pc:docMk/>
            <pc:sldMk cId="3943217951" sldId="1689"/>
            <ac:spMk id="37" creationId="{97755F7F-3BBD-4BAA-9EEE-D9A24042F5DE}"/>
          </ac:spMkLst>
        </pc:spChg>
        <pc:spChg chg="del">
          <ac:chgData name="Hamlet Markarian" userId="4926d2b407f31d77" providerId="LiveId" clId="{1C057F98-2CC4-49E3-A2E2-A804BE88845B}" dt="2021-05-05T09:26:03.600" v="638" actId="478"/>
          <ac:spMkLst>
            <pc:docMk/>
            <pc:sldMk cId="3943217951" sldId="1689"/>
            <ac:spMk id="38" creationId="{D5987CD6-BDA2-46BD-BEF4-F03F8B5D5C58}"/>
          </ac:spMkLst>
        </pc:spChg>
        <pc:spChg chg="del">
          <ac:chgData name="Hamlet Markarian" userId="4926d2b407f31d77" providerId="LiveId" clId="{1C057F98-2CC4-49E3-A2E2-A804BE88845B}" dt="2021-05-05T09:26:03.600" v="638" actId="478"/>
          <ac:spMkLst>
            <pc:docMk/>
            <pc:sldMk cId="3943217951" sldId="1689"/>
            <ac:spMk id="39" creationId="{A2EBF499-41A1-4963-814D-56090B77A1D5}"/>
          </ac:spMkLst>
        </pc:spChg>
        <pc:spChg chg="del">
          <ac:chgData name="Hamlet Markarian" userId="4926d2b407f31d77" providerId="LiveId" clId="{1C057F98-2CC4-49E3-A2E2-A804BE88845B}" dt="2021-05-05T09:26:03.600" v="638" actId="478"/>
          <ac:spMkLst>
            <pc:docMk/>
            <pc:sldMk cId="3943217951" sldId="1689"/>
            <ac:spMk id="40" creationId="{521A83B8-19CB-4F28-8DD8-29912C91BA69}"/>
          </ac:spMkLst>
        </pc:spChg>
        <pc:spChg chg="del">
          <ac:chgData name="Hamlet Markarian" userId="4926d2b407f31d77" providerId="LiveId" clId="{1C057F98-2CC4-49E3-A2E2-A804BE88845B}" dt="2021-05-05T09:26:03.600" v="638" actId="478"/>
          <ac:spMkLst>
            <pc:docMk/>
            <pc:sldMk cId="3943217951" sldId="1689"/>
            <ac:spMk id="41" creationId="{FACB7FEE-80D9-48EE-AE6F-C448CAA71E03}"/>
          </ac:spMkLst>
        </pc:spChg>
        <pc:spChg chg="del">
          <ac:chgData name="Hamlet Markarian" userId="4926d2b407f31d77" providerId="LiveId" clId="{1C057F98-2CC4-49E3-A2E2-A804BE88845B}" dt="2021-05-05T09:26:03.600" v="638" actId="478"/>
          <ac:spMkLst>
            <pc:docMk/>
            <pc:sldMk cId="3943217951" sldId="1689"/>
            <ac:spMk id="42" creationId="{85C8A821-B749-48EC-9DD5-CB96F965A2E8}"/>
          </ac:spMkLst>
        </pc:spChg>
        <pc:spChg chg="del">
          <ac:chgData name="Hamlet Markarian" userId="4926d2b407f31d77" providerId="LiveId" clId="{1C057F98-2CC4-49E3-A2E2-A804BE88845B}" dt="2021-05-05T09:26:03.600" v="638" actId="478"/>
          <ac:spMkLst>
            <pc:docMk/>
            <pc:sldMk cId="3943217951" sldId="1689"/>
            <ac:spMk id="43" creationId="{E544C160-447F-4FB3-8404-152050080396}"/>
          </ac:spMkLst>
        </pc:spChg>
        <pc:spChg chg="del">
          <ac:chgData name="Hamlet Markarian" userId="4926d2b407f31d77" providerId="LiveId" clId="{1C057F98-2CC4-49E3-A2E2-A804BE88845B}" dt="2021-05-05T09:26:03.600" v="638" actId="478"/>
          <ac:spMkLst>
            <pc:docMk/>
            <pc:sldMk cId="3943217951" sldId="1689"/>
            <ac:spMk id="44" creationId="{063DFCAD-C558-4B40-8978-274518307C23}"/>
          </ac:spMkLst>
        </pc:spChg>
        <pc:spChg chg="del">
          <ac:chgData name="Hamlet Markarian" userId="4926d2b407f31d77" providerId="LiveId" clId="{1C057F98-2CC4-49E3-A2E2-A804BE88845B}" dt="2021-05-05T09:26:03.600" v="638" actId="478"/>
          <ac:spMkLst>
            <pc:docMk/>
            <pc:sldMk cId="3943217951" sldId="1689"/>
            <ac:spMk id="45" creationId="{554B236F-B57D-4658-9273-784C6D6A721B}"/>
          </ac:spMkLst>
        </pc:spChg>
        <pc:spChg chg="del">
          <ac:chgData name="Hamlet Markarian" userId="4926d2b407f31d77" providerId="LiveId" clId="{1C057F98-2CC4-49E3-A2E2-A804BE88845B}" dt="2021-05-05T09:26:03.600" v="638" actId="478"/>
          <ac:spMkLst>
            <pc:docMk/>
            <pc:sldMk cId="3943217951" sldId="1689"/>
            <ac:spMk id="46" creationId="{E9A5EAA9-CE29-4A3C-A55B-D1B145FC8421}"/>
          </ac:spMkLst>
        </pc:spChg>
        <pc:spChg chg="mod">
          <ac:chgData name="Hamlet Markarian" userId="4926d2b407f31d77" providerId="LiveId" clId="{1C057F98-2CC4-49E3-A2E2-A804BE88845B}" dt="2021-05-05T09:28:57.041" v="670" actId="20577"/>
          <ac:spMkLst>
            <pc:docMk/>
            <pc:sldMk cId="3943217951" sldId="1689"/>
            <ac:spMk id="47" creationId="{A44B59C1-E517-4559-B5F8-F894977DEDFE}"/>
          </ac:spMkLst>
        </pc:spChg>
        <pc:spChg chg="del">
          <ac:chgData name="Hamlet Markarian" userId="4926d2b407f31d77" providerId="LiveId" clId="{1C057F98-2CC4-49E3-A2E2-A804BE88845B}" dt="2021-05-05T09:26:03.600" v="638" actId="478"/>
          <ac:spMkLst>
            <pc:docMk/>
            <pc:sldMk cId="3943217951" sldId="1689"/>
            <ac:spMk id="48" creationId="{EB10C036-356B-40F7-8214-4FDEAAD43BB3}"/>
          </ac:spMkLst>
        </pc:spChg>
        <pc:spChg chg="del">
          <ac:chgData name="Hamlet Markarian" userId="4926d2b407f31d77" providerId="LiveId" clId="{1C057F98-2CC4-49E3-A2E2-A804BE88845B}" dt="2021-05-05T09:26:03.600" v="638" actId="478"/>
          <ac:spMkLst>
            <pc:docMk/>
            <pc:sldMk cId="3943217951" sldId="1689"/>
            <ac:spMk id="49" creationId="{192E5E92-9187-4984-A8A6-405CC9F441E4}"/>
          </ac:spMkLst>
        </pc:spChg>
        <pc:spChg chg="mod">
          <ac:chgData name="Hamlet Markarian" userId="4926d2b407f31d77" providerId="LiveId" clId="{1C057F98-2CC4-49E3-A2E2-A804BE88845B}" dt="2021-05-05T09:29:42.657" v="682" actId="20577"/>
          <ac:spMkLst>
            <pc:docMk/>
            <pc:sldMk cId="3943217951" sldId="1689"/>
            <ac:spMk id="50" creationId="{4F998B1D-6B43-4A9D-AD50-A2533B0C2888}"/>
          </ac:spMkLst>
        </pc:spChg>
        <pc:spChg chg="add mod">
          <ac:chgData name="Hamlet Markarian" userId="4926d2b407f31d77" providerId="LiveId" clId="{1C057F98-2CC4-49E3-A2E2-A804BE88845B}" dt="2021-05-05T09:27:29.640" v="654" actId="14100"/>
          <ac:spMkLst>
            <pc:docMk/>
            <pc:sldMk cId="3943217951" sldId="1689"/>
            <ac:spMk id="51" creationId="{37FD2ED1-D056-4F54-9D73-646FE02269CB}"/>
          </ac:spMkLst>
        </pc:spChg>
        <pc:spChg chg="add mod">
          <ac:chgData name="Hamlet Markarian" userId="4926d2b407f31d77" providerId="LiveId" clId="{1C057F98-2CC4-49E3-A2E2-A804BE88845B}" dt="2021-05-05T09:27:13.056" v="650" actId="1037"/>
          <ac:spMkLst>
            <pc:docMk/>
            <pc:sldMk cId="3943217951" sldId="1689"/>
            <ac:spMk id="52" creationId="{2F8AA12B-1A68-4E92-9EFF-68535000AFD4}"/>
          </ac:spMkLst>
        </pc:spChg>
        <pc:spChg chg="del">
          <ac:chgData name="Hamlet Markarian" userId="4926d2b407f31d77" providerId="LiveId" clId="{1C057F98-2CC4-49E3-A2E2-A804BE88845B}" dt="2021-05-05T09:26:03.600" v="638" actId="478"/>
          <ac:spMkLst>
            <pc:docMk/>
            <pc:sldMk cId="3943217951" sldId="1689"/>
            <ac:spMk id="53" creationId="{D9C8E34E-920C-4294-B175-F8D03A21DEB0}"/>
          </ac:spMkLst>
        </pc:spChg>
        <pc:spChg chg="del">
          <ac:chgData name="Hamlet Markarian" userId="4926d2b407f31d77" providerId="LiveId" clId="{1C057F98-2CC4-49E3-A2E2-A804BE88845B}" dt="2021-05-05T09:26:03.600" v="638" actId="478"/>
          <ac:spMkLst>
            <pc:docMk/>
            <pc:sldMk cId="3943217951" sldId="1689"/>
            <ac:spMk id="54" creationId="{247DF046-CCA9-4019-BA5A-FCD343D9C54D}"/>
          </ac:spMkLst>
        </pc:spChg>
        <pc:spChg chg="del">
          <ac:chgData name="Hamlet Markarian" userId="4926d2b407f31d77" providerId="LiveId" clId="{1C057F98-2CC4-49E3-A2E2-A804BE88845B}" dt="2021-05-05T09:26:03.600" v="638" actId="478"/>
          <ac:spMkLst>
            <pc:docMk/>
            <pc:sldMk cId="3943217951" sldId="1689"/>
            <ac:spMk id="55" creationId="{F03BC7C6-64A5-447D-B79E-F73C8FA17BCB}"/>
          </ac:spMkLst>
        </pc:spChg>
        <pc:spChg chg="del">
          <ac:chgData name="Hamlet Markarian" userId="4926d2b407f31d77" providerId="LiveId" clId="{1C057F98-2CC4-49E3-A2E2-A804BE88845B}" dt="2021-05-05T09:26:03.600" v="638" actId="478"/>
          <ac:spMkLst>
            <pc:docMk/>
            <pc:sldMk cId="3943217951" sldId="1689"/>
            <ac:spMk id="56" creationId="{06C96C30-832A-49B1-86FE-7A452E2A46CE}"/>
          </ac:spMkLst>
        </pc:spChg>
        <pc:spChg chg="del">
          <ac:chgData name="Hamlet Markarian" userId="4926d2b407f31d77" providerId="LiveId" clId="{1C057F98-2CC4-49E3-A2E2-A804BE88845B}" dt="2021-05-05T09:26:03.600" v="638" actId="478"/>
          <ac:spMkLst>
            <pc:docMk/>
            <pc:sldMk cId="3943217951" sldId="1689"/>
            <ac:spMk id="57" creationId="{0F07F53C-6CAF-4E62-A9CE-557AFA098B25}"/>
          </ac:spMkLst>
        </pc:spChg>
        <pc:spChg chg="del">
          <ac:chgData name="Hamlet Markarian" userId="4926d2b407f31d77" providerId="LiveId" clId="{1C057F98-2CC4-49E3-A2E2-A804BE88845B}" dt="2021-05-05T09:26:03.600" v="638" actId="478"/>
          <ac:spMkLst>
            <pc:docMk/>
            <pc:sldMk cId="3943217951" sldId="1689"/>
            <ac:spMk id="58" creationId="{03C0FCE7-83B9-42D8-A956-DA45A97114DD}"/>
          </ac:spMkLst>
        </pc:spChg>
        <pc:spChg chg="add mod">
          <ac:chgData name="Hamlet Markarian" userId="4926d2b407f31d77" providerId="LiveId" clId="{1C057F98-2CC4-49E3-A2E2-A804BE88845B}" dt="2021-05-05T09:27:39.607" v="656" actId="554"/>
          <ac:spMkLst>
            <pc:docMk/>
            <pc:sldMk cId="3943217951" sldId="1689"/>
            <ac:spMk id="61" creationId="{D41AE590-66F8-4DE6-B6BD-6ECB86C312DC}"/>
          </ac:spMkLst>
        </pc:spChg>
        <pc:spChg chg="add mod">
          <ac:chgData name="Hamlet Markarian" userId="4926d2b407f31d77" providerId="LiveId" clId="{1C057F98-2CC4-49E3-A2E2-A804BE88845B}" dt="2021-05-05T09:27:39.607" v="656" actId="554"/>
          <ac:spMkLst>
            <pc:docMk/>
            <pc:sldMk cId="3943217951" sldId="1689"/>
            <ac:spMk id="66" creationId="{60474D4A-D065-46CF-B8FD-AF9A8ADE92E1}"/>
          </ac:spMkLst>
        </pc:spChg>
        <pc:spChg chg="add mod">
          <ac:chgData name="Hamlet Markarian" userId="4926d2b407f31d77" providerId="LiveId" clId="{1C057F98-2CC4-49E3-A2E2-A804BE88845B}" dt="2021-05-05T09:27:47.395" v="657" actId="14100"/>
          <ac:spMkLst>
            <pc:docMk/>
            <pc:sldMk cId="3943217951" sldId="1689"/>
            <ac:spMk id="67" creationId="{BF0EB1AE-9285-45AA-AEC9-423A9903A47A}"/>
          </ac:spMkLst>
        </pc:spChg>
        <pc:spChg chg="add mod">
          <ac:chgData name="Hamlet Markarian" userId="4926d2b407f31d77" providerId="LiveId" clId="{1C057F98-2CC4-49E3-A2E2-A804BE88845B}" dt="2021-05-05T09:27:47.395" v="657" actId="14100"/>
          <ac:spMkLst>
            <pc:docMk/>
            <pc:sldMk cId="3943217951" sldId="1689"/>
            <ac:spMk id="68" creationId="{A2E2FA09-A42E-4536-9FEB-E7ED86FFB479}"/>
          </ac:spMkLst>
        </pc:spChg>
        <pc:spChg chg="add mod">
          <ac:chgData name="Hamlet Markarian" userId="4926d2b407f31d77" providerId="LiveId" clId="{1C057F98-2CC4-49E3-A2E2-A804BE88845B}" dt="2021-05-05T09:27:47.395" v="657" actId="14100"/>
          <ac:spMkLst>
            <pc:docMk/>
            <pc:sldMk cId="3943217951" sldId="1689"/>
            <ac:spMk id="72" creationId="{BC9D3A78-D6AD-46F6-8AF3-C94ED795B9AB}"/>
          </ac:spMkLst>
        </pc:spChg>
        <pc:spChg chg="add mod">
          <ac:chgData name="Hamlet Markarian" userId="4926d2b407f31d77" providerId="LiveId" clId="{1C057F98-2CC4-49E3-A2E2-A804BE88845B}" dt="2021-05-05T09:27:47.395" v="657" actId="14100"/>
          <ac:spMkLst>
            <pc:docMk/>
            <pc:sldMk cId="3943217951" sldId="1689"/>
            <ac:spMk id="73" creationId="{FEFF3BEF-A61B-4FCA-8161-E07BA0927D67}"/>
          </ac:spMkLst>
        </pc:spChg>
        <pc:spChg chg="add mod">
          <ac:chgData name="Hamlet Markarian" userId="4926d2b407f31d77" providerId="LiveId" clId="{1C057F98-2CC4-49E3-A2E2-A804BE88845B}" dt="2021-05-05T09:27:21.279" v="653" actId="1038"/>
          <ac:spMkLst>
            <pc:docMk/>
            <pc:sldMk cId="3943217951" sldId="1689"/>
            <ac:spMk id="74" creationId="{9A3C58B5-B97E-4BC5-83E4-4C1C7B6F280E}"/>
          </ac:spMkLst>
        </pc:spChg>
        <pc:spChg chg="add mod">
          <ac:chgData name="Hamlet Markarian" userId="4926d2b407f31d77" providerId="LiveId" clId="{1C057F98-2CC4-49E3-A2E2-A804BE88845B}" dt="2021-05-05T09:27:21.279" v="653" actId="1038"/>
          <ac:spMkLst>
            <pc:docMk/>
            <pc:sldMk cId="3943217951" sldId="1689"/>
            <ac:spMk id="75" creationId="{EA84A0C5-5E70-411D-B8B7-B6BE16A11574}"/>
          </ac:spMkLst>
        </pc:spChg>
        <pc:spChg chg="add mod">
          <ac:chgData name="Hamlet Markarian" userId="4926d2b407f31d77" providerId="LiveId" clId="{1C057F98-2CC4-49E3-A2E2-A804BE88845B}" dt="2021-05-05T09:27:21.279" v="653" actId="1038"/>
          <ac:spMkLst>
            <pc:docMk/>
            <pc:sldMk cId="3943217951" sldId="1689"/>
            <ac:spMk id="76" creationId="{A32545A6-0118-4700-897F-D4683A2CAC9E}"/>
          </ac:spMkLst>
        </pc:spChg>
        <pc:spChg chg="add mod">
          <ac:chgData name="Hamlet Markarian" userId="4926d2b407f31d77" providerId="LiveId" clId="{1C057F98-2CC4-49E3-A2E2-A804BE88845B}" dt="2021-05-05T09:27:13.056" v="650" actId="1037"/>
          <ac:spMkLst>
            <pc:docMk/>
            <pc:sldMk cId="3943217951" sldId="1689"/>
            <ac:spMk id="77" creationId="{12A86D55-846C-49A9-A170-FD9F2EA1E9F1}"/>
          </ac:spMkLst>
        </pc:spChg>
        <pc:spChg chg="add mod">
          <ac:chgData name="Hamlet Markarian" userId="4926d2b407f31d77" providerId="LiveId" clId="{1C057F98-2CC4-49E3-A2E2-A804BE88845B}" dt="2021-05-05T09:27:13.056" v="650" actId="1037"/>
          <ac:spMkLst>
            <pc:docMk/>
            <pc:sldMk cId="3943217951" sldId="1689"/>
            <ac:spMk id="79" creationId="{A6CD05BB-3DE6-45E8-8B2E-5D6AADC2A9EA}"/>
          </ac:spMkLst>
        </pc:spChg>
        <pc:spChg chg="add mod">
          <ac:chgData name="Hamlet Markarian" userId="4926d2b407f31d77" providerId="LiveId" clId="{1C057F98-2CC4-49E3-A2E2-A804BE88845B}" dt="2021-05-05T09:27:13.056" v="650" actId="1037"/>
          <ac:spMkLst>
            <pc:docMk/>
            <pc:sldMk cId="3943217951" sldId="1689"/>
            <ac:spMk id="80" creationId="{9E7C7C68-6CD1-40EA-BBA6-C010696A60A5}"/>
          </ac:spMkLst>
        </pc:spChg>
        <pc:spChg chg="add mod">
          <ac:chgData name="Hamlet Markarian" userId="4926d2b407f31d77" providerId="LiveId" clId="{1C057F98-2CC4-49E3-A2E2-A804BE88845B}" dt="2021-05-05T09:27:13.056" v="650" actId="1037"/>
          <ac:spMkLst>
            <pc:docMk/>
            <pc:sldMk cId="3943217951" sldId="1689"/>
            <ac:spMk id="81" creationId="{919F4719-138C-433D-B2E1-D6D263BF9775}"/>
          </ac:spMkLst>
        </pc:spChg>
        <pc:spChg chg="add mod">
          <ac:chgData name="Hamlet Markarian" userId="4926d2b407f31d77" providerId="LiveId" clId="{1C057F98-2CC4-49E3-A2E2-A804BE88845B}" dt="2021-05-05T09:27:13.056" v="650" actId="1037"/>
          <ac:spMkLst>
            <pc:docMk/>
            <pc:sldMk cId="3943217951" sldId="1689"/>
            <ac:spMk id="82" creationId="{E3B29AF0-2D11-4220-ADE6-22896510F45C}"/>
          </ac:spMkLst>
        </pc:spChg>
        <pc:spChg chg="add mod">
          <ac:chgData name="Hamlet Markarian" userId="4926d2b407f31d77" providerId="LiveId" clId="{1C057F98-2CC4-49E3-A2E2-A804BE88845B}" dt="2021-05-05T09:27:13.056" v="650" actId="1037"/>
          <ac:spMkLst>
            <pc:docMk/>
            <pc:sldMk cId="3943217951" sldId="1689"/>
            <ac:spMk id="83" creationId="{C0116A70-A779-4B39-A2EC-301DD8F7E5C3}"/>
          </ac:spMkLst>
        </pc:spChg>
        <pc:spChg chg="add mod">
          <ac:chgData name="Hamlet Markarian" userId="4926d2b407f31d77" providerId="LiveId" clId="{1C057F98-2CC4-49E3-A2E2-A804BE88845B}" dt="2021-05-05T09:27:13.056" v="650" actId="1037"/>
          <ac:spMkLst>
            <pc:docMk/>
            <pc:sldMk cId="3943217951" sldId="1689"/>
            <ac:spMk id="84" creationId="{0C29991C-2C5E-4A54-8853-82F09C08E9A5}"/>
          </ac:spMkLst>
        </pc:spChg>
        <pc:spChg chg="add mod">
          <ac:chgData name="Hamlet Markarian" userId="4926d2b407f31d77" providerId="LiveId" clId="{1C057F98-2CC4-49E3-A2E2-A804BE88845B}" dt="2021-05-05T09:27:13.056" v="650" actId="1037"/>
          <ac:spMkLst>
            <pc:docMk/>
            <pc:sldMk cId="3943217951" sldId="1689"/>
            <ac:spMk id="90" creationId="{48716926-71D1-4286-84EC-0943C6621CB8}"/>
          </ac:spMkLst>
        </pc:spChg>
        <pc:spChg chg="add mod">
          <ac:chgData name="Hamlet Markarian" userId="4926d2b407f31d77" providerId="LiveId" clId="{1C057F98-2CC4-49E3-A2E2-A804BE88845B}" dt="2021-05-05T09:27:13.056" v="650" actId="1037"/>
          <ac:spMkLst>
            <pc:docMk/>
            <pc:sldMk cId="3943217951" sldId="1689"/>
            <ac:spMk id="91" creationId="{CA58FD17-38A7-43B4-B01C-2294A3573277}"/>
          </ac:spMkLst>
        </pc:spChg>
        <pc:spChg chg="add mod">
          <ac:chgData name="Hamlet Markarian" userId="4926d2b407f31d77" providerId="LiveId" clId="{1C057F98-2CC4-49E3-A2E2-A804BE88845B}" dt="2021-05-05T09:27:13.056" v="650" actId="1037"/>
          <ac:spMkLst>
            <pc:docMk/>
            <pc:sldMk cId="3943217951" sldId="1689"/>
            <ac:spMk id="92" creationId="{BD5FF2F6-FE94-4605-99DC-126CAE117FCF}"/>
          </ac:spMkLst>
        </pc:spChg>
        <pc:spChg chg="add mod">
          <ac:chgData name="Hamlet Markarian" userId="4926d2b407f31d77" providerId="LiveId" clId="{1C057F98-2CC4-49E3-A2E2-A804BE88845B}" dt="2021-05-05T09:27:13.056" v="650" actId="1037"/>
          <ac:spMkLst>
            <pc:docMk/>
            <pc:sldMk cId="3943217951" sldId="1689"/>
            <ac:spMk id="93" creationId="{6F52B08F-1771-4077-B6D6-EF2877629A53}"/>
          </ac:spMkLst>
        </pc:spChg>
        <pc:spChg chg="add mod">
          <ac:chgData name="Hamlet Markarian" userId="4926d2b407f31d77" providerId="LiveId" clId="{1C057F98-2CC4-49E3-A2E2-A804BE88845B}" dt="2021-05-05T09:30:17.423" v="686" actId="1076"/>
          <ac:spMkLst>
            <pc:docMk/>
            <pc:sldMk cId="3943217951" sldId="1689"/>
            <ac:spMk id="99" creationId="{C858CA41-783F-4C79-B3AB-1FEC47C3D6CA}"/>
          </ac:spMkLst>
        </pc:spChg>
        <pc:spChg chg="add mod">
          <ac:chgData name="Hamlet Markarian" userId="4926d2b407f31d77" providerId="LiveId" clId="{1C057F98-2CC4-49E3-A2E2-A804BE88845B}" dt="2021-05-05T09:31:14.801" v="689" actId="6549"/>
          <ac:spMkLst>
            <pc:docMk/>
            <pc:sldMk cId="3943217951" sldId="1689"/>
            <ac:spMk id="100" creationId="{13897C5B-69A4-4CCD-AF50-C0E03AB5BDF7}"/>
          </ac:spMkLst>
        </pc:spChg>
        <pc:picChg chg="del">
          <ac:chgData name="Hamlet Markarian" userId="4926d2b407f31d77" providerId="LiveId" clId="{1C057F98-2CC4-49E3-A2E2-A804BE88845B}" dt="2021-05-05T09:26:03.600" v="638" actId="478"/>
          <ac:picMkLst>
            <pc:docMk/>
            <pc:sldMk cId="3943217951" sldId="1689"/>
            <ac:picMk id="62" creationId="{AD5AA10E-A077-44EC-BD5E-2BE6FAB1FDFC}"/>
          </ac:picMkLst>
        </pc:picChg>
        <pc:picChg chg="del">
          <ac:chgData name="Hamlet Markarian" userId="4926d2b407f31d77" providerId="LiveId" clId="{1C057F98-2CC4-49E3-A2E2-A804BE88845B}" dt="2021-05-05T09:26:03.600" v="638" actId="478"/>
          <ac:picMkLst>
            <pc:docMk/>
            <pc:sldMk cId="3943217951" sldId="1689"/>
            <ac:picMk id="64" creationId="{CFB6B0F6-403C-4DAB-B203-890FDA88490A}"/>
          </ac:picMkLst>
        </pc:picChg>
        <pc:picChg chg="del">
          <ac:chgData name="Hamlet Markarian" userId="4926d2b407f31d77" providerId="LiveId" clId="{1C057F98-2CC4-49E3-A2E2-A804BE88845B}" dt="2021-05-05T09:26:03.600" v="638" actId="478"/>
          <ac:picMkLst>
            <pc:docMk/>
            <pc:sldMk cId="3943217951" sldId="1689"/>
            <ac:picMk id="69" creationId="{CD1DE7F9-C76A-440D-B324-2266CBAEB305}"/>
          </ac:picMkLst>
        </pc:picChg>
        <pc:picChg chg="del">
          <ac:chgData name="Hamlet Markarian" userId="4926d2b407f31d77" providerId="LiveId" clId="{1C057F98-2CC4-49E3-A2E2-A804BE88845B}" dt="2021-05-05T09:26:03.600" v="638" actId="478"/>
          <ac:picMkLst>
            <pc:docMk/>
            <pc:sldMk cId="3943217951" sldId="1689"/>
            <ac:picMk id="70" creationId="{DD86FD89-BC13-4DFA-A8F2-4DC97151C15B}"/>
          </ac:picMkLst>
        </pc:picChg>
        <pc:picChg chg="del">
          <ac:chgData name="Hamlet Markarian" userId="4926d2b407f31d77" providerId="LiveId" clId="{1C057F98-2CC4-49E3-A2E2-A804BE88845B}" dt="2021-05-05T09:26:03.600" v="638" actId="478"/>
          <ac:picMkLst>
            <pc:docMk/>
            <pc:sldMk cId="3943217951" sldId="1689"/>
            <ac:picMk id="71" creationId="{9A9B41D7-E6DC-4A0D-8428-1B83E382421F}"/>
          </ac:picMkLst>
        </pc:picChg>
        <pc:cxnChg chg="add mod">
          <ac:chgData name="Hamlet Markarian" userId="4926d2b407f31d77" providerId="LiveId" clId="{1C057F98-2CC4-49E3-A2E2-A804BE88845B}" dt="2021-05-05T09:27:13.056" v="650" actId="1037"/>
          <ac:cxnSpMkLst>
            <pc:docMk/>
            <pc:sldMk cId="3943217951" sldId="1689"/>
            <ac:cxnSpMk id="78" creationId="{8E44F4E0-A841-4CEE-BB5C-49EC04CBC373}"/>
          </ac:cxnSpMkLst>
        </pc:cxnChg>
        <pc:cxnChg chg="add mod">
          <ac:chgData name="Hamlet Markarian" userId="4926d2b407f31d77" providerId="LiveId" clId="{1C057F98-2CC4-49E3-A2E2-A804BE88845B}" dt="2021-05-05T09:26:47.370" v="640" actId="1076"/>
          <ac:cxnSpMkLst>
            <pc:docMk/>
            <pc:sldMk cId="3943217951" sldId="1689"/>
            <ac:cxnSpMk id="94" creationId="{407C5CAC-32F7-440F-AADC-77366891E2E6}"/>
          </ac:cxnSpMkLst>
        </pc:cxnChg>
        <pc:cxnChg chg="add mod">
          <ac:chgData name="Hamlet Markarian" userId="4926d2b407f31d77" providerId="LiveId" clId="{1C057F98-2CC4-49E3-A2E2-A804BE88845B}" dt="2021-05-05T09:26:47.370" v="640" actId="1076"/>
          <ac:cxnSpMkLst>
            <pc:docMk/>
            <pc:sldMk cId="3943217951" sldId="1689"/>
            <ac:cxnSpMk id="95" creationId="{AFC2BD97-8028-4A12-87F8-D0F33BDC059C}"/>
          </ac:cxnSpMkLst>
        </pc:cxnChg>
        <pc:cxnChg chg="add mod">
          <ac:chgData name="Hamlet Markarian" userId="4926d2b407f31d77" providerId="LiveId" clId="{1C057F98-2CC4-49E3-A2E2-A804BE88845B}" dt="2021-05-05T09:26:47.370" v="640" actId="1076"/>
          <ac:cxnSpMkLst>
            <pc:docMk/>
            <pc:sldMk cId="3943217951" sldId="1689"/>
            <ac:cxnSpMk id="98" creationId="{757275F7-0968-42FA-A9DD-37DCDDBF4963}"/>
          </ac:cxnSpMkLst>
        </pc:cxnChg>
      </pc:sldChg>
      <pc:sldChg chg="addSp delSp modSp add mod ord modClrScheme modShow chgLayout">
        <pc:chgData name="Hamlet Markarian" userId="4926d2b407f31d77" providerId="LiveId" clId="{1C057F98-2CC4-49E3-A2E2-A804BE88845B}" dt="2021-05-06T10:14:08.643" v="4111" actId="700"/>
        <pc:sldMkLst>
          <pc:docMk/>
          <pc:sldMk cId="3602872411" sldId="1690"/>
        </pc:sldMkLst>
        <pc:spChg chg="del mod ord topLvl">
          <ac:chgData name="Hamlet Markarian" userId="4926d2b407f31d77" providerId="LiveId" clId="{1C057F98-2CC4-49E3-A2E2-A804BE88845B}" dt="2021-05-06T09:05:56.646" v="3945" actId="478"/>
          <ac:spMkLst>
            <pc:docMk/>
            <pc:sldMk cId="3602872411" sldId="1690"/>
            <ac:spMk id="5" creationId="{BC01E833-A438-4C2A-AF28-2B402D7F80E5}"/>
          </ac:spMkLst>
        </pc:spChg>
        <pc:spChg chg="add mod">
          <ac:chgData name="Hamlet Markarian" userId="4926d2b407f31d77" providerId="LiveId" clId="{1C057F98-2CC4-49E3-A2E2-A804BE88845B}" dt="2021-05-06T10:13:33.919" v="4110" actId="20577"/>
          <ac:spMkLst>
            <pc:docMk/>
            <pc:sldMk cId="3602872411" sldId="1690"/>
            <ac:spMk id="26" creationId="{9A3A919E-C693-4525-A691-90915290C968}"/>
          </ac:spMkLst>
        </pc:spChg>
        <pc:spChg chg="del mod ord">
          <ac:chgData name="Hamlet Markarian" userId="4926d2b407f31d77" providerId="LiveId" clId="{1C057F98-2CC4-49E3-A2E2-A804BE88845B}" dt="2021-05-05T18:50:13.165" v="1194" actId="478"/>
          <ac:spMkLst>
            <pc:docMk/>
            <pc:sldMk cId="3602872411" sldId="1690"/>
            <ac:spMk id="26" creationId="{D2F7AB68-18ED-47EB-A7E8-03F8D241CEC9}"/>
          </ac:spMkLst>
        </pc:spChg>
        <pc:spChg chg="add mod">
          <ac:chgData name="Hamlet Markarian" userId="4926d2b407f31d77" providerId="LiveId" clId="{1C057F98-2CC4-49E3-A2E2-A804BE88845B}" dt="2021-05-06T10:13:19.120" v="4106" actId="1076"/>
          <ac:spMkLst>
            <pc:docMk/>
            <pc:sldMk cId="3602872411" sldId="1690"/>
            <ac:spMk id="27" creationId="{8F7DE41A-7B40-45FE-847C-66A947658850}"/>
          </ac:spMkLst>
        </pc:spChg>
        <pc:spChg chg="add del mod ord">
          <ac:chgData name="Hamlet Markarian" userId="4926d2b407f31d77" providerId="LiveId" clId="{1C057F98-2CC4-49E3-A2E2-A804BE88845B}" dt="2021-05-05T18:50:13.165" v="1194" actId="478"/>
          <ac:spMkLst>
            <pc:docMk/>
            <pc:sldMk cId="3602872411" sldId="1690"/>
            <ac:spMk id="45" creationId="{1F49E127-5082-46B0-9970-A7254D91E01C}"/>
          </ac:spMkLst>
        </pc:spChg>
        <pc:spChg chg="del mod topLvl">
          <ac:chgData name="Hamlet Markarian" userId="4926d2b407f31d77" providerId="LiveId" clId="{1C057F98-2CC4-49E3-A2E2-A804BE88845B}" dt="2021-05-05T18:15:19.708" v="1114" actId="478"/>
          <ac:spMkLst>
            <pc:docMk/>
            <pc:sldMk cId="3602872411" sldId="1690"/>
            <ac:spMk id="47" creationId="{A44B59C1-E517-4559-B5F8-F894977DEDFE}"/>
          </ac:spMkLst>
        </pc:spChg>
        <pc:spChg chg="add del mod">
          <ac:chgData name="Hamlet Markarian" userId="4926d2b407f31d77" providerId="LiveId" clId="{1C057F98-2CC4-49E3-A2E2-A804BE88845B}" dt="2021-05-05T18:15:19.708" v="1114" actId="478"/>
          <ac:spMkLst>
            <pc:docMk/>
            <pc:sldMk cId="3602872411" sldId="1690"/>
            <ac:spMk id="48" creationId="{87721392-DD5B-4C1B-9B5A-631CA22ADABA}"/>
          </ac:spMkLst>
        </pc:spChg>
        <pc:spChg chg="add del mod">
          <ac:chgData name="Hamlet Markarian" userId="4926d2b407f31d77" providerId="LiveId" clId="{1C057F98-2CC4-49E3-A2E2-A804BE88845B}" dt="2021-05-05T09:49:20.304" v="962" actId="478"/>
          <ac:spMkLst>
            <pc:docMk/>
            <pc:sldMk cId="3602872411" sldId="1690"/>
            <ac:spMk id="49" creationId="{F50612DE-6D9F-4A11-BD95-FEC244C13549}"/>
          </ac:spMkLst>
        </pc:spChg>
        <pc:spChg chg="del mod topLvl">
          <ac:chgData name="Hamlet Markarian" userId="4926d2b407f31d77" providerId="LiveId" clId="{1C057F98-2CC4-49E3-A2E2-A804BE88845B}" dt="2021-05-05T18:15:15.196" v="1113" actId="478"/>
          <ac:spMkLst>
            <pc:docMk/>
            <pc:sldMk cId="3602872411" sldId="1690"/>
            <ac:spMk id="50" creationId="{4F998B1D-6B43-4A9D-AD50-A2533B0C2888}"/>
          </ac:spMkLst>
        </pc:spChg>
        <pc:spChg chg="del">
          <ac:chgData name="Hamlet Markarian" userId="4926d2b407f31d77" providerId="LiveId" clId="{1C057F98-2CC4-49E3-A2E2-A804BE88845B}" dt="2021-05-05T09:31:38.847" v="691" actId="478"/>
          <ac:spMkLst>
            <pc:docMk/>
            <pc:sldMk cId="3602872411" sldId="1690"/>
            <ac:spMk id="51" creationId="{37FD2ED1-D056-4F54-9D73-646FE02269CB}"/>
          </ac:spMkLst>
        </pc:spChg>
        <pc:spChg chg="del">
          <ac:chgData name="Hamlet Markarian" userId="4926d2b407f31d77" providerId="LiveId" clId="{1C057F98-2CC4-49E3-A2E2-A804BE88845B}" dt="2021-05-05T09:31:38.847" v="691" actId="478"/>
          <ac:spMkLst>
            <pc:docMk/>
            <pc:sldMk cId="3602872411" sldId="1690"/>
            <ac:spMk id="52" creationId="{2F8AA12B-1A68-4E92-9EFF-68535000AFD4}"/>
          </ac:spMkLst>
        </pc:spChg>
        <pc:spChg chg="add del mod">
          <ac:chgData name="Hamlet Markarian" userId="4926d2b407f31d77" providerId="LiveId" clId="{1C057F98-2CC4-49E3-A2E2-A804BE88845B}" dt="2021-05-05T18:15:19.708" v="1114" actId="478"/>
          <ac:spMkLst>
            <pc:docMk/>
            <pc:sldMk cId="3602872411" sldId="1690"/>
            <ac:spMk id="53" creationId="{AF5A0026-4D00-45E8-9F90-933BC1A1C94C}"/>
          </ac:spMkLst>
        </pc:spChg>
        <pc:spChg chg="add del mod">
          <ac:chgData name="Hamlet Markarian" userId="4926d2b407f31d77" providerId="LiveId" clId="{1C057F98-2CC4-49E3-A2E2-A804BE88845B}" dt="2021-05-05T18:07:34.300" v="1035" actId="478"/>
          <ac:spMkLst>
            <pc:docMk/>
            <pc:sldMk cId="3602872411" sldId="1690"/>
            <ac:spMk id="54" creationId="{FE19F5C8-44C1-409B-B169-79BC05329BC3}"/>
          </ac:spMkLst>
        </pc:spChg>
        <pc:spChg chg="add del mod ord">
          <ac:chgData name="Hamlet Markarian" userId="4926d2b407f31d77" providerId="LiveId" clId="{1C057F98-2CC4-49E3-A2E2-A804BE88845B}" dt="2021-05-06T09:05:56.646" v="3945" actId="478"/>
          <ac:spMkLst>
            <pc:docMk/>
            <pc:sldMk cId="3602872411" sldId="1690"/>
            <ac:spMk id="57" creationId="{B79FE3FB-DDD9-4C52-A866-E3982D872286}"/>
          </ac:spMkLst>
        </pc:spChg>
        <pc:spChg chg="add del mod">
          <ac:chgData name="Hamlet Markarian" userId="4926d2b407f31d77" providerId="LiveId" clId="{1C057F98-2CC4-49E3-A2E2-A804BE88845B}" dt="2021-05-06T09:05:56.646" v="3945" actId="478"/>
          <ac:spMkLst>
            <pc:docMk/>
            <pc:sldMk cId="3602872411" sldId="1690"/>
            <ac:spMk id="58" creationId="{6746E36E-8B07-4A24-8EBF-F9D748DD640E}"/>
          </ac:spMkLst>
        </pc:spChg>
        <pc:spChg chg="del">
          <ac:chgData name="Hamlet Markarian" userId="4926d2b407f31d77" providerId="LiveId" clId="{1C057F98-2CC4-49E3-A2E2-A804BE88845B}" dt="2021-05-05T09:31:38.847" v="691" actId="478"/>
          <ac:spMkLst>
            <pc:docMk/>
            <pc:sldMk cId="3602872411" sldId="1690"/>
            <ac:spMk id="61" creationId="{D41AE590-66F8-4DE6-B6BD-6ECB86C312DC}"/>
          </ac:spMkLst>
        </pc:spChg>
        <pc:spChg chg="add del mod">
          <ac:chgData name="Hamlet Markarian" userId="4926d2b407f31d77" providerId="LiveId" clId="{1C057F98-2CC4-49E3-A2E2-A804BE88845B}" dt="2021-05-05T23:38:45.941" v="3449" actId="478"/>
          <ac:spMkLst>
            <pc:docMk/>
            <pc:sldMk cId="3602872411" sldId="1690"/>
            <ac:spMk id="62" creationId="{247E316A-809D-4F6D-BBD3-5ED79B9AB7A2}"/>
          </ac:spMkLst>
        </pc:spChg>
        <pc:spChg chg="add del mod">
          <ac:chgData name="Hamlet Markarian" userId="4926d2b407f31d77" providerId="LiveId" clId="{1C057F98-2CC4-49E3-A2E2-A804BE88845B}" dt="2021-05-06T09:05:56.646" v="3945" actId="478"/>
          <ac:spMkLst>
            <pc:docMk/>
            <pc:sldMk cId="3602872411" sldId="1690"/>
            <ac:spMk id="64" creationId="{0CA89183-81A9-4647-ADF1-40C53FAA37B7}"/>
          </ac:spMkLst>
        </pc:spChg>
        <pc:spChg chg="del">
          <ac:chgData name="Hamlet Markarian" userId="4926d2b407f31d77" providerId="LiveId" clId="{1C057F98-2CC4-49E3-A2E2-A804BE88845B}" dt="2021-05-05T09:31:38.847" v="691" actId="478"/>
          <ac:spMkLst>
            <pc:docMk/>
            <pc:sldMk cId="3602872411" sldId="1690"/>
            <ac:spMk id="66" creationId="{60474D4A-D065-46CF-B8FD-AF9A8ADE92E1}"/>
          </ac:spMkLst>
        </pc:spChg>
        <pc:spChg chg="del">
          <ac:chgData name="Hamlet Markarian" userId="4926d2b407f31d77" providerId="LiveId" clId="{1C057F98-2CC4-49E3-A2E2-A804BE88845B}" dt="2021-05-05T09:31:38.847" v="691" actId="478"/>
          <ac:spMkLst>
            <pc:docMk/>
            <pc:sldMk cId="3602872411" sldId="1690"/>
            <ac:spMk id="67" creationId="{BF0EB1AE-9285-45AA-AEC9-423A9903A47A}"/>
          </ac:spMkLst>
        </pc:spChg>
        <pc:spChg chg="del">
          <ac:chgData name="Hamlet Markarian" userId="4926d2b407f31d77" providerId="LiveId" clId="{1C057F98-2CC4-49E3-A2E2-A804BE88845B}" dt="2021-05-05T09:31:38.847" v="691" actId="478"/>
          <ac:spMkLst>
            <pc:docMk/>
            <pc:sldMk cId="3602872411" sldId="1690"/>
            <ac:spMk id="68" creationId="{A2E2FA09-A42E-4536-9FEB-E7ED86FFB479}"/>
          </ac:spMkLst>
        </pc:spChg>
        <pc:spChg chg="add del mod">
          <ac:chgData name="Hamlet Markarian" userId="4926d2b407f31d77" providerId="LiveId" clId="{1C057F98-2CC4-49E3-A2E2-A804BE88845B}" dt="2021-05-05T23:38:45.941" v="3449" actId="478"/>
          <ac:spMkLst>
            <pc:docMk/>
            <pc:sldMk cId="3602872411" sldId="1690"/>
            <ac:spMk id="69" creationId="{2444159D-B26E-45FF-B895-A0F4132D147C}"/>
          </ac:spMkLst>
        </pc:spChg>
        <pc:spChg chg="add del mod">
          <ac:chgData name="Hamlet Markarian" userId="4926d2b407f31d77" providerId="LiveId" clId="{1C057F98-2CC4-49E3-A2E2-A804BE88845B}" dt="2021-05-05T23:42:19.045" v="3514" actId="478"/>
          <ac:spMkLst>
            <pc:docMk/>
            <pc:sldMk cId="3602872411" sldId="1690"/>
            <ac:spMk id="70" creationId="{8657F8D6-8A4F-4786-83A6-12DE8E377535}"/>
          </ac:spMkLst>
        </pc:spChg>
        <pc:spChg chg="add del mod">
          <ac:chgData name="Hamlet Markarian" userId="4926d2b407f31d77" providerId="LiveId" clId="{1C057F98-2CC4-49E3-A2E2-A804BE88845B}" dt="2021-05-05T23:38:45.941" v="3449" actId="478"/>
          <ac:spMkLst>
            <pc:docMk/>
            <pc:sldMk cId="3602872411" sldId="1690"/>
            <ac:spMk id="71" creationId="{B1C6B7BF-8FB8-40BC-86EB-27E80AE2CA1C}"/>
          </ac:spMkLst>
        </pc:spChg>
        <pc:spChg chg="del">
          <ac:chgData name="Hamlet Markarian" userId="4926d2b407f31d77" providerId="LiveId" clId="{1C057F98-2CC4-49E3-A2E2-A804BE88845B}" dt="2021-05-05T09:31:38.847" v="691" actId="478"/>
          <ac:spMkLst>
            <pc:docMk/>
            <pc:sldMk cId="3602872411" sldId="1690"/>
            <ac:spMk id="72" creationId="{BC9D3A78-D6AD-46F6-8AF3-C94ED795B9AB}"/>
          </ac:spMkLst>
        </pc:spChg>
        <pc:spChg chg="del">
          <ac:chgData name="Hamlet Markarian" userId="4926d2b407f31d77" providerId="LiveId" clId="{1C057F98-2CC4-49E3-A2E2-A804BE88845B}" dt="2021-05-05T09:31:38.847" v="691" actId="478"/>
          <ac:spMkLst>
            <pc:docMk/>
            <pc:sldMk cId="3602872411" sldId="1690"/>
            <ac:spMk id="73" creationId="{FEFF3BEF-A61B-4FCA-8161-E07BA0927D67}"/>
          </ac:spMkLst>
        </pc:spChg>
        <pc:spChg chg="del">
          <ac:chgData name="Hamlet Markarian" userId="4926d2b407f31d77" providerId="LiveId" clId="{1C057F98-2CC4-49E3-A2E2-A804BE88845B}" dt="2021-05-05T09:31:38.847" v="691" actId="478"/>
          <ac:spMkLst>
            <pc:docMk/>
            <pc:sldMk cId="3602872411" sldId="1690"/>
            <ac:spMk id="74" creationId="{9A3C58B5-B97E-4BC5-83E4-4C1C7B6F280E}"/>
          </ac:spMkLst>
        </pc:spChg>
        <pc:spChg chg="del">
          <ac:chgData name="Hamlet Markarian" userId="4926d2b407f31d77" providerId="LiveId" clId="{1C057F98-2CC4-49E3-A2E2-A804BE88845B}" dt="2021-05-05T09:31:38.847" v="691" actId="478"/>
          <ac:spMkLst>
            <pc:docMk/>
            <pc:sldMk cId="3602872411" sldId="1690"/>
            <ac:spMk id="75" creationId="{EA84A0C5-5E70-411D-B8B7-B6BE16A11574}"/>
          </ac:spMkLst>
        </pc:spChg>
        <pc:spChg chg="del">
          <ac:chgData name="Hamlet Markarian" userId="4926d2b407f31d77" providerId="LiveId" clId="{1C057F98-2CC4-49E3-A2E2-A804BE88845B}" dt="2021-05-05T09:31:38.847" v="691" actId="478"/>
          <ac:spMkLst>
            <pc:docMk/>
            <pc:sldMk cId="3602872411" sldId="1690"/>
            <ac:spMk id="76" creationId="{A32545A6-0118-4700-897F-D4683A2CAC9E}"/>
          </ac:spMkLst>
        </pc:spChg>
        <pc:spChg chg="del">
          <ac:chgData name="Hamlet Markarian" userId="4926d2b407f31d77" providerId="LiveId" clId="{1C057F98-2CC4-49E3-A2E2-A804BE88845B}" dt="2021-05-05T09:31:38.847" v="691" actId="478"/>
          <ac:spMkLst>
            <pc:docMk/>
            <pc:sldMk cId="3602872411" sldId="1690"/>
            <ac:spMk id="77" creationId="{12A86D55-846C-49A9-A170-FD9F2EA1E9F1}"/>
          </ac:spMkLst>
        </pc:spChg>
        <pc:spChg chg="del">
          <ac:chgData name="Hamlet Markarian" userId="4926d2b407f31d77" providerId="LiveId" clId="{1C057F98-2CC4-49E3-A2E2-A804BE88845B}" dt="2021-05-05T09:31:38.847" v="691" actId="478"/>
          <ac:spMkLst>
            <pc:docMk/>
            <pc:sldMk cId="3602872411" sldId="1690"/>
            <ac:spMk id="79" creationId="{A6CD05BB-3DE6-45E8-8B2E-5D6AADC2A9EA}"/>
          </ac:spMkLst>
        </pc:spChg>
        <pc:spChg chg="del">
          <ac:chgData name="Hamlet Markarian" userId="4926d2b407f31d77" providerId="LiveId" clId="{1C057F98-2CC4-49E3-A2E2-A804BE88845B}" dt="2021-05-05T09:31:38.847" v="691" actId="478"/>
          <ac:spMkLst>
            <pc:docMk/>
            <pc:sldMk cId="3602872411" sldId="1690"/>
            <ac:spMk id="80" creationId="{9E7C7C68-6CD1-40EA-BBA6-C010696A60A5}"/>
          </ac:spMkLst>
        </pc:spChg>
        <pc:spChg chg="del">
          <ac:chgData name="Hamlet Markarian" userId="4926d2b407f31d77" providerId="LiveId" clId="{1C057F98-2CC4-49E3-A2E2-A804BE88845B}" dt="2021-05-05T09:31:38.847" v="691" actId="478"/>
          <ac:spMkLst>
            <pc:docMk/>
            <pc:sldMk cId="3602872411" sldId="1690"/>
            <ac:spMk id="81" creationId="{919F4719-138C-433D-B2E1-D6D263BF9775}"/>
          </ac:spMkLst>
        </pc:spChg>
        <pc:spChg chg="del">
          <ac:chgData name="Hamlet Markarian" userId="4926d2b407f31d77" providerId="LiveId" clId="{1C057F98-2CC4-49E3-A2E2-A804BE88845B}" dt="2021-05-05T09:31:38.847" v="691" actId="478"/>
          <ac:spMkLst>
            <pc:docMk/>
            <pc:sldMk cId="3602872411" sldId="1690"/>
            <ac:spMk id="82" creationId="{E3B29AF0-2D11-4220-ADE6-22896510F45C}"/>
          </ac:spMkLst>
        </pc:spChg>
        <pc:spChg chg="del">
          <ac:chgData name="Hamlet Markarian" userId="4926d2b407f31d77" providerId="LiveId" clId="{1C057F98-2CC4-49E3-A2E2-A804BE88845B}" dt="2021-05-05T09:31:38.847" v="691" actId="478"/>
          <ac:spMkLst>
            <pc:docMk/>
            <pc:sldMk cId="3602872411" sldId="1690"/>
            <ac:spMk id="83" creationId="{C0116A70-A779-4B39-A2EC-301DD8F7E5C3}"/>
          </ac:spMkLst>
        </pc:spChg>
        <pc:spChg chg="del">
          <ac:chgData name="Hamlet Markarian" userId="4926d2b407f31d77" providerId="LiveId" clId="{1C057F98-2CC4-49E3-A2E2-A804BE88845B}" dt="2021-05-05T09:31:38.847" v="691" actId="478"/>
          <ac:spMkLst>
            <pc:docMk/>
            <pc:sldMk cId="3602872411" sldId="1690"/>
            <ac:spMk id="84" creationId="{0C29991C-2C5E-4A54-8853-82F09C08E9A5}"/>
          </ac:spMkLst>
        </pc:spChg>
        <pc:spChg chg="mod">
          <ac:chgData name="Hamlet Markarian" userId="4926d2b407f31d77" providerId="LiveId" clId="{1C057F98-2CC4-49E3-A2E2-A804BE88845B}" dt="2021-05-06T09:32:25.047" v="3985"/>
          <ac:spMkLst>
            <pc:docMk/>
            <pc:sldMk cId="3602872411" sldId="1690"/>
            <ac:spMk id="86" creationId="{FDE1ED42-320B-4BFA-8ACE-40BD3A7BF369}"/>
          </ac:spMkLst>
        </pc:spChg>
        <pc:spChg chg="mod">
          <ac:chgData name="Hamlet Markarian" userId="4926d2b407f31d77" providerId="LiveId" clId="{1C057F98-2CC4-49E3-A2E2-A804BE88845B}" dt="2021-05-06T09:32:25.047" v="3985"/>
          <ac:spMkLst>
            <pc:docMk/>
            <pc:sldMk cId="3602872411" sldId="1690"/>
            <ac:spMk id="87" creationId="{C92A7041-63AB-4579-B061-8A346F45FE89}"/>
          </ac:spMkLst>
        </pc:spChg>
        <pc:spChg chg="mod">
          <ac:chgData name="Hamlet Markarian" userId="4926d2b407f31d77" providerId="LiveId" clId="{1C057F98-2CC4-49E3-A2E2-A804BE88845B}" dt="2021-05-06T09:32:25.047" v="3985"/>
          <ac:spMkLst>
            <pc:docMk/>
            <pc:sldMk cId="3602872411" sldId="1690"/>
            <ac:spMk id="88" creationId="{A52498D4-8C84-436C-A629-BFD59B653407}"/>
          </ac:spMkLst>
        </pc:spChg>
        <pc:spChg chg="mod">
          <ac:chgData name="Hamlet Markarian" userId="4926d2b407f31d77" providerId="LiveId" clId="{1C057F98-2CC4-49E3-A2E2-A804BE88845B}" dt="2021-05-06T09:32:25.047" v="3985"/>
          <ac:spMkLst>
            <pc:docMk/>
            <pc:sldMk cId="3602872411" sldId="1690"/>
            <ac:spMk id="89" creationId="{3861B3D1-9F72-48F3-8F52-B469BA168883}"/>
          </ac:spMkLst>
        </pc:spChg>
        <pc:spChg chg="del">
          <ac:chgData name="Hamlet Markarian" userId="4926d2b407f31d77" providerId="LiveId" clId="{1C057F98-2CC4-49E3-A2E2-A804BE88845B}" dt="2021-05-05T09:31:38.847" v="691" actId="478"/>
          <ac:spMkLst>
            <pc:docMk/>
            <pc:sldMk cId="3602872411" sldId="1690"/>
            <ac:spMk id="90" creationId="{48716926-71D1-4286-84EC-0943C6621CB8}"/>
          </ac:spMkLst>
        </pc:spChg>
        <pc:spChg chg="del">
          <ac:chgData name="Hamlet Markarian" userId="4926d2b407f31d77" providerId="LiveId" clId="{1C057F98-2CC4-49E3-A2E2-A804BE88845B}" dt="2021-05-05T09:31:38.847" v="691" actId="478"/>
          <ac:spMkLst>
            <pc:docMk/>
            <pc:sldMk cId="3602872411" sldId="1690"/>
            <ac:spMk id="91" creationId="{CA58FD17-38A7-43B4-B01C-2294A3573277}"/>
          </ac:spMkLst>
        </pc:spChg>
        <pc:spChg chg="del">
          <ac:chgData name="Hamlet Markarian" userId="4926d2b407f31d77" providerId="LiveId" clId="{1C057F98-2CC4-49E3-A2E2-A804BE88845B}" dt="2021-05-05T09:31:38.847" v="691" actId="478"/>
          <ac:spMkLst>
            <pc:docMk/>
            <pc:sldMk cId="3602872411" sldId="1690"/>
            <ac:spMk id="92" creationId="{BD5FF2F6-FE94-4605-99DC-126CAE117FCF}"/>
          </ac:spMkLst>
        </pc:spChg>
        <pc:spChg chg="del">
          <ac:chgData name="Hamlet Markarian" userId="4926d2b407f31d77" providerId="LiveId" clId="{1C057F98-2CC4-49E3-A2E2-A804BE88845B}" dt="2021-05-05T09:31:38.847" v="691" actId="478"/>
          <ac:spMkLst>
            <pc:docMk/>
            <pc:sldMk cId="3602872411" sldId="1690"/>
            <ac:spMk id="93" creationId="{6F52B08F-1771-4077-B6D6-EF2877629A53}"/>
          </ac:spMkLst>
        </pc:spChg>
        <pc:spChg chg="mod">
          <ac:chgData name="Hamlet Markarian" userId="4926d2b407f31d77" providerId="LiveId" clId="{1C057F98-2CC4-49E3-A2E2-A804BE88845B}" dt="2021-05-06T09:32:25.047" v="3985"/>
          <ac:spMkLst>
            <pc:docMk/>
            <pc:sldMk cId="3602872411" sldId="1690"/>
            <ac:spMk id="96" creationId="{BB94E991-97B4-473C-8F94-83375346173E}"/>
          </ac:spMkLst>
        </pc:spChg>
        <pc:spChg chg="mod">
          <ac:chgData name="Hamlet Markarian" userId="4926d2b407f31d77" providerId="LiveId" clId="{1C057F98-2CC4-49E3-A2E2-A804BE88845B}" dt="2021-05-06T09:32:25.047" v="3985"/>
          <ac:spMkLst>
            <pc:docMk/>
            <pc:sldMk cId="3602872411" sldId="1690"/>
            <ac:spMk id="97" creationId="{384C1A49-53C6-49A3-9EFC-DAE87884C7E6}"/>
          </ac:spMkLst>
        </pc:spChg>
        <pc:spChg chg="del">
          <ac:chgData name="Hamlet Markarian" userId="4926d2b407f31d77" providerId="LiveId" clId="{1C057F98-2CC4-49E3-A2E2-A804BE88845B}" dt="2021-05-05T09:32:04.831" v="696" actId="478"/>
          <ac:spMkLst>
            <pc:docMk/>
            <pc:sldMk cId="3602872411" sldId="1690"/>
            <ac:spMk id="99" creationId="{C858CA41-783F-4C79-B3AB-1FEC47C3D6CA}"/>
          </ac:spMkLst>
        </pc:spChg>
        <pc:spChg chg="del">
          <ac:chgData name="Hamlet Markarian" userId="4926d2b407f31d77" providerId="LiveId" clId="{1C057F98-2CC4-49E3-A2E2-A804BE88845B}" dt="2021-05-05T09:32:26.766" v="700" actId="478"/>
          <ac:spMkLst>
            <pc:docMk/>
            <pc:sldMk cId="3602872411" sldId="1690"/>
            <ac:spMk id="100" creationId="{13897C5B-69A4-4CCD-AF50-C0E03AB5BDF7}"/>
          </ac:spMkLst>
        </pc:spChg>
        <pc:spChg chg="add del mod">
          <ac:chgData name="Hamlet Markarian" userId="4926d2b407f31d77" providerId="LiveId" clId="{1C057F98-2CC4-49E3-A2E2-A804BE88845B}" dt="2021-05-05T23:42:19.045" v="3514" actId="478"/>
          <ac:spMkLst>
            <pc:docMk/>
            <pc:sldMk cId="3602872411" sldId="1690"/>
            <ac:spMk id="101" creationId="{F355C421-493C-420B-9BA2-2D544B16D5FF}"/>
          </ac:spMkLst>
        </pc:spChg>
        <pc:spChg chg="add del mod">
          <ac:chgData name="Hamlet Markarian" userId="4926d2b407f31d77" providerId="LiveId" clId="{1C057F98-2CC4-49E3-A2E2-A804BE88845B}" dt="2021-05-05T23:38:45.941" v="3449" actId="478"/>
          <ac:spMkLst>
            <pc:docMk/>
            <pc:sldMk cId="3602872411" sldId="1690"/>
            <ac:spMk id="102" creationId="{D89B7F59-A3FE-46FF-9DB2-4DDCFAD262F2}"/>
          </ac:spMkLst>
        </pc:spChg>
        <pc:spChg chg="add del mod">
          <ac:chgData name="Hamlet Markarian" userId="4926d2b407f31d77" providerId="LiveId" clId="{1C057F98-2CC4-49E3-A2E2-A804BE88845B}" dt="2021-05-06T09:05:56.646" v="3945" actId="478"/>
          <ac:spMkLst>
            <pc:docMk/>
            <pc:sldMk cId="3602872411" sldId="1690"/>
            <ac:spMk id="105" creationId="{315872BF-878A-47DD-93DB-1295E1D6B5DF}"/>
          </ac:spMkLst>
        </pc:spChg>
        <pc:spChg chg="add del mod">
          <ac:chgData name="Hamlet Markarian" userId="4926d2b407f31d77" providerId="LiveId" clId="{1C057F98-2CC4-49E3-A2E2-A804BE88845B}" dt="2021-05-06T09:05:56.646" v="3945" actId="478"/>
          <ac:spMkLst>
            <pc:docMk/>
            <pc:sldMk cId="3602872411" sldId="1690"/>
            <ac:spMk id="106" creationId="{293DC0AE-FBEC-4A8C-80D4-FBDFC5C5595A}"/>
          </ac:spMkLst>
        </pc:spChg>
        <pc:spChg chg="add del mod ord">
          <ac:chgData name="Hamlet Markarian" userId="4926d2b407f31d77" providerId="LiveId" clId="{1C057F98-2CC4-49E3-A2E2-A804BE88845B}" dt="2021-05-06T09:05:56.646" v="3945" actId="478"/>
          <ac:spMkLst>
            <pc:docMk/>
            <pc:sldMk cId="3602872411" sldId="1690"/>
            <ac:spMk id="107" creationId="{0F859193-6AC0-423A-BBC1-209232071DAB}"/>
          </ac:spMkLst>
        </pc:spChg>
        <pc:spChg chg="add del mod ord">
          <ac:chgData name="Hamlet Markarian" userId="4926d2b407f31d77" providerId="LiveId" clId="{1C057F98-2CC4-49E3-A2E2-A804BE88845B}" dt="2021-05-06T09:05:56.646" v="3945" actId="478"/>
          <ac:spMkLst>
            <pc:docMk/>
            <pc:sldMk cId="3602872411" sldId="1690"/>
            <ac:spMk id="109" creationId="{1C20DFFB-B43B-46A9-A3F6-3A1603743C63}"/>
          </ac:spMkLst>
        </pc:spChg>
        <pc:spChg chg="add del mod ord">
          <ac:chgData name="Hamlet Markarian" userId="4926d2b407f31d77" providerId="LiveId" clId="{1C057F98-2CC4-49E3-A2E2-A804BE88845B}" dt="2021-05-06T09:05:56.646" v="3945" actId="478"/>
          <ac:spMkLst>
            <pc:docMk/>
            <pc:sldMk cId="3602872411" sldId="1690"/>
            <ac:spMk id="110" creationId="{48DFAA08-C42B-4D9C-AF98-F1B80136E5CD}"/>
          </ac:spMkLst>
        </pc:spChg>
        <pc:spChg chg="add del mod ord">
          <ac:chgData name="Hamlet Markarian" userId="4926d2b407f31d77" providerId="LiveId" clId="{1C057F98-2CC4-49E3-A2E2-A804BE88845B}" dt="2021-05-06T09:05:56.646" v="3945" actId="478"/>
          <ac:spMkLst>
            <pc:docMk/>
            <pc:sldMk cId="3602872411" sldId="1690"/>
            <ac:spMk id="111" creationId="{07C91F91-B133-41F4-8C1A-EDE2E3F32C1B}"/>
          </ac:spMkLst>
        </pc:spChg>
        <pc:spChg chg="add del mod">
          <ac:chgData name="Hamlet Markarian" userId="4926d2b407f31d77" providerId="LiveId" clId="{1C057F98-2CC4-49E3-A2E2-A804BE88845B}" dt="2021-05-06T09:05:56.646" v="3945" actId="478"/>
          <ac:spMkLst>
            <pc:docMk/>
            <pc:sldMk cId="3602872411" sldId="1690"/>
            <ac:spMk id="113" creationId="{7D788A73-741B-4799-A475-FFB7FD4296F4}"/>
          </ac:spMkLst>
        </pc:spChg>
        <pc:grpChg chg="add del mod ord">
          <ac:chgData name="Hamlet Markarian" userId="4926d2b407f31d77" providerId="LiveId" clId="{1C057F98-2CC4-49E3-A2E2-A804BE88845B}" dt="2021-05-05T09:44:41.008" v="852" actId="165"/>
          <ac:grpSpMkLst>
            <pc:docMk/>
            <pc:sldMk cId="3602872411" sldId="1690"/>
            <ac:grpSpMk id="2" creationId="{142BB623-C255-4319-AF7F-AA4DC1A990FB}"/>
          </ac:grpSpMkLst>
        </pc:grpChg>
        <pc:grpChg chg="add del mod ord">
          <ac:chgData name="Hamlet Markarian" userId="4926d2b407f31d77" providerId="LiveId" clId="{1C057F98-2CC4-49E3-A2E2-A804BE88845B}" dt="2021-05-06T09:32:25.047" v="3985"/>
          <ac:grpSpMkLst>
            <pc:docMk/>
            <pc:sldMk cId="3602872411" sldId="1690"/>
            <ac:grpSpMk id="85" creationId="{2386B6A7-AA72-4C56-84B2-783D455833CA}"/>
          </ac:grpSpMkLst>
        </pc:grpChg>
        <pc:picChg chg="add del mod">
          <ac:chgData name="Hamlet Markarian" userId="4926d2b407f31d77" providerId="LiveId" clId="{1C057F98-2CC4-49E3-A2E2-A804BE88845B}" dt="2021-05-06T09:05:56.646" v="3945" actId="478"/>
          <ac:picMkLst>
            <pc:docMk/>
            <pc:sldMk cId="3602872411" sldId="1690"/>
            <ac:picMk id="55" creationId="{8949BDD1-2918-4A15-97B5-46AA812BFC63}"/>
          </ac:picMkLst>
        </pc:picChg>
        <pc:picChg chg="mod">
          <ac:chgData name="Hamlet Markarian" userId="4926d2b407f31d77" providerId="LiveId" clId="{1C057F98-2CC4-49E3-A2E2-A804BE88845B}" dt="2021-05-05T18:16:30.333" v="1116"/>
          <ac:picMkLst>
            <pc:docMk/>
            <pc:sldMk cId="3602872411" sldId="1690"/>
            <ac:picMk id="56" creationId="{8949BDD1-2918-4A15-97B5-46AA812BFC63}"/>
          </ac:picMkLst>
        </pc:picChg>
        <pc:picChg chg="del mod">
          <ac:chgData name="Hamlet Markarian" userId="4926d2b407f31d77" providerId="LiveId" clId="{1C057F98-2CC4-49E3-A2E2-A804BE88845B}" dt="2021-05-06T09:05:56.646" v="3945" actId="478"/>
          <ac:picMkLst>
            <pc:docMk/>
            <pc:sldMk cId="3602872411" sldId="1690"/>
            <ac:picMk id="59" creationId="{B9526696-E983-4EDA-8A8C-E710C71CB59C}"/>
          </ac:picMkLst>
        </pc:picChg>
        <pc:picChg chg="del mod">
          <ac:chgData name="Hamlet Markarian" userId="4926d2b407f31d77" providerId="LiveId" clId="{1C057F98-2CC4-49E3-A2E2-A804BE88845B}" dt="2021-05-05T18:08:03.008" v="1037" actId="21"/>
          <ac:picMkLst>
            <pc:docMk/>
            <pc:sldMk cId="3602872411" sldId="1690"/>
            <ac:picMk id="60" creationId="{9E3B55F7-36BB-441F-8572-6D68A0FA5F36}"/>
          </ac:picMkLst>
        </pc:picChg>
        <pc:picChg chg="del mod">
          <ac:chgData name="Hamlet Markarian" userId="4926d2b407f31d77" providerId="LiveId" clId="{1C057F98-2CC4-49E3-A2E2-A804BE88845B}" dt="2021-05-06T09:05:56.646" v="3945" actId="478"/>
          <ac:picMkLst>
            <pc:docMk/>
            <pc:sldMk cId="3602872411" sldId="1690"/>
            <ac:picMk id="63" creationId="{42E5420B-3090-4C28-A5A9-60807EFF2A15}"/>
          </ac:picMkLst>
        </pc:picChg>
        <pc:picChg chg="del mod ord">
          <ac:chgData name="Hamlet Markarian" userId="4926d2b407f31d77" providerId="LiveId" clId="{1C057F98-2CC4-49E3-A2E2-A804BE88845B}" dt="2021-05-05T18:50:13.165" v="1194" actId="478"/>
          <ac:picMkLst>
            <pc:docMk/>
            <pc:sldMk cId="3602872411" sldId="1690"/>
            <ac:picMk id="65" creationId="{8F148E92-DE77-4EE6-8C86-C2F5B057B9AC}"/>
          </ac:picMkLst>
        </pc:picChg>
        <pc:picChg chg="add del mod">
          <ac:chgData name="Hamlet Markarian" userId="4926d2b407f31d77" providerId="LiveId" clId="{1C057F98-2CC4-49E3-A2E2-A804BE88845B}" dt="2021-05-06T09:05:56.646" v="3945" actId="478"/>
          <ac:picMkLst>
            <pc:docMk/>
            <pc:sldMk cId="3602872411" sldId="1690"/>
            <ac:picMk id="108" creationId="{677FBBD7-DB70-4827-A9E1-272385E739F1}"/>
          </ac:picMkLst>
        </pc:picChg>
        <pc:picChg chg="add del mod ord">
          <ac:chgData name="Hamlet Markarian" userId="4926d2b407f31d77" providerId="LiveId" clId="{1C057F98-2CC4-49E3-A2E2-A804BE88845B}" dt="2021-05-06T09:05:56.646" v="3945" actId="478"/>
          <ac:picMkLst>
            <pc:docMk/>
            <pc:sldMk cId="3602872411" sldId="1690"/>
            <ac:picMk id="112" creationId="{A22D2A9A-C334-4927-9B10-31369588EFE3}"/>
          </ac:picMkLst>
        </pc:picChg>
        <pc:cxnChg chg="del">
          <ac:chgData name="Hamlet Markarian" userId="4926d2b407f31d77" providerId="LiveId" clId="{1C057F98-2CC4-49E3-A2E2-A804BE88845B}" dt="2021-05-05T09:31:38.847" v="691" actId="478"/>
          <ac:cxnSpMkLst>
            <pc:docMk/>
            <pc:sldMk cId="3602872411" sldId="1690"/>
            <ac:cxnSpMk id="78" creationId="{8E44F4E0-A841-4CEE-BB5C-49EC04CBC373}"/>
          </ac:cxnSpMkLst>
        </pc:cxnChg>
        <pc:cxnChg chg="del">
          <ac:chgData name="Hamlet Markarian" userId="4926d2b407f31d77" providerId="LiveId" clId="{1C057F98-2CC4-49E3-A2E2-A804BE88845B}" dt="2021-05-05T09:31:38.847" v="691" actId="478"/>
          <ac:cxnSpMkLst>
            <pc:docMk/>
            <pc:sldMk cId="3602872411" sldId="1690"/>
            <ac:cxnSpMk id="94" creationId="{407C5CAC-32F7-440F-AADC-77366891E2E6}"/>
          </ac:cxnSpMkLst>
        </pc:cxnChg>
        <pc:cxnChg chg="del">
          <ac:chgData name="Hamlet Markarian" userId="4926d2b407f31d77" providerId="LiveId" clId="{1C057F98-2CC4-49E3-A2E2-A804BE88845B}" dt="2021-05-05T09:31:38.847" v="691" actId="478"/>
          <ac:cxnSpMkLst>
            <pc:docMk/>
            <pc:sldMk cId="3602872411" sldId="1690"/>
            <ac:cxnSpMk id="95" creationId="{AFC2BD97-8028-4A12-87F8-D0F33BDC059C}"/>
          </ac:cxnSpMkLst>
        </pc:cxnChg>
        <pc:cxnChg chg="del">
          <ac:chgData name="Hamlet Markarian" userId="4926d2b407f31d77" providerId="LiveId" clId="{1C057F98-2CC4-49E3-A2E2-A804BE88845B}" dt="2021-05-05T09:31:38.847" v="691" actId="478"/>
          <ac:cxnSpMkLst>
            <pc:docMk/>
            <pc:sldMk cId="3602872411" sldId="1690"/>
            <ac:cxnSpMk id="98" creationId="{757275F7-0968-42FA-A9DD-37DCDDBF4963}"/>
          </ac:cxnSpMkLst>
        </pc:cxnChg>
        <pc:cxnChg chg="add del mod">
          <ac:chgData name="Hamlet Markarian" userId="4926d2b407f31d77" providerId="LiveId" clId="{1C057F98-2CC4-49E3-A2E2-A804BE88845B}" dt="2021-05-05T23:38:52.581" v="3451" actId="478"/>
          <ac:cxnSpMkLst>
            <pc:docMk/>
            <pc:sldMk cId="3602872411" sldId="1690"/>
            <ac:cxnSpMk id="103" creationId="{689B4A02-DF78-4444-B0D8-4EF18BA81E25}"/>
          </ac:cxnSpMkLst>
        </pc:cxnChg>
        <pc:cxnChg chg="add del mod">
          <ac:chgData name="Hamlet Markarian" userId="4926d2b407f31d77" providerId="LiveId" clId="{1C057F98-2CC4-49E3-A2E2-A804BE88845B}" dt="2021-05-05T23:41:06.709" v="3484" actId="478"/>
          <ac:cxnSpMkLst>
            <pc:docMk/>
            <pc:sldMk cId="3602872411" sldId="1690"/>
            <ac:cxnSpMk id="104" creationId="{70408743-FFBE-46BF-9313-F604D25DEB2E}"/>
          </ac:cxnSpMkLst>
        </pc:cxnChg>
      </pc:sldChg>
      <pc:sldChg chg="modSp add del mod">
        <pc:chgData name="Hamlet Markarian" userId="4926d2b407f31d77" providerId="LiveId" clId="{1C057F98-2CC4-49E3-A2E2-A804BE88845B}" dt="2021-05-05T19:41:41.374" v="1546" actId="2696"/>
        <pc:sldMkLst>
          <pc:docMk/>
          <pc:sldMk cId="4163057607" sldId="1691"/>
        </pc:sldMkLst>
        <pc:spChg chg="mod">
          <ac:chgData name="Hamlet Markarian" userId="4926d2b407f31d77" providerId="LiveId" clId="{1C057F98-2CC4-49E3-A2E2-A804BE88845B}" dt="2021-05-05T09:34:42.066" v="720" actId="20577"/>
          <ac:spMkLst>
            <pc:docMk/>
            <pc:sldMk cId="4163057607" sldId="1691"/>
            <ac:spMk id="5" creationId="{BC01E833-A438-4C2A-AF28-2B402D7F80E5}"/>
          </ac:spMkLst>
        </pc:spChg>
        <pc:spChg chg="mod">
          <ac:chgData name="Hamlet Markarian" userId="4926d2b407f31d77" providerId="LiveId" clId="{1C057F98-2CC4-49E3-A2E2-A804BE88845B}" dt="2021-05-05T09:34:50.850" v="722" actId="20577"/>
          <ac:spMkLst>
            <pc:docMk/>
            <pc:sldMk cId="4163057607" sldId="1691"/>
            <ac:spMk id="47" creationId="{A44B59C1-E517-4559-B5F8-F894977DEDFE}"/>
          </ac:spMkLst>
        </pc:spChg>
      </pc:sldChg>
      <pc:sldChg chg="addSp delSp modSp add mod">
        <pc:chgData name="Hamlet Markarian" userId="4926d2b407f31d77" providerId="LiveId" clId="{1C057F98-2CC4-49E3-A2E2-A804BE88845B}" dt="2021-05-06T09:32:25.047" v="3985"/>
        <pc:sldMkLst>
          <pc:docMk/>
          <pc:sldMk cId="2211221351" sldId="1692"/>
        </pc:sldMkLst>
        <pc:spChg chg="mod">
          <ac:chgData name="Hamlet Markarian" userId="4926d2b407f31d77" providerId="LiveId" clId="{1C057F98-2CC4-49E3-A2E2-A804BE88845B}" dt="2021-05-06T09:32:25.047" v="3985"/>
          <ac:spMkLst>
            <pc:docMk/>
            <pc:sldMk cId="2211221351" sldId="1692"/>
            <ac:spMk id="5" creationId="{BC01E833-A438-4C2A-AF28-2B402D7F80E5}"/>
          </ac:spMkLst>
        </pc:spChg>
        <pc:spChg chg="mod">
          <ac:chgData name="Hamlet Markarian" userId="4926d2b407f31d77" providerId="LiveId" clId="{1C057F98-2CC4-49E3-A2E2-A804BE88845B}" dt="2021-05-06T09:32:25.047" v="3985"/>
          <ac:spMkLst>
            <pc:docMk/>
            <pc:sldMk cId="2211221351" sldId="1692"/>
            <ac:spMk id="9" creationId="{6A37B4D6-5DF5-40B1-8DC2-9C6216DE9BFF}"/>
          </ac:spMkLst>
        </pc:spChg>
        <pc:spChg chg="mod">
          <ac:chgData name="Hamlet Markarian" userId="4926d2b407f31d77" providerId="LiveId" clId="{1C057F98-2CC4-49E3-A2E2-A804BE88845B}" dt="2021-05-06T09:32:25.047" v="3985"/>
          <ac:spMkLst>
            <pc:docMk/>
            <pc:sldMk cId="2211221351" sldId="1692"/>
            <ac:spMk id="10" creationId="{6A37B4D6-5DF5-40B1-8DC2-9C6216DE9BFF}"/>
          </ac:spMkLst>
        </pc:spChg>
        <pc:spChg chg="mod">
          <ac:chgData name="Hamlet Markarian" userId="4926d2b407f31d77" providerId="LiveId" clId="{1C057F98-2CC4-49E3-A2E2-A804BE88845B}" dt="2021-05-06T09:32:25.047" v="3985"/>
          <ac:spMkLst>
            <pc:docMk/>
            <pc:sldMk cId="2211221351" sldId="1692"/>
            <ac:spMk id="11" creationId="{6A37B4D6-5DF5-40B1-8DC2-9C6216DE9BFF}"/>
          </ac:spMkLst>
        </pc:spChg>
        <pc:spChg chg="mod">
          <ac:chgData name="Hamlet Markarian" userId="4926d2b407f31d77" providerId="LiveId" clId="{1C057F98-2CC4-49E3-A2E2-A804BE88845B}" dt="2021-05-06T09:32:25.047" v="3985"/>
          <ac:spMkLst>
            <pc:docMk/>
            <pc:sldMk cId="2211221351" sldId="1692"/>
            <ac:spMk id="12" creationId="{6A37B4D6-5DF5-40B1-8DC2-9C6216DE9BFF}"/>
          </ac:spMkLst>
        </pc:spChg>
        <pc:spChg chg="mod">
          <ac:chgData name="Hamlet Markarian" userId="4926d2b407f31d77" providerId="LiveId" clId="{1C057F98-2CC4-49E3-A2E2-A804BE88845B}" dt="2021-05-06T09:32:25.047" v="3985"/>
          <ac:spMkLst>
            <pc:docMk/>
            <pc:sldMk cId="2211221351" sldId="1692"/>
            <ac:spMk id="13" creationId="{6A37B4D6-5DF5-40B1-8DC2-9C6216DE9BFF}"/>
          </ac:spMkLst>
        </pc:spChg>
        <pc:spChg chg="mod">
          <ac:chgData name="Hamlet Markarian" userId="4926d2b407f31d77" providerId="LiveId" clId="{1C057F98-2CC4-49E3-A2E2-A804BE88845B}" dt="2021-05-06T09:32:25.047" v="3985"/>
          <ac:spMkLst>
            <pc:docMk/>
            <pc:sldMk cId="2211221351" sldId="1692"/>
            <ac:spMk id="14" creationId="{6A37B4D6-5DF5-40B1-8DC2-9C6216DE9BFF}"/>
          </ac:spMkLst>
        </pc:spChg>
        <pc:spChg chg="mod">
          <ac:chgData name="Hamlet Markarian" userId="4926d2b407f31d77" providerId="LiveId" clId="{1C057F98-2CC4-49E3-A2E2-A804BE88845B}" dt="2021-05-06T09:32:25.047" v="3985"/>
          <ac:spMkLst>
            <pc:docMk/>
            <pc:sldMk cId="2211221351" sldId="1692"/>
            <ac:spMk id="15" creationId="{6A37B4D6-5DF5-40B1-8DC2-9C6216DE9BFF}"/>
          </ac:spMkLst>
        </pc:spChg>
        <pc:spChg chg="mod">
          <ac:chgData name="Hamlet Markarian" userId="4926d2b407f31d77" providerId="LiveId" clId="{1C057F98-2CC4-49E3-A2E2-A804BE88845B}" dt="2021-05-06T09:32:25.047" v="3985"/>
          <ac:spMkLst>
            <pc:docMk/>
            <pc:sldMk cId="2211221351" sldId="1692"/>
            <ac:spMk id="16" creationId="{6A37B4D6-5DF5-40B1-8DC2-9C6216DE9BFF}"/>
          </ac:spMkLst>
        </pc:spChg>
        <pc:spChg chg="add mod ord">
          <ac:chgData name="Hamlet Markarian" userId="4926d2b407f31d77" providerId="LiveId" clId="{1C057F98-2CC4-49E3-A2E2-A804BE88845B}" dt="2021-05-06T09:32:25.047" v="3985"/>
          <ac:spMkLst>
            <pc:docMk/>
            <pc:sldMk cId="2211221351" sldId="1692"/>
            <ac:spMk id="17" creationId="{F41E7551-87FC-43F9-9F65-BAC718F95618}"/>
          </ac:spMkLst>
        </pc:spChg>
        <pc:spChg chg="add mod">
          <ac:chgData name="Hamlet Markarian" userId="4926d2b407f31d77" providerId="LiveId" clId="{1C057F98-2CC4-49E3-A2E2-A804BE88845B}" dt="2021-05-06T09:32:25.047" v="3985"/>
          <ac:spMkLst>
            <pc:docMk/>
            <pc:sldMk cId="2211221351" sldId="1692"/>
            <ac:spMk id="19" creationId="{2A2EAE59-6663-4DF3-9691-EAE30F758E77}"/>
          </ac:spMkLst>
        </pc:spChg>
        <pc:spChg chg="add del mod">
          <ac:chgData name="Hamlet Markarian" userId="4926d2b407f31d77" providerId="LiveId" clId="{1C057F98-2CC4-49E3-A2E2-A804BE88845B}" dt="2021-05-05T19:37:49.247" v="1508" actId="478"/>
          <ac:spMkLst>
            <pc:docMk/>
            <pc:sldMk cId="2211221351" sldId="1692"/>
            <ac:spMk id="20" creationId="{B8C29E63-2255-4604-9775-0584FF9346E2}"/>
          </ac:spMkLst>
        </pc:spChg>
        <pc:spChg chg="add mod">
          <ac:chgData name="Hamlet Markarian" userId="4926d2b407f31d77" providerId="LiveId" clId="{1C057F98-2CC4-49E3-A2E2-A804BE88845B}" dt="2021-05-06T09:32:25.047" v="3985"/>
          <ac:spMkLst>
            <pc:docMk/>
            <pc:sldMk cId="2211221351" sldId="1692"/>
            <ac:spMk id="21" creationId="{2D3AD312-6F79-4EB6-AC64-7B159EAE34C5}"/>
          </ac:spMkLst>
        </pc:spChg>
        <pc:spChg chg="add mod">
          <ac:chgData name="Hamlet Markarian" userId="4926d2b407f31d77" providerId="LiveId" clId="{1C057F98-2CC4-49E3-A2E2-A804BE88845B}" dt="2021-05-06T09:32:25.047" v="3985"/>
          <ac:spMkLst>
            <pc:docMk/>
            <pc:sldMk cId="2211221351" sldId="1692"/>
            <ac:spMk id="22" creationId="{8974A396-4891-477F-98A6-96647036CDB2}"/>
          </ac:spMkLst>
        </pc:spChg>
        <pc:spChg chg="add mod">
          <ac:chgData name="Hamlet Markarian" userId="4926d2b407f31d77" providerId="LiveId" clId="{1C057F98-2CC4-49E3-A2E2-A804BE88845B}" dt="2021-05-06T09:32:25.047" v="3985"/>
          <ac:spMkLst>
            <pc:docMk/>
            <pc:sldMk cId="2211221351" sldId="1692"/>
            <ac:spMk id="23" creationId="{5E81874E-8F78-4F9C-B6C2-C4FB2BAE5C6F}"/>
          </ac:spMkLst>
        </pc:spChg>
        <pc:spChg chg="add mod">
          <ac:chgData name="Hamlet Markarian" userId="4926d2b407f31d77" providerId="LiveId" clId="{1C057F98-2CC4-49E3-A2E2-A804BE88845B}" dt="2021-05-06T09:32:25.047" v="3985"/>
          <ac:spMkLst>
            <pc:docMk/>
            <pc:sldMk cId="2211221351" sldId="1692"/>
            <ac:spMk id="24" creationId="{C87C7058-2F91-482D-8184-0C8BD296BCED}"/>
          </ac:spMkLst>
        </pc:spChg>
        <pc:spChg chg="del">
          <ac:chgData name="Hamlet Markarian" userId="4926d2b407f31d77" providerId="LiveId" clId="{1C057F98-2CC4-49E3-A2E2-A804BE88845B}" dt="2021-05-05T19:37:44.798" v="1506" actId="478"/>
          <ac:spMkLst>
            <pc:docMk/>
            <pc:sldMk cId="2211221351" sldId="1692"/>
            <ac:spMk id="26" creationId="{D2F7AB68-18ED-47EB-A7E8-03F8D241CEC9}"/>
          </ac:spMkLst>
        </pc:spChg>
        <pc:spChg chg="add mod topLvl">
          <ac:chgData name="Hamlet Markarian" userId="4926d2b407f31d77" providerId="LiveId" clId="{1C057F98-2CC4-49E3-A2E2-A804BE88845B}" dt="2021-05-06T09:32:25.047" v="3985"/>
          <ac:spMkLst>
            <pc:docMk/>
            <pc:sldMk cId="2211221351" sldId="1692"/>
            <ac:spMk id="27" creationId="{18DF4A0D-868E-4E12-A199-2C73413AEFAF}"/>
          </ac:spMkLst>
        </pc:spChg>
        <pc:spChg chg="add mod topLvl">
          <ac:chgData name="Hamlet Markarian" userId="4926d2b407f31d77" providerId="LiveId" clId="{1C057F98-2CC4-49E3-A2E2-A804BE88845B}" dt="2021-05-06T09:32:25.047" v="3985"/>
          <ac:spMkLst>
            <pc:docMk/>
            <pc:sldMk cId="2211221351" sldId="1692"/>
            <ac:spMk id="28" creationId="{31C8689E-0C1F-4979-A2F3-EA0A4A52FA5E}"/>
          </ac:spMkLst>
        </pc:spChg>
        <pc:spChg chg="add mod topLvl">
          <ac:chgData name="Hamlet Markarian" userId="4926d2b407f31d77" providerId="LiveId" clId="{1C057F98-2CC4-49E3-A2E2-A804BE88845B}" dt="2021-05-06T09:32:25.047" v="3985"/>
          <ac:spMkLst>
            <pc:docMk/>
            <pc:sldMk cId="2211221351" sldId="1692"/>
            <ac:spMk id="29" creationId="{2443585B-3FA5-46DD-B91D-5851DF0980CB}"/>
          </ac:spMkLst>
        </pc:spChg>
        <pc:spChg chg="add mod topLvl">
          <ac:chgData name="Hamlet Markarian" userId="4926d2b407f31d77" providerId="LiveId" clId="{1C057F98-2CC4-49E3-A2E2-A804BE88845B}" dt="2021-05-06T09:32:25.047" v="3985"/>
          <ac:spMkLst>
            <pc:docMk/>
            <pc:sldMk cId="2211221351" sldId="1692"/>
            <ac:spMk id="30" creationId="{E9F4D73C-E717-498F-A5B8-EF755002D4CA}"/>
          </ac:spMkLst>
        </pc:spChg>
        <pc:spChg chg="add mod topLvl">
          <ac:chgData name="Hamlet Markarian" userId="4926d2b407f31d77" providerId="LiveId" clId="{1C057F98-2CC4-49E3-A2E2-A804BE88845B}" dt="2021-05-06T09:32:25.047" v="3985"/>
          <ac:spMkLst>
            <pc:docMk/>
            <pc:sldMk cId="2211221351" sldId="1692"/>
            <ac:spMk id="35" creationId="{AD73AB43-5B18-4E97-AC54-A6E2FDDB7886}"/>
          </ac:spMkLst>
        </pc:spChg>
        <pc:spChg chg="mod">
          <ac:chgData name="Hamlet Markarian" userId="4926d2b407f31d77" providerId="LiveId" clId="{1C057F98-2CC4-49E3-A2E2-A804BE88845B}" dt="2021-05-06T09:32:25.047" v="3985"/>
          <ac:spMkLst>
            <pc:docMk/>
            <pc:sldMk cId="2211221351" sldId="1692"/>
            <ac:spMk id="37" creationId="{6A37B4D6-5DF5-40B1-8DC2-9C6216DE9BFF}"/>
          </ac:spMkLst>
        </pc:spChg>
        <pc:spChg chg="mod">
          <ac:chgData name="Hamlet Markarian" userId="4926d2b407f31d77" providerId="LiveId" clId="{1C057F98-2CC4-49E3-A2E2-A804BE88845B}" dt="2021-05-06T09:32:25.047" v="3985"/>
          <ac:spMkLst>
            <pc:docMk/>
            <pc:sldMk cId="2211221351" sldId="1692"/>
            <ac:spMk id="38" creationId="{6A37B4D6-5DF5-40B1-8DC2-9C6216DE9BFF}"/>
          </ac:spMkLst>
        </pc:spChg>
        <pc:spChg chg="mod">
          <ac:chgData name="Hamlet Markarian" userId="4926d2b407f31d77" providerId="LiveId" clId="{1C057F98-2CC4-49E3-A2E2-A804BE88845B}" dt="2021-05-06T09:32:25.047" v="3985"/>
          <ac:spMkLst>
            <pc:docMk/>
            <pc:sldMk cId="2211221351" sldId="1692"/>
            <ac:spMk id="39" creationId="{6A37B4D6-5DF5-40B1-8DC2-9C6216DE9BFF}"/>
          </ac:spMkLst>
        </pc:spChg>
        <pc:spChg chg="mod">
          <ac:chgData name="Hamlet Markarian" userId="4926d2b407f31d77" providerId="LiveId" clId="{1C057F98-2CC4-49E3-A2E2-A804BE88845B}" dt="2021-05-06T09:32:25.047" v="3985"/>
          <ac:spMkLst>
            <pc:docMk/>
            <pc:sldMk cId="2211221351" sldId="1692"/>
            <ac:spMk id="40" creationId="{6A37B4D6-5DF5-40B1-8DC2-9C6216DE9BFF}"/>
          </ac:spMkLst>
        </pc:spChg>
        <pc:spChg chg="mod">
          <ac:chgData name="Hamlet Markarian" userId="4926d2b407f31d77" providerId="LiveId" clId="{1C057F98-2CC4-49E3-A2E2-A804BE88845B}" dt="2021-05-06T09:32:25.047" v="3985"/>
          <ac:spMkLst>
            <pc:docMk/>
            <pc:sldMk cId="2211221351" sldId="1692"/>
            <ac:spMk id="41" creationId="{6A37B4D6-5DF5-40B1-8DC2-9C6216DE9BFF}"/>
          </ac:spMkLst>
        </pc:spChg>
        <pc:spChg chg="add mod">
          <ac:chgData name="Hamlet Markarian" userId="4926d2b407f31d77" providerId="LiveId" clId="{1C057F98-2CC4-49E3-A2E2-A804BE88845B}" dt="2021-05-06T09:32:25.047" v="3985"/>
          <ac:spMkLst>
            <pc:docMk/>
            <pc:sldMk cId="2211221351" sldId="1692"/>
            <ac:spMk id="42" creationId="{FEFA02E9-693F-4926-AA0B-E0246BAC2FC6}"/>
          </ac:spMkLst>
        </pc:spChg>
        <pc:spChg chg="mod">
          <ac:chgData name="Hamlet Markarian" userId="4926d2b407f31d77" providerId="LiveId" clId="{1C057F98-2CC4-49E3-A2E2-A804BE88845B}" dt="2021-05-06T09:32:25.047" v="3985"/>
          <ac:spMkLst>
            <pc:docMk/>
            <pc:sldMk cId="2211221351" sldId="1692"/>
            <ac:spMk id="44" creationId="{6A37B4D6-5DF5-40B1-8DC2-9C6216DE9BFF}"/>
          </ac:spMkLst>
        </pc:spChg>
        <pc:spChg chg="mod ord">
          <ac:chgData name="Hamlet Markarian" userId="4926d2b407f31d77" providerId="LiveId" clId="{1C057F98-2CC4-49E3-A2E2-A804BE88845B}" dt="2021-05-06T09:32:25.047" v="3985"/>
          <ac:spMkLst>
            <pc:docMk/>
            <pc:sldMk cId="2211221351" sldId="1692"/>
            <ac:spMk id="45" creationId="{1F49E127-5082-46B0-9970-A7254D91E01C}"/>
          </ac:spMkLst>
        </pc:spChg>
        <pc:spChg chg="mod">
          <ac:chgData name="Hamlet Markarian" userId="4926d2b407f31d77" providerId="LiveId" clId="{1C057F98-2CC4-49E3-A2E2-A804BE88845B}" dt="2021-05-06T09:32:25.047" v="3985"/>
          <ac:spMkLst>
            <pc:docMk/>
            <pc:sldMk cId="2211221351" sldId="1692"/>
            <ac:spMk id="46" creationId="{6A37B4D6-5DF5-40B1-8DC2-9C6216DE9BFF}"/>
          </ac:spMkLst>
        </pc:spChg>
        <pc:spChg chg="mod">
          <ac:chgData name="Hamlet Markarian" userId="4926d2b407f31d77" providerId="LiveId" clId="{1C057F98-2CC4-49E3-A2E2-A804BE88845B}" dt="2021-05-06T09:32:25.047" v="3985"/>
          <ac:spMkLst>
            <pc:docMk/>
            <pc:sldMk cId="2211221351" sldId="1692"/>
            <ac:spMk id="47" creationId="{6A37B4D6-5DF5-40B1-8DC2-9C6216DE9BFF}"/>
          </ac:spMkLst>
        </pc:spChg>
        <pc:spChg chg="mod">
          <ac:chgData name="Hamlet Markarian" userId="4926d2b407f31d77" providerId="LiveId" clId="{1C057F98-2CC4-49E3-A2E2-A804BE88845B}" dt="2021-05-06T09:32:25.047" v="3985"/>
          <ac:spMkLst>
            <pc:docMk/>
            <pc:sldMk cId="2211221351" sldId="1692"/>
            <ac:spMk id="48" creationId="{6A37B4D6-5DF5-40B1-8DC2-9C6216DE9BFF}"/>
          </ac:spMkLst>
        </pc:spChg>
        <pc:spChg chg="mod">
          <ac:chgData name="Hamlet Markarian" userId="4926d2b407f31d77" providerId="LiveId" clId="{1C057F98-2CC4-49E3-A2E2-A804BE88845B}" dt="2021-05-06T09:32:25.047" v="3985"/>
          <ac:spMkLst>
            <pc:docMk/>
            <pc:sldMk cId="2211221351" sldId="1692"/>
            <ac:spMk id="49" creationId="{6A37B4D6-5DF5-40B1-8DC2-9C6216DE9BFF}"/>
          </ac:spMkLst>
        </pc:spChg>
        <pc:spChg chg="mod">
          <ac:chgData name="Hamlet Markarian" userId="4926d2b407f31d77" providerId="LiveId" clId="{1C057F98-2CC4-49E3-A2E2-A804BE88845B}" dt="2021-05-06T09:32:25.047" v="3985"/>
          <ac:spMkLst>
            <pc:docMk/>
            <pc:sldMk cId="2211221351" sldId="1692"/>
            <ac:spMk id="50" creationId="{6A37B4D6-5DF5-40B1-8DC2-9C6216DE9BFF}"/>
          </ac:spMkLst>
        </pc:spChg>
        <pc:spChg chg="mod">
          <ac:chgData name="Hamlet Markarian" userId="4926d2b407f31d77" providerId="LiveId" clId="{1C057F98-2CC4-49E3-A2E2-A804BE88845B}" dt="2021-05-06T09:32:25.047" v="3985"/>
          <ac:spMkLst>
            <pc:docMk/>
            <pc:sldMk cId="2211221351" sldId="1692"/>
            <ac:spMk id="51" creationId="{6A37B4D6-5DF5-40B1-8DC2-9C6216DE9BFF}"/>
          </ac:spMkLst>
        </pc:spChg>
        <pc:spChg chg="mod">
          <ac:chgData name="Hamlet Markarian" userId="4926d2b407f31d77" providerId="LiveId" clId="{1C057F98-2CC4-49E3-A2E2-A804BE88845B}" dt="2021-05-06T09:32:25.047" v="3985"/>
          <ac:spMkLst>
            <pc:docMk/>
            <pc:sldMk cId="2211221351" sldId="1692"/>
            <ac:spMk id="52" creationId="{6A37B4D6-5DF5-40B1-8DC2-9C6216DE9BFF}"/>
          </ac:spMkLst>
        </pc:spChg>
        <pc:spChg chg="mod">
          <ac:chgData name="Hamlet Markarian" userId="4926d2b407f31d77" providerId="LiveId" clId="{1C057F98-2CC4-49E3-A2E2-A804BE88845B}" dt="2021-05-06T09:32:25.047" v="3985"/>
          <ac:spMkLst>
            <pc:docMk/>
            <pc:sldMk cId="2211221351" sldId="1692"/>
            <ac:spMk id="53" creationId="{6A37B4D6-5DF5-40B1-8DC2-9C6216DE9BFF}"/>
          </ac:spMkLst>
        </pc:spChg>
        <pc:spChg chg="mod">
          <ac:chgData name="Hamlet Markarian" userId="4926d2b407f31d77" providerId="LiveId" clId="{1C057F98-2CC4-49E3-A2E2-A804BE88845B}" dt="2021-05-06T09:32:25.047" v="3985"/>
          <ac:spMkLst>
            <pc:docMk/>
            <pc:sldMk cId="2211221351" sldId="1692"/>
            <ac:spMk id="54" creationId="{6A37B4D6-5DF5-40B1-8DC2-9C6216DE9BFF}"/>
          </ac:spMkLst>
        </pc:spChg>
        <pc:spChg chg="mod">
          <ac:chgData name="Hamlet Markarian" userId="4926d2b407f31d77" providerId="LiveId" clId="{1C057F98-2CC4-49E3-A2E2-A804BE88845B}" dt="2021-05-06T09:32:25.047" v="3985"/>
          <ac:spMkLst>
            <pc:docMk/>
            <pc:sldMk cId="2211221351" sldId="1692"/>
            <ac:spMk id="56" creationId="{6A37B4D6-5DF5-40B1-8DC2-9C6216DE9BFF}"/>
          </ac:spMkLst>
        </pc:spChg>
        <pc:spChg chg="mod">
          <ac:chgData name="Hamlet Markarian" userId="4926d2b407f31d77" providerId="LiveId" clId="{1C057F98-2CC4-49E3-A2E2-A804BE88845B}" dt="2021-05-06T09:32:25.047" v="3985"/>
          <ac:spMkLst>
            <pc:docMk/>
            <pc:sldMk cId="2211221351" sldId="1692"/>
            <ac:spMk id="57" creationId="{B79FE3FB-DDD9-4C52-A866-E3982D872286}"/>
          </ac:spMkLst>
        </pc:spChg>
        <pc:spChg chg="mod">
          <ac:chgData name="Hamlet Markarian" userId="4926d2b407f31d77" providerId="LiveId" clId="{1C057F98-2CC4-49E3-A2E2-A804BE88845B}" dt="2021-05-06T09:32:25.047" v="3985"/>
          <ac:spMkLst>
            <pc:docMk/>
            <pc:sldMk cId="2211221351" sldId="1692"/>
            <ac:spMk id="58" creationId="{6A37B4D6-5DF5-40B1-8DC2-9C6216DE9BFF}"/>
          </ac:spMkLst>
        </pc:spChg>
        <pc:spChg chg="mod">
          <ac:chgData name="Hamlet Markarian" userId="4926d2b407f31d77" providerId="LiveId" clId="{1C057F98-2CC4-49E3-A2E2-A804BE88845B}" dt="2021-05-06T09:32:25.047" v="3985"/>
          <ac:spMkLst>
            <pc:docMk/>
            <pc:sldMk cId="2211221351" sldId="1692"/>
            <ac:spMk id="60" creationId="{6A37B4D6-5DF5-40B1-8DC2-9C6216DE9BFF}"/>
          </ac:spMkLst>
        </pc:spChg>
        <pc:spChg chg="mod">
          <ac:chgData name="Hamlet Markarian" userId="4926d2b407f31d77" providerId="LiveId" clId="{1C057F98-2CC4-49E3-A2E2-A804BE88845B}" dt="2021-05-06T09:32:25.047" v="3985"/>
          <ac:spMkLst>
            <pc:docMk/>
            <pc:sldMk cId="2211221351" sldId="1692"/>
            <ac:spMk id="61" creationId="{6A37B4D6-5DF5-40B1-8DC2-9C6216DE9BFF}"/>
          </ac:spMkLst>
        </pc:spChg>
        <pc:spChg chg="mod">
          <ac:chgData name="Hamlet Markarian" userId="4926d2b407f31d77" providerId="LiveId" clId="{1C057F98-2CC4-49E3-A2E2-A804BE88845B}" dt="2021-05-06T09:32:25.047" v="3985"/>
          <ac:spMkLst>
            <pc:docMk/>
            <pc:sldMk cId="2211221351" sldId="1692"/>
            <ac:spMk id="62" creationId="{6A37B4D6-5DF5-40B1-8DC2-9C6216DE9BFF}"/>
          </ac:spMkLst>
        </pc:spChg>
        <pc:spChg chg="mod">
          <ac:chgData name="Hamlet Markarian" userId="4926d2b407f31d77" providerId="LiveId" clId="{1C057F98-2CC4-49E3-A2E2-A804BE88845B}" dt="2021-05-06T09:32:25.047" v="3985"/>
          <ac:spMkLst>
            <pc:docMk/>
            <pc:sldMk cId="2211221351" sldId="1692"/>
            <ac:spMk id="64" creationId="{6A37B4D6-5DF5-40B1-8DC2-9C6216DE9BFF}"/>
          </ac:spMkLst>
        </pc:spChg>
        <pc:spChg chg="mod">
          <ac:chgData name="Hamlet Markarian" userId="4926d2b407f31d77" providerId="LiveId" clId="{1C057F98-2CC4-49E3-A2E2-A804BE88845B}" dt="2021-05-06T09:32:25.047" v="3985"/>
          <ac:spMkLst>
            <pc:docMk/>
            <pc:sldMk cId="2211221351" sldId="1692"/>
            <ac:spMk id="66" creationId="{6A37B4D6-5DF5-40B1-8DC2-9C6216DE9BFF}"/>
          </ac:spMkLst>
        </pc:spChg>
        <pc:spChg chg="mod">
          <ac:chgData name="Hamlet Markarian" userId="4926d2b407f31d77" providerId="LiveId" clId="{1C057F98-2CC4-49E3-A2E2-A804BE88845B}" dt="2021-05-05T19:47:29.653" v="1624" actId="27803"/>
          <ac:spMkLst>
            <pc:docMk/>
            <pc:sldMk cId="2211221351" sldId="1692"/>
            <ac:spMk id="68" creationId="{10FF013B-15E5-47B9-A302-4EA1ABA6923A}"/>
          </ac:spMkLst>
        </pc:spChg>
        <pc:spChg chg="mod">
          <ac:chgData name="Hamlet Markarian" userId="4926d2b407f31d77" providerId="LiveId" clId="{1C057F98-2CC4-49E3-A2E2-A804BE88845B}" dt="2021-05-05T19:47:29.653" v="1624" actId="27803"/>
          <ac:spMkLst>
            <pc:docMk/>
            <pc:sldMk cId="2211221351" sldId="1692"/>
            <ac:spMk id="69" creationId="{0A9E2141-FE36-427E-BFB2-0EECDFA32E50}"/>
          </ac:spMkLst>
        </pc:spChg>
        <pc:spChg chg="mod">
          <ac:chgData name="Hamlet Markarian" userId="4926d2b407f31d77" providerId="LiveId" clId="{1C057F98-2CC4-49E3-A2E2-A804BE88845B}" dt="2021-05-05T19:47:29.653" v="1624" actId="27803"/>
          <ac:spMkLst>
            <pc:docMk/>
            <pc:sldMk cId="2211221351" sldId="1692"/>
            <ac:spMk id="70" creationId="{C3EB23D8-0367-4145-B77B-E289BAA5A23A}"/>
          </ac:spMkLst>
        </pc:spChg>
        <pc:spChg chg="mod">
          <ac:chgData name="Hamlet Markarian" userId="4926d2b407f31d77" providerId="LiveId" clId="{1C057F98-2CC4-49E3-A2E2-A804BE88845B}" dt="2021-05-05T19:47:29.653" v="1624" actId="27803"/>
          <ac:spMkLst>
            <pc:docMk/>
            <pc:sldMk cId="2211221351" sldId="1692"/>
            <ac:spMk id="71" creationId="{E7AD15B8-FC99-40FA-898A-4B07D48DF055}"/>
          </ac:spMkLst>
        </pc:spChg>
        <pc:spChg chg="mod">
          <ac:chgData name="Hamlet Markarian" userId="4926d2b407f31d77" providerId="LiveId" clId="{1C057F98-2CC4-49E3-A2E2-A804BE88845B}" dt="2021-05-05T19:47:29.653" v="1624" actId="27803"/>
          <ac:spMkLst>
            <pc:docMk/>
            <pc:sldMk cId="2211221351" sldId="1692"/>
            <ac:spMk id="72" creationId="{CC90BBD6-0B17-4142-8B33-CD23757534FC}"/>
          </ac:spMkLst>
        </pc:spChg>
        <pc:spChg chg="mod">
          <ac:chgData name="Hamlet Markarian" userId="4926d2b407f31d77" providerId="LiveId" clId="{1C057F98-2CC4-49E3-A2E2-A804BE88845B}" dt="2021-05-05T19:47:29.653" v="1624" actId="27803"/>
          <ac:spMkLst>
            <pc:docMk/>
            <pc:sldMk cId="2211221351" sldId="1692"/>
            <ac:spMk id="73" creationId="{A927F745-34D8-4B38-8D4A-ECF30329913D}"/>
          </ac:spMkLst>
        </pc:spChg>
        <pc:spChg chg="mod">
          <ac:chgData name="Hamlet Markarian" userId="4926d2b407f31d77" providerId="LiveId" clId="{1C057F98-2CC4-49E3-A2E2-A804BE88845B}" dt="2021-05-05T19:47:29.653" v="1624" actId="27803"/>
          <ac:spMkLst>
            <pc:docMk/>
            <pc:sldMk cId="2211221351" sldId="1692"/>
            <ac:spMk id="74" creationId="{C917614D-781D-4096-AE70-8BFBA7963AD3}"/>
          </ac:spMkLst>
        </pc:spChg>
        <pc:spChg chg="mod">
          <ac:chgData name="Hamlet Markarian" userId="4926d2b407f31d77" providerId="LiveId" clId="{1C057F98-2CC4-49E3-A2E2-A804BE88845B}" dt="2021-05-05T19:47:29.653" v="1624" actId="27803"/>
          <ac:spMkLst>
            <pc:docMk/>
            <pc:sldMk cId="2211221351" sldId="1692"/>
            <ac:spMk id="75" creationId="{83D1D4DD-E755-4F02-9C4F-C918500D43CC}"/>
          </ac:spMkLst>
        </pc:spChg>
        <pc:spChg chg="mod">
          <ac:chgData name="Hamlet Markarian" userId="4926d2b407f31d77" providerId="LiveId" clId="{1C057F98-2CC4-49E3-A2E2-A804BE88845B}" dt="2021-05-05T19:47:29.653" v="1624" actId="27803"/>
          <ac:spMkLst>
            <pc:docMk/>
            <pc:sldMk cId="2211221351" sldId="1692"/>
            <ac:spMk id="76" creationId="{CA0693D3-6938-4DEF-A3E2-772EBE399298}"/>
          </ac:spMkLst>
        </pc:spChg>
        <pc:spChg chg="mod">
          <ac:chgData name="Hamlet Markarian" userId="4926d2b407f31d77" providerId="LiveId" clId="{1C057F98-2CC4-49E3-A2E2-A804BE88845B}" dt="2021-05-05T19:47:29.653" v="1624" actId="27803"/>
          <ac:spMkLst>
            <pc:docMk/>
            <pc:sldMk cId="2211221351" sldId="1692"/>
            <ac:spMk id="77" creationId="{707B6D44-8AB1-423B-B4D3-83A6D4BEF557}"/>
          </ac:spMkLst>
        </pc:spChg>
        <pc:spChg chg="mod">
          <ac:chgData name="Hamlet Markarian" userId="4926d2b407f31d77" providerId="LiveId" clId="{1C057F98-2CC4-49E3-A2E2-A804BE88845B}" dt="2021-05-05T19:47:29.653" v="1624" actId="27803"/>
          <ac:spMkLst>
            <pc:docMk/>
            <pc:sldMk cId="2211221351" sldId="1692"/>
            <ac:spMk id="78" creationId="{BAC0C19D-A0AE-4BFF-A121-230EF994B454}"/>
          </ac:spMkLst>
        </pc:spChg>
        <pc:spChg chg="mod">
          <ac:chgData name="Hamlet Markarian" userId="4926d2b407f31d77" providerId="LiveId" clId="{1C057F98-2CC4-49E3-A2E2-A804BE88845B}" dt="2021-05-05T19:47:29.653" v="1624" actId="27803"/>
          <ac:spMkLst>
            <pc:docMk/>
            <pc:sldMk cId="2211221351" sldId="1692"/>
            <ac:spMk id="80" creationId="{C2D530FD-6C19-4913-9371-4F3D3B5BE140}"/>
          </ac:spMkLst>
        </pc:spChg>
        <pc:spChg chg="mod">
          <ac:chgData name="Hamlet Markarian" userId="4926d2b407f31d77" providerId="LiveId" clId="{1C057F98-2CC4-49E3-A2E2-A804BE88845B}" dt="2021-05-05T19:47:29.653" v="1624" actId="27803"/>
          <ac:spMkLst>
            <pc:docMk/>
            <pc:sldMk cId="2211221351" sldId="1692"/>
            <ac:spMk id="81" creationId="{91498213-AE2D-412A-93BD-508D23ACC0C3}"/>
          </ac:spMkLst>
        </pc:spChg>
        <pc:spChg chg="mod">
          <ac:chgData name="Hamlet Markarian" userId="4926d2b407f31d77" providerId="LiveId" clId="{1C057F98-2CC4-49E3-A2E2-A804BE88845B}" dt="2021-05-05T19:47:29.653" v="1624" actId="27803"/>
          <ac:spMkLst>
            <pc:docMk/>
            <pc:sldMk cId="2211221351" sldId="1692"/>
            <ac:spMk id="82" creationId="{5FD3F0BC-DCB7-464C-9974-5E41C360519D}"/>
          </ac:spMkLst>
        </pc:spChg>
        <pc:spChg chg="mod">
          <ac:chgData name="Hamlet Markarian" userId="4926d2b407f31d77" providerId="LiveId" clId="{1C057F98-2CC4-49E3-A2E2-A804BE88845B}" dt="2021-05-05T19:47:29.653" v="1624" actId="27803"/>
          <ac:spMkLst>
            <pc:docMk/>
            <pc:sldMk cId="2211221351" sldId="1692"/>
            <ac:spMk id="83" creationId="{0A50CE84-E098-4658-AF27-AA8F79512C4F}"/>
          </ac:spMkLst>
        </pc:spChg>
        <pc:spChg chg="mod">
          <ac:chgData name="Hamlet Markarian" userId="4926d2b407f31d77" providerId="LiveId" clId="{1C057F98-2CC4-49E3-A2E2-A804BE88845B}" dt="2021-05-05T19:47:29.653" v="1624" actId="27803"/>
          <ac:spMkLst>
            <pc:docMk/>
            <pc:sldMk cId="2211221351" sldId="1692"/>
            <ac:spMk id="84" creationId="{599E25CF-3717-4BEA-972E-0341D62B1DF0}"/>
          </ac:spMkLst>
        </pc:spChg>
        <pc:spChg chg="mod">
          <ac:chgData name="Hamlet Markarian" userId="4926d2b407f31d77" providerId="LiveId" clId="{1C057F98-2CC4-49E3-A2E2-A804BE88845B}" dt="2021-05-06T09:32:25.047" v="3985"/>
          <ac:spMkLst>
            <pc:docMk/>
            <pc:sldMk cId="2211221351" sldId="1692"/>
            <ac:spMk id="86" creationId="{FDE1ED42-320B-4BFA-8ACE-40BD3A7BF369}"/>
          </ac:spMkLst>
        </pc:spChg>
        <pc:spChg chg="mod">
          <ac:chgData name="Hamlet Markarian" userId="4926d2b407f31d77" providerId="LiveId" clId="{1C057F98-2CC4-49E3-A2E2-A804BE88845B}" dt="2021-05-06T09:32:25.047" v="3985"/>
          <ac:spMkLst>
            <pc:docMk/>
            <pc:sldMk cId="2211221351" sldId="1692"/>
            <ac:spMk id="87" creationId="{C92A7041-63AB-4579-B061-8A346F45FE89}"/>
          </ac:spMkLst>
        </pc:spChg>
        <pc:spChg chg="mod">
          <ac:chgData name="Hamlet Markarian" userId="4926d2b407f31d77" providerId="LiveId" clId="{1C057F98-2CC4-49E3-A2E2-A804BE88845B}" dt="2021-05-06T09:32:25.047" v="3985"/>
          <ac:spMkLst>
            <pc:docMk/>
            <pc:sldMk cId="2211221351" sldId="1692"/>
            <ac:spMk id="88" creationId="{A52498D4-8C84-436C-A629-BFD59B653407}"/>
          </ac:spMkLst>
        </pc:spChg>
        <pc:spChg chg="mod">
          <ac:chgData name="Hamlet Markarian" userId="4926d2b407f31d77" providerId="LiveId" clId="{1C057F98-2CC4-49E3-A2E2-A804BE88845B}" dt="2021-05-06T09:32:25.047" v="3985"/>
          <ac:spMkLst>
            <pc:docMk/>
            <pc:sldMk cId="2211221351" sldId="1692"/>
            <ac:spMk id="89" creationId="{3861B3D1-9F72-48F3-8F52-B469BA168883}"/>
          </ac:spMkLst>
        </pc:spChg>
        <pc:spChg chg="mod">
          <ac:chgData name="Hamlet Markarian" userId="4926d2b407f31d77" providerId="LiveId" clId="{1C057F98-2CC4-49E3-A2E2-A804BE88845B}" dt="2021-05-05T19:47:29.653" v="1624" actId="27803"/>
          <ac:spMkLst>
            <pc:docMk/>
            <pc:sldMk cId="2211221351" sldId="1692"/>
            <ac:spMk id="90" creationId="{39F3CCE9-8F92-43DD-ABEE-2030430C3764}"/>
          </ac:spMkLst>
        </pc:spChg>
        <pc:spChg chg="mod">
          <ac:chgData name="Hamlet Markarian" userId="4926d2b407f31d77" providerId="LiveId" clId="{1C057F98-2CC4-49E3-A2E2-A804BE88845B}" dt="2021-05-05T19:47:29.653" v="1624" actId="27803"/>
          <ac:spMkLst>
            <pc:docMk/>
            <pc:sldMk cId="2211221351" sldId="1692"/>
            <ac:spMk id="91" creationId="{57F436AD-3989-4C1D-824B-4C331816DEC8}"/>
          </ac:spMkLst>
        </pc:spChg>
        <pc:spChg chg="mod">
          <ac:chgData name="Hamlet Markarian" userId="4926d2b407f31d77" providerId="LiveId" clId="{1C057F98-2CC4-49E3-A2E2-A804BE88845B}" dt="2021-05-05T19:47:29.653" v="1624" actId="27803"/>
          <ac:spMkLst>
            <pc:docMk/>
            <pc:sldMk cId="2211221351" sldId="1692"/>
            <ac:spMk id="92" creationId="{AD18A59E-25F8-45FC-9902-38AA7DF2B94C}"/>
          </ac:spMkLst>
        </pc:spChg>
        <pc:spChg chg="mod">
          <ac:chgData name="Hamlet Markarian" userId="4926d2b407f31d77" providerId="LiveId" clId="{1C057F98-2CC4-49E3-A2E2-A804BE88845B}" dt="2021-05-05T19:47:29.653" v="1624" actId="27803"/>
          <ac:spMkLst>
            <pc:docMk/>
            <pc:sldMk cId="2211221351" sldId="1692"/>
            <ac:spMk id="93" creationId="{8B4B0179-54BF-463B-987A-EB0DF031BC78}"/>
          </ac:spMkLst>
        </pc:spChg>
        <pc:spChg chg="mod">
          <ac:chgData name="Hamlet Markarian" userId="4926d2b407f31d77" providerId="LiveId" clId="{1C057F98-2CC4-49E3-A2E2-A804BE88845B}" dt="2021-05-05T19:47:29.653" v="1624" actId="27803"/>
          <ac:spMkLst>
            <pc:docMk/>
            <pc:sldMk cId="2211221351" sldId="1692"/>
            <ac:spMk id="94" creationId="{A6D8900E-D4D3-4204-AF64-9EFA94569852}"/>
          </ac:spMkLst>
        </pc:spChg>
        <pc:spChg chg="mod">
          <ac:chgData name="Hamlet Markarian" userId="4926d2b407f31d77" providerId="LiveId" clId="{1C057F98-2CC4-49E3-A2E2-A804BE88845B}" dt="2021-05-05T19:47:29.653" v="1624" actId="27803"/>
          <ac:spMkLst>
            <pc:docMk/>
            <pc:sldMk cId="2211221351" sldId="1692"/>
            <ac:spMk id="95" creationId="{0B9DB004-C9FD-4CBE-B49A-661F3EACF696}"/>
          </ac:spMkLst>
        </pc:spChg>
        <pc:spChg chg="mod">
          <ac:chgData name="Hamlet Markarian" userId="4926d2b407f31d77" providerId="LiveId" clId="{1C057F98-2CC4-49E3-A2E2-A804BE88845B}" dt="2021-05-06T09:32:25.047" v="3985"/>
          <ac:spMkLst>
            <pc:docMk/>
            <pc:sldMk cId="2211221351" sldId="1692"/>
            <ac:spMk id="96" creationId="{BB94E991-97B4-473C-8F94-83375346173E}"/>
          </ac:spMkLst>
        </pc:spChg>
        <pc:spChg chg="mod">
          <ac:chgData name="Hamlet Markarian" userId="4926d2b407f31d77" providerId="LiveId" clId="{1C057F98-2CC4-49E3-A2E2-A804BE88845B}" dt="2021-05-06T09:32:25.047" v="3985"/>
          <ac:spMkLst>
            <pc:docMk/>
            <pc:sldMk cId="2211221351" sldId="1692"/>
            <ac:spMk id="97" creationId="{384C1A49-53C6-49A3-9EFC-DAE87884C7E6}"/>
          </ac:spMkLst>
        </pc:spChg>
        <pc:spChg chg="mod">
          <ac:chgData name="Hamlet Markarian" userId="4926d2b407f31d77" providerId="LiveId" clId="{1C057F98-2CC4-49E3-A2E2-A804BE88845B}" dt="2021-05-05T19:47:29.653" v="1624" actId="27803"/>
          <ac:spMkLst>
            <pc:docMk/>
            <pc:sldMk cId="2211221351" sldId="1692"/>
            <ac:spMk id="98" creationId="{FEE3F24B-F73B-4175-A4E5-417812172705}"/>
          </ac:spMkLst>
        </pc:spChg>
        <pc:spChg chg="mod">
          <ac:chgData name="Hamlet Markarian" userId="4926d2b407f31d77" providerId="LiveId" clId="{1C057F98-2CC4-49E3-A2E2-A804BE88845B}" dt="2021-05-05T19:47:29.653" v="1624" actId="27803"/>
          <ac:spMkLst>
            <pc:docMk/>
            <pc:sldMk cId="2211221351" sldId="1692"/>
            <ac:spMk id="99" creationId="{84BDD3DA-7099-4543-9C9E-1705BEAA0892}"/>
          </ac:spMkLst>
        </pc:spChg>
        <pc:spChg chg="mod">
          <ac:chgData name="Hamlet Markarian" userId="4926d2b407f31d77" providerId="LiveId" clId="{1C057F98-2CC4-49E3-A2E2-A804BE88845B}" dt="2021-05-05T19:47:29.653" v="1624" actId="27803"/>
          <ac:spMkLst>
            <pc:docMk/>
            <pc:sldMk cId="2211221351" sldId="1692"/>
            <ac:spMk id="100" creationId="{CC4B20F1-8D88-4493-A0AE-393B0D5B34D5}"/>
          </ac:spMkLst>
        </pc:spChg>
        <pc:spChg chg="mod">
          <ac:chgData name="Hamlet Markarian" userId="4926d2b407f31d77" providerId="LiveId" clId="{1C057F98-2CC4-49E3-A2E2-A804BE88845B}" dt="2021-05-05T19:47:29.653" v="1624" actId="27803"/>
          <ac:spMkLst>
            <pc:docMk/>
            <pc:sldMk cId="2211221351" sldId="1692"/>
            <ac:spMk id="101" creationId="{938EDCAE-F2BD-4666-BAA1-84C12A459805}"/>
          </ac:spMkLst>
        </pc:spChg>
        <pc:spChg chg="add mod">
          <ac:chgData name="Hamlet Markarian" userId="4926d2b407f31d77" providerId="LiveId" clId="{1C057F98-2CC4-49E3-A2E2-A804BE88845B}" dt="2021-05-06T09:32:25.047" v="3985"/>
          <ac:spMkLst>
            <pc:docMk/>
            <pc:sldMk cId="2211221351" sldId="1692"/>
            <ac:spMk id="103" creationId="{20DC5F9C-8D16-45F6-8C20-E5488638B730}"/>
          </ac:spMkLst>
        </pc:spChg>
        <pc:spChg chg="add mod">
          <ac:chgData name="Hamlet Markarian" userId="4926d2b407f31d77" providerId="LiveId" clId="{1C057F98-2CC4-49E3-A2E2-A804BE88845B}" dt="2021-05-06T09:32:25.047" v="3985"/>
          <ac:spMkLst>
            <pc:docMk/>
            <pc:sldMk cId="2211221351" sldId="1692"/>
            <ac:spMk id="104" creationId="{AFE43A68-202E-43E7-A5DC-229D4C7AF254}"/>
          </ac:spMkLst>
        </pc:spChg>
        <pc:spChg chg="add mod">
          <ac:chgData name="Hamlet Markarian" userId="4926d2b407f31d77" providerId="LiveId" clId="{1C057F98-2CC4-49E3-A2E2-A804BE88845B}" dt="2021-05-06T09:32:25.047" v="3985"/>
          <ac:spMkLst>
            <pc:docMk/>
            <pc:sldMk cId="2211221351" sldId="1692"/>
            <ac:spMk id="105" creationId="{EDED50DA-EB86-43BD-9DB3-D59A71168398}"/>
          </ac:spMkLst>
        </pc:spChg>
        <pc:spChg chg="add mod">
          <ac:chgData name="Hamlet Markarian" userId="4926d2b407f31d77" providerId="LiveId" clId="{1C057F98-2CC4-49E3-A2E2-A804BE88845B}" dt="2021-05-06T09:32:25.047" v="3985"/>
          <ac:spMkLst>
            <pc:docMk/>
            <pc:sldMk cId="2211221351" sldId="1692"/>
            <ac:spMk id="110" creationId="{02A201FD-DA60-4CF5-A28E-DCAB10866553}"/>
          </ac:spMkLst>
        </pc:spChg>
        <pc:spChg chg="add mod">
          <ac:chgData name="Hamlet Markarian" userId="4926d2b407f31d77" providerId="LiveId" clId="{1C057F98-2CC4-49E3-A2E2-A804BE88845B}" dt="2021-05-06T09:32:25.047" v="3985"/>
          <ac:spMkLst>
            <pc:docMk/>
            <pc:sldMk cId="2211221351" sldId="1692"/>
            <ac:spMk id="111" creationId="{22F7A261-9DA2-449A-B16D-C2C03421D038}"/>
          </ac:spMkLst>
        </pc:spChg>
        <pc:spChg chg="add mod">
          <ac:chgData name="Hamlet Markarian" userId="4926d2b407f31d77" providerId="LiveId" clId="{1C057F98-2CC4-49E3-A2E2-A804BE88845B}" dt="2021-05-06T09:32:25.047" v="3985"/>
          <ac:spMkLst>
            <pc:docMk/>
            <pc:sldMk cId="2211221351" sldId="1692"/>
            <ac:spMk id="112" creationId="{817C19F6-239A-4C0C-8DAB-9883EA346436}"/>
          </ac:spMkLst>
        </pc:spChg>
        <pc:spChg chg="add mod">
          <ac:chgData name="Hamlet Markarian" userId="4926d2b407f31d77" providerId="LiveId" clId="{1C057F98-2CC4-49E3-A2E2-A804BE88845B}" dt="2021-05-06T09:32:25.047" v="3985"/>
          <ac:spMkLst>
            <pc:docMk/>
            <pc:sldMk cId="2211221351" sldId="1692"/>
            <ac:spMk id="113" creationId="{53584B9E-4E92-4D44-8D14-405CA71E9469}"/>
          </ac:spMkLst>
        </pc:spChg>
        <pc:spChg chg="add mod">
          <ac:chgData name="Hamlet Markarian" userId="4926d2b407f31d77" providerId="LiveId" clId="{1C057F98-2CC4-49E3-A2E2-A804BE88845B}" dt="2021-05-06T09:32:25.047" v="3985"/>
          <ac:spMkLst>
            <pc:docMk/>
            <pc:sldMk cId="2211221351" sldId="1692"/>
            <ac:spMk id="134" creationId="{2B615ECD-B04D-44BB-8385-ED6B5B3A14E1}"/>
          </ac:spMkLst>
        </pc:spChg>
        <pc:spChg chg="add mod">
          <ac:chgData name="Hamlet Markarian" userId="4926d2b407f31d77" providerId="LiveId" clId="{1C057F98-2CC4-49E3-A2E2-A804BE88845B}" dt="2021-05-06T09:32:25.047" v="3985"/>
          <ac:spMkLst>
            <pc:docMk/>
            <pc:sldMk cId="2211221351" sldId="1692"/>
            <ac:spMk id="135" creationId="{5C714CB1-69D8-40FF-8C90-51904ACDC3CA}"/>
          </ac:spMkLst>
        </pc:spChg>
        <pc:spChg chg="add mod">
          <ac:chgData name="Hamlet Markarian" userId="4926d2b407f31d77" providerId="LiveId" clId="{1C057F98-2CC4-49E3-A2E2-A804BE88845B}" dt="2021-05-06T09:32:25.047" v="3985"/>
          <ac:spMkLst>
            <pc:docMk/>
            <pc:sldMk cId="2211221351" sldId="1692"/>
            <ac:spMk id="155" creationId="{AA7D8DAD-BD38-4F35-801B-0635F44ED113}"/>
          </ac:spMkLst>
        </pc:spChg>
        <pc:spChg chg="add mod">
          <ac:chgData name="Hamlet Markarian" userId="4926d2b407f31d77" providerId="LiveId" clId="{1C057F98-2CC4-49E3-A2E2-A804BE88845B}" dt="2021-05-06T09:32:25.047" v="3985"/>
          <ac:spMkLst>
            <pc:docMk/>
            <pc:sldMk cId="2211221351" sldId="1692"/>
            <ac:spMk id="156" creationId="{9A3AFBC7-2ECD-4E49-AC28-5389E2401945}"/>
          </ac:spMkLst>
        </pc:spChg>
        <pc:spChg chg="add mod">
          <ac:chgData name="Hamlet Markarian" userId="4926d2b407f31d77" providerId="LiveId" clId="{1C057F98-2CC4-49E3-A2E2-A804BE88845B}" dt="2021-05-06T09:32:25.047" v="3985"/>
          <ac:spMkLst>
            <pc:docMk/>
            <pc:sldMk cId="2211221351" sldId="1692"/>
            <ac:spMk id="157" creationId="{CAB05F71-4D3B-4DE9-BB05-FB8C54FC5121}"/>
          </ac:spMkLst>
        </pc:spChg>
        <pc:spChg chg="add mod">
          <ac:chgData name="Hamlet Markarian" userId="4926d2b407f31d77" providerId="LiveId" clId="{1C057F98-2CC4-49E3-A2E2-A804BE88845B}" dt="2021-05-06T09:32:25.047" v="3985"/>
          <ac:spMkLst>
            <pc:docMk/>
            <pc:sldMk cId="2211221351" sldId="1692"/>
            <ac:spMk id="158" creationId="{C9B3D1B2-CEDC-4940-A83D-B58B26481B82}"/>
          </ac:spMkLst>
        </pc:spChg>
        <pc:spChg chg="add mod">
          <ac:chgData name="Hamlet Markarian" userId="4926d2b407f31d77" providerId="LiveId" clId="{1C057F98-2CC4-49E3-A2E2-A804BE88845B}" dt="2021-05-06T09:32:25.047" v="3985"/>
          <ac:spMkLst>
            <pc:docMk/>
            <pc:sldMk cId="2211221351" sldId="1692"/>
            <ac:spMk id="159" creationId="{C12696C2-DC02-43C7-8132-882513108CBA}"/>
          </ac:spMkLst>
        </pc:spChg>
        <pc:grpChg chg="add del mod">
          <ac:chgData name="Hamlet Markarian" userId="4926d2b407f31d77" providerId="LiveId" clId="{1C057F98-2CC4-49E3-A2E2-A804BE88845B}" dt="2021-05-05T20:53:23.044" v="2041" actId="165"/>
          <ac:grpSpMkLst>
            <pc:docMk/>
            <pc:sldMk cId="2211221351" sldId="1692"/>
            <ac:grpSpMk id="3" creationId="{40620B73-A191-4622-B4FD-93572CF44DFB}"/>
          </ac:grpSpMkLst>
        </pc:grpChg>
        <pc:grpChg chg="add del mod">
          <ac:chgData name="Hamlet Markarian" userId="4926d2b407f31d77" providerId="LiveId" clId="{1C057F98-2CC4-49E3-A2E2-A804BE88845B}" dt="2021-05-05T20:53:23.044" v="2041" actId="165"/>
          <ac:grpSpMkLst>
            <pc:docMk/>
            <pc:sldMk cId="2211221351" sldId="1692"/>
            <ac:grpSpMk id="4" creationId="{039F2C68-D1BE-41B2-B9E9-96CE06DF60EC}"/>
          </ac:grpSpMkLst>
        </pc:grpChg>
        <pc:grpChg chg="add del mod">
          <ac:chgData name="Hamlet Markarian" userId="4926d2b407f31d77" providerId="LiveId" clId="{1C057F98-2CC4-49E3-A2E2-A804BE88845B}" dt="2021-05-05T20:53:23.044" v="2041" actId="165"/>
          <ac:grpSpMkLst>
            <pc:docMk/>
            <pc:sldMk cId="2211221351" sldId="1692"/>
            <ac:grpSpMk id="6" creationId="{880720F1-E749-4105-8C15-7824F4453CD9}"/>
          </ac:grpSpMkLst>
        </pc:grpChg>
        <pc:grpChg chg="add del mod">
          <ac:chgData name="Hamlet Markarian" userId="4926d2b407f31d77" providerId="LiveId" clId="{1C057F98-2CC4-49E3-A2E2-A804BE88845B}" dt="2021-05-05T20:53:23.044" v="2041" actId="165"/>
          <ac:grpSpMkLst>
            <pc:docMk/>
            <pc:sldMk cId="2211221351" sldId="1692"/>
            <ac:grpSpMk id="7" creationId="{C21E90C0-A217-4B9A-8907-D5AD57507F83}"/>
          </ac:grpSpMkLst>
        </pc:grpChg>
        <pc:grpChg chg="add del mod">
          <ac:chgData name="Hamlet Markarian" userId="4926d2b407f31d77" providerId="LiveId" clId="{1C057F98-2CC4-49E3-A2E2-A804BE88845B}" dt="2021-05-05T20:53:23.044" v="2041" actId="165"/>
          <ac:grpSpMkLst>
            <pc:docMk/>
            <pc:sldMk cId="2211221351" sldId="1692"/>
            <ac:grpSpMk id="8" creationId="{196D7F9F-1B64-4323-A28F-23D5224D77D1}"/>
          </ac:grpSpMkLst>
        </pc:grpChg>
        <pc:grpChg chg="del mod">
          <ac:chgData name="Hamlet Markarian" userId="4926d2b407f31d77" providerId="LiveId" clId="{1C057F98-2CC4-49E3-A2E2-A804BE88845B}" dt="2021-05-05T19:47:32.286" v="1625" actId="478"/>
          <ac:grpSpMkLst>
            <pc:docMk/>
            <pc:sldMk cId="2211221351" sldId="1692"/>
            <ac:grpSpMk id="67" creationId="{F43A2EDE-5515-40E9-9242-8F121CC21D94}"/>
          </ac:grpSpMkLst>
        </pc:grpChg>
        <pc:grpChg chg="del mod">
          <ac:chgData name="Hamlet Markarian" userId="4926d2b407f31d77" providerId="LiveId" clId="{1C057F98-2CC4-49E3-A2E2-A804BE88845B}" dt="2021-05-05T19:47:32.286" v="1625" actId="478"/>
          <ac:grpSpMkLst>
            <pc:docMk/>
            <pc:sldMk cId="2211221351" sldId="1692"/>
            <ac:grpSpMk id="79" creationId="{5A8F2CB3-490B-47C2-81EB-C3424817329C}"/>
          </ac:grpSpMkLst>
        </pc:grpChg>
        <pc:grpChg chg="mod">
          <ac:chgData name="Hamlet Markarian" userId="4926d2b407f31d77" providerId="LiveId" clId="{1C057F98-2CC4-49E3-A2E2-A804BE88845B}" dt="2021-05-06T09:32:25.047" v="3985"/>
          <ac:grpSpMkLst>
            <pc:docMk/>
            <pc:sldMk cId="2211221351" sldId="1692"/>
            <ac:grpSpMk id="85" creationId="{2386B6A7-AA72-4C56-84B2-783D455833CA}"/>
          </ac:grpSpMkLst>
        </pc:grpChg>
        <pc:grpChg chg="add mod">
          <ac:chgData name="Hamlet Markarian" userId="4926d2b407f31d77" providerId="LiveId" clId="{1C057F98-2CC4-49E3-A2E2-A804BE88845B}" dt="2021-05-06T09:32:25.047" v="3985"/>
          <ac:grpSpMkLst>
            <pc:docMk/>
            <pc:sldMk cId="2211221351" sldId="1692"/>
            <ac:grpSpMk id="102" creationId="{417B9186-0868-4BC2-AF4C-C3D2FD1B41E3}"/>
          </ac:grpSpMkLst>
        </pc:grpChg>
        <pc:grpChg chg="add del mod">
          <ac:chgData name="Hamlet Markarian" userId="4926d2b407f31d77" providerId="LiveId" clId="{1C057F98-2CC4-49E3-A2E2-A804BE88845B}" dt="2021-05-05T19:55:33.664" v="1718" actId="165"/>
          <ac:grpSpMkLst>
            <pc:docMk/>
            <pc:sldMk cId="2211221351" sldId="1692"/>
            <ac:grpSpMk id="131" creationId="{DF5EEBC1-BF66-4DA0-9066-4CB67D7BE190}"/>
          </ac:grpSpMkLst>
        </pc:grpChg>
        <pc:grpChg chg="add del mod">
          <ac:chgData name="Hamlet Markarian" userId="4926d2b407f31d77" providerId="LiveId" clId="{1C057F98-2CC4-49E3-A2E2-A804BE88845B}" dt="2021-05-05T19:55:33.664" v="1718" actId="165"/>
          <ac:grpSpMkLst>
            <pc:docMk/>
            <pc:sldMk cId="2211221351" sldId="1692"/>
            <ac:grpSpMk id="132" creationId="{0AA2D4F6-FD61-4464-BCF4-1C61A56249B9}"/>
          </ac:grpSpMkLst>
        </pc:grpChg>
        <pc:grpChg chg="add del mod">
          <ac:chgData name="Hamlet Markarian" userId="4926d2b407f31d77" providerId="LiveId" clId="{1C057F98-2CC4-49E3-A2E2-A804BE88845B}" dt="2021-05-05T19:55:33.664" v="1718" actId="165"/>
          <ac:grpSpMkLst>
            <pc:docMk/>
            <pc:sldMk cId="2211221351" sldId="1692"/>
            <ac:grpSpMk id="133" creationId="{31619180-1239-47BB-87FB-EE8519A894DC}"/>
          </ac:grpSpMkLst>
        </pc:grpChg>
        <pc:grpChg chg="add mod">
          <ac:chgData name="Hamlet Markarian" userId="4926d2b407f31d77" providerId="LiveId" clId="{1C057F98-2CC4-49E3-A2E2-A804BE88845B}" dt="2021-05-06T09:32:25.047" v="3985"/>
          <ac:grpSpMkLst>
            <pc:docMk/>
            <pc:sldMk cId="2211221351" sldId="1692"/>
            <ac:grpSpMk id="139" creationId="{C1B015CD-AE9E-487B-81FD-4F689959AA92}"/>
          </ac:grpSpMkLst>
        </pc:grpChg>
        <pc:grpChg chg="add mod">
          <ac:chgData name="Hamlet Markarian" userId="4926d2b407f31d77" providerId="LiveId" clId="{1C057F98-2CC4-49E3-A2E2-A804BE88845B}" dt="2021-05-06T09:32:25.047" v="3985"/>
          <ac:grpSpMkLst>
            <pc:docMk/>
            <pc:sldMk cId="2211221351" sldId="1692"/>
            <ac:grpSpMk id="140" creationId="{CD034165-5CE0-405B-A533-7B3B29FF5052}"/>
          </ac:grpSpMkLst>
        </pc:grpChg>
        <pc:grpChg chg="add del mod">
          <ac:chgData name="Hamlet Markarian" userId="4926d2b407f31d77" providerId="LiveId" clId="{1C057F98-2CC4-49E3-A2E2-A804BE88845B}" dt="2021-05-05T19:57:16.303" v="1746" actId="478"/>
          <ac:grpSpMkLst>
            <pc:docMk/>
            <pc:sldMk cId="2211221351" sldId="1692"/>
            <ac:grpSpMk id="143" creationId="{A2745068-4438-4C4E-9E6D-658A627DF690}"/>
          </ac:grpSpMkLst>
        </pc:grpChg>
        <pc:grpChg chg="add mod">
          <ac:chgData name="Hamlet Markarian" userId="4926d2b407f31d77" providerId="LiveId" clId="{1C057F98-2CC4-49E3-A2E2-A804BE88845B}" dt="2021-05-06T09:32:25.047" v="3985"/>
          <ac:grpSpMkLst>
            <pc:docMk/>
            <pc:sldMk cId="2211221351" sldId="1692"/>
            <ac:grpSpMk id="146" creationId="{E670618E-0E40-47CB-B3F1-4639E7CB9D3F}"/>
          </ac:grpSpMkLst>
        </pc:grpChg>
        <pc:grpChg chg="add mod">
          <ac:chgData name="Hamlet Markarian" userId="4926d2b407f31d77" providerId="LiveId" clId="{1C057F98-2CC4-49E3-A2E2-A804BE88845B}" dt="2021-05-06T09:32:25.047" v="3985"/>
          <ac:grpSpMkLst>
            <pc:docMk/>
            <pc:sldMk cId="2211221351" sldId="1692"/>
            <ac:grpSpMk id="149" creationId="{058E206E-E55D-462A-A663-0CA9FF5BC924}"/>
          </ac:grpSpMkLst>
        </pc:grpChg>
        <pc:grpChg chg="add mod">
          <ac:chgData name="Hamlet Markarian" userId="4926d2b407f31d77" providerId="LiveId" clId="{1C057F98-2CC4-49E3-A2E2-A804BE88845B}" dt="2021-05-06T09:32:25.047" v="3985"/>
          <ac:grpSpMkLst>
            <pc:docMk/>
            <pc:sldMk cId="2211221351" sldId="1692"/>
            <ac:grpSpMk id="152" creationId="{E03AB6A7-A81F-465D-8D2C-761C0C659D8C}"/>
          </ac:grpSpMkLst>
        </pc:grpChg>
        <pc:picChg chg="add mod">
          <ac:chgData name="Hamlet Markarian" userId="4926d2b407f31d77" providerId="LiveId" clId="{1C057F98-2CC4-49E3-A2E2-A804BE88845B}" dt="2021-05-06T09:32:25.047" v="3985"/>
          <ac:picMkLst>
            <pc:docMk/>
            <pc:sldMk cId="2211221351" sldId="1692"/>
            <ac:picMk id="18" creationId="{548DA348-8688-494F-B657-F099EE4CF0B0}"/>
          </ac:picMkLst>
        </pc:picChg>
        <pc:picChg chg="add mod topLvl">
          <ac:chgData name="Hamlet Markarian" userId="4926d2b407f31d77" providerId="LiveId" clId="{1C057F98-2CC4-49E3-A2E2-A804BE88845B}" dt="2021-05-06T09:32:25.047" v="3985"/>
          <ac:picMkLst>
            <pc:docMk/>
            <pc:sldMk cId="2211221351" sldId="1692"/>
            <ac:picMk id="31" creationId="{362B274E-B6C0-41AE-8FDB-A6F5CDC49E61}"/>
          </ac:picMkLst>
        </pc:picChg>
        <pc:picChg chg="add mod topLvl">
          <ac:chgData name="Hamlet Markarian" userId="4926d2b407f31d77" providerId="LiveId" clId="{1C057F98-2CC4-49E3-A2E2-A804BE88845B}" dt="2021-05-06T09:32:25.047" v="3985"/>
          <ac:picMkLst>
            <pc:docMk/>
            <pc:sldMk cId="2211221351" sldId="1692"/>
            <ac:picMk id="32" creationId="{9D016A07-B2A4-4658-A55F-CACE6D2452EE}"/>
          </ac:picMkLst>
        </pc:picChg>
        <pc:picChg chg="add mod topLvl">
          <ac:chgData name="Hamlet Markarian" userId="4926d2b407f31d77" providerId="LiveId" clId="{1C057F98-2CC4-49E3-A2E2-A804BE88845B}" dt="2021-05-06T09:32:25.047" v="3985"/>
          <ac:picMkLst>
            <pc:docMk/>
            <pc:sldMk cId="2211221351" sldId="1692"/>
            <ac:picMk id="33" creationId="{5A6C3A19-F478-4FB6-A315-AADEA1C7B404}"/>
          </ac:picMkLst>
        </pc:picChg>
        <pc:picChg chg="add mod topLvl">
          <ac:chgData name="Hamlet Markarian" userId="4926d2b407f31d77" providerId="LiveId" clId="{1C057F98-2CC4-49E3-A2E2-A804BE88845B}" dt="2021-05-06T09:32:25.047" v="3985"/>
          <ac:picMkLst>
            <pc:docMk/>
            <pc:sldMk cId="2211221351" sldId="1692"/>
            <ac:picMk id="34" creationId="{EF718EBC-B8AA-4AD5-88AD-EA4787AF0BB9}"/>
          </ac:picMkLst>
        </pc:picChg>
        <pc:picChg chg="add mod topLvl">
          <ac:chgData name="Hamlet Markarian" userId="4926d2b407f31d77" providerId="LiveId" clId="{1C057F98-2CC4-49E3-A2E2-A804BE88845B}" dt="2021-05-06T09:32:25.047" v="3985"/>
          <ac:picMkLst>
            <pc:docMk/>
            <pc:sldMk cId="2211221351" sldId="1692"/>
            <ac:picMk id="36" creationId="{ECAE5707-D9A8-4221-8F09-472E724DDA89}"/>
          </ac:picMkLst>
        </pc:picChg>
        <pc:picChg chg="add del mod">
          <ac:chgData name="Hamlet Markarian" userId="4926d2b407f31d77" providerId="LiveId" clId="{1C057F98-2CC4-49E3-A2E2-A804BE88845B}" dt="2021-05-05T19:47:29.653" v="1624" actId="27803"/>
          <ac:picMkLst>
            <pc:docMk/>
            <pc:sldMk cId="2211221351" sldId="1692"/>
            <ac:picMk id="43" creationId="{6A37B4D6-5DF5-40B1-8DC2-9C6216DE9BFF}"/>
          </ac:picMkLst>
        </pc:picChg>
        <pc:picChg chg="mod">
          <ac:chgData name="Hamlet Markarian" userId="4926d2b407f31d77" providerId="LiveId" clId="{1C057F98-2CC4-49E3-A2E2-A804BE88845B}" dt="2021-05-06T09:32:25.047" v="3985"/>
          <ac:picMkLst>
            <pc:docMk/>
            <pc:sldMk cId="2211221351" sldId="1692"/>
            <ac:picMk id="55" creationId="{8949BDD1-2918-4A15-97B5-46AA812BFC63}"/>
          </ac:picMkLst>
        </pc:picChg>
        <pc:picChg chg="mod">
          <ac:chgData name="Hamlet Markarian" userId="4926d2b407f31d77" providerId="LiveId" clId="{1C057F98-2CC4-49E3-A2E2-A804BE88845B}" dt="2021-05-06T09:32:25.047" v="3985"/>
          <ac:picMkLst>
            <pc:docMk/>
            <pc:sldMk cId="2211221351" sldId="1692"/>
            <ac:picMk id="59" creationId="{B9526696-E983-4EDA-8A8C-E710C71CB59C}"/>
          </ac:picMkLst>
        </pc:picChg>
        <pc:picChg chg="mod">
          <ac:chgData name="Hamlet Markarian" userId="4926d2b407f31d77" providerId="LiveId" clId="{1C057F98-2CC4-49E3-A2E2-A804BE88845B}" dt="2021-05-06T09:32:25.047" v="3985"/>
          <ac:picMkLst>
            <pc:docMk/>
            <pc:sldMk cId="2211221351" sldId="1692"/>
            <ac:picMk id="63" creationId="{42E5420B-3090-4C28-A5A9-60807EFF2A15}"/>
          </ac:picMkLst>
        </pc:picChg>
        <pc:picChg chg="del">
          <ac:chgData name="Hamlet Markarian" userId="4926d2b407f31d77" providerId="LiveId" clId="{1C057F98-2CC4-49E3-A2E2-A804BE88845B}" dt="2021-05-05T19:37:44.798" v="1506" actId="478"/>
          <ac:picMkLst>
            <pc:docMk/>
            <pc:sldMk cId="2211221351" sldId="1692"/>
            <ac:picMk id="65" creationId="{8F148E92-DE77-4EE6-8C86-C2F5B057B9AC}"/>
          </ac:picMkLst>
        </pc:picChg>
        <pc:picChg chg="add mod">
          <ac:chgData name="Hamlet Markarian" userId="4926d2b407f31d77" providerId="LiveId" clId="{1C057F98-2CC4-49E3-A2E2-A804BE88845B}" dt="2021-05-06T09:32:25.047" v="3985"/>
          <ac:picMkLst>
            <pc:docMk/>
            <pc:sldMk cId="2211221351" sldId="1692"/>
            <ac:picMk id="115" creationId="{CB3FCF39-DC7E-4170-8EA3-FA78C69C24AB}"/>
          </ac:picMkLst>
        </pc:picChg>
        <pc:picChg chg="add mod">
          <ac:chgData name="Hamlet Markarian" userId="4926d2b407f31d77" providerId="LiveId" clId="{1C057F98-2CC4-49E3-A2E2-A804BE88845B}" dt="2021-05-06T09:32:25.047" v="3985"/>
          <ac:picMkLst>
            <pc:docMk/>
            <pc:sldMk cId="2211221351" sldId="1692"/>
            <ac:picMk id="116" creationId="{871C71B0-B98A-4CA5-B4FB-0E7865891D6E}"/>
          </ac:picMkLst>
        </pc:picChg>
        <pc:picChg chg="add mod">
          <ac:chgData name="Hamlet Markarian" userId="4926d2b407f31d77" providerId="LiveId" clId="{1C057F98-2CC4-49E3-A2E2-A804BE88845B}" dt="2021-05-06T09:32:25.047" v="3985"/>
          <ac:picMkLst>
            <pc:docMk/>
            <pc:sldMk cId="2211221351" sldId="1692"/>
            <ac:picMk id="117" creationId="{54FD41F8-CBBD-44B6-99D0-8E404C05DD9C}"/>
          </ac:picMkLst>
        </pc:picChg>
        <pc:picChg chg="add mod">
          <ac:chgData name="Hamlet Markarian" userId="4926d2b407f31d77" providerId="LiveId" clId="{1C057F98-2CC4-49E3-A2E2-A804BE88845B}" dt="2021-05-06T09:32:25.047" v="3985"/>
          <ac:picMkLst>
            <pc:docMk/>
            <pc:sldMk cId="2211221351" sldId="1692"/>
            <ac:picMk id="118" creationId="{9DBE32B0-BBCB-4BA1-9F7D-943E8EEBBF20}"/>
          </ac:picMkLst>
        </pc:picChg>
        <pc:picChg chg="add mod topLvl">
          <ac:chgData name="Hamlet Markarian" userId="4926d2b407f31d77" providerId="LiveId" clId="{1C057F98-2CC4-49E3-A2E2-A804BE88845B}" dt="2021-05-06T09:32:25.047" v="3985"/>
          <ac:picMkLst>
            <pc:docMk/>
            <pc:sldMk cId="2211221351" sldId="1692"/>
            <ac:picMk id="119" creationId="{4688567C-3B53-494B-81A3-1E5D63FECAD8}"/>
          </ac:picMkLst>
        </pc:picChg>
        <pc:picChg chg="add mod topLvl">
          <ac:chgData name="Hamlet Markarian" userId="4926d2b407f31d77" providerId="LiveId" clId="{1C057F98-2CC4-49E3-A2E2-A804BE88845B}" dt="2021-05-06T09:32:25.047" v="3985"/>
          <ac:picMkLst>
            <pc:docMk/>
            <pc:sldMk cId="2211221351" sldId="1692"/>
            <ac:picMk id="120" creationId="{F85E8D26-162E-4DF9-A8EB-4961358BDF0A}"/>
          </ac:picMkLst>
        </pc:picChg>
        <pc:picChg chg="add mod topLvl">
          <ac:chgData name="Hamlet Markarian" userId="4926d2b407f31d77" providerId="LiveId" clId="{1C057F98-2CC4-49E3-A2E2-A804BE88845B}" dt="2021-05-06T09:32:25.047" v="3985"/>
          <ac:picMkLst>
            <pc:docMk/>
            <pc:sldMk cId="2211221351" sldId="1692"/>
            <ac:picMk id="121" creationId="{25EC43AD-EC61-4DF0-8BA5-D52891C78AE8}"/>
          </ac:picMkLst>
        </pc:picChg>
        <pc:picChg chg="add mod topLvl">
          <ac:chgData name="Hamlet Markarian" userId="4926d2b407f31d77" providerId="LiveId" clId="{1C057F98-2CC4-49E3-A2E2-A804BE88845B}" dt="2021-05-06T09:32:25.047" v="3985"/>
          <ac:picMkLst>
            <pc:docMk/>
            <pc:sldMk cId="2211221351" sldId="1692"/>
            <ac:picMk id="122" creationId="{78ED0861-33DC-4DDF-8A57-F214CB2ABA67}"/>
          </ac:picMkLst>
        </pc:picChg>
        <pc:picChg chg="add del mod topLvl">
          <ac:chgData name="Hamlet Markarian" userId="4926d2b407f31d77" providerId="LiveId" clId="{1C057F98-2CC4-49E3-A2E2-A804BE88845B}" dt="2021-05-05T19:55:40.016" v="1719" actId="478"/>
          <ac:picMkLst>
            <pc:docMk/>
            <pc:sldMk cId="2211221351" sldId="1692"/>
            <ac:picMk id="123" creationId="{8AB0F92E-29B2-481D-BAC1-B22462960213}"/>
          </ac:picMkLst>
        </pc:picChg>
        <pc:picChg chg="add mod topLvl">
          <ac:chgData name="Hamlet Markarian" userId="4926d2b407f31d77" providerId="LiveId" clId="{1C057F98-2CC4-49E3-A2E2-A804BE88845B}" dt="2021-05-06T09:32:25.047" v="3985"/>
          <ac:picMkLst>
            <pc:docMk/>
            <pc:sldMk cId="2211221351" sldId="1692"/>
            <ac:picMk id="124" creationId="{729D6EF6-E436-4D0C-B6BC-1E29837F8191}"/>
          </ac:picMkLst>
        </pc:picChg>
        <pc:picChg chg="add mod topLvl">
          <ac:chgData name="Hamlet Markarian" userId="4926d2b407f31d77" providerId="LiveId" clId="{1C057F98-2CC4-49E3-A2E2-A804BE88845B}" dt="2021-05-06T09:32:25.047" v="3985"/>
          <ac:picMkLst>
            <pc:docMk/>
            <pc:sldMk cId="2211221351" sldId="1692"/>
            <ac:picMk id="125" creationId="{E640546C-5D5E-4976-A5FE-EB0A4E62CA5C}"/>
          </ac:picMkLst>
        </pc:picChg>
        <pc:picChg chg="add mod topLvl">
          <ac:chgData name="Hamlet Markarian" userId="4926d2b407f31d77" providerId="LiveId" clId="{1C057F98-2CC4-49E3-A2E2-A804BE88845B}" dt="2021-05-06T09:32:25.047" v="3985"/>
          <ac:picMkLst>
            <pc:docMk/>
            <pc:sldMk cId="2211221351" sldId="1692"/>
            <ac:picMk id="126" creationId="{59A2F9E6-4E3D-4C7A-A642-3159D7F15BA7}"/>
          </ac:picMkLst>
        </pc:picChg>
        <pc:picChg chg="add del mod topLvl">
          <ac:chgData name="Hamlet Markarian" userId="4926d2b407f31d77" providerId="LiveId" clId="{1C057F98-2CC4-49E3-A2E2-A804BE88845B}" dt="2021-05-05T19:55:40.016" v="1719" actId="478"/>
          <ac:picMkLst>
            <pc:docMk/>
            <pc:sldMk cId="2211221351" sldId="1692"/>
            <ac:picMk id="127" creationId="{2A9A8185-C41E-4BCF-9CFE-9F4CFCFFFDEB}"/>
          </ac:picMkLst>
        </pc:picChg>
        <pc:picChg chg="add del mod topLvl">
          <ac:chgData name="Hamlet Markarian" userId="4926d2b407f31d77" providerId="LiveId" clId="{1C057F98-2CC4-49E3-A2E2-A804BE88845B}" dt="2021-05-05T19:55:43.151" v="1720" actId="478"/>
          <ac:picMkLst>
            <pc:docMk/>
            <pc:sldMk cId="2211221351" sldId="1692"/>
            <ac:picMk id="128" creationId="{B75149AA-0E9F-4080-82B7-B20DE277E744}"/>
          </ac:picMkLst>
        </pc:picChg>
        <pc:picChg chg="add del mod topLvl">
          <ac:chgData name="Hamlet Markarian" userId="4926d2b407f31d77" providerId="LiveId" clId="{1C057F98-2CC4-49E3-A2E2-A804BE88845B}" dt="2021-05-05T19:55:43.151" v="1720" actId="478"/>
          <ac:picMkLst>
            <pc:docMk/>
            <pc:sldMk cId="2211221351" sldId="1692"/>
            <ac:picMk id="129" creationId="{E47FF1E2-DD63-47CA-B9B1-A2B1E8739E71}"/>
          </ac:picMkLst>
        </pc:picChg>
        <pc:picChg chg="add mod topLvl">
          <ac:chgData name="Hamlet Markarian" userId="4926d2b407f31d77" providerId="LiveId" clId="{1C057F98-2CC4-49E3-A2E2-A804BE88845B}" dt="2021-05-06T09:32:25.047" v="3985"/>
          <ac:picMkLst>
            <pc:docMk/>
            <pc:sldMk cId="2211221351" sldId="1692"/>
            <ac:picMk id="130" creationId="{4F18796A-7C73-41F9-95F1-1DD099542FF3}"/>
          </ac:picMkLst>
        </pc:picChg>
        <pc:cxnChg chg="add mod">
          <ac:chgData name="Hamlet Markarian" userId="4926d2b407f31d77" providerId="LiveId" clId="{1C057F98-2CC4-49E3-A2E2-A804BE88845B}" dt="2021-05-06T09:32:25.047" v="3985"/>
          <ac:cxnSpMkLst>
            <pc:docMk/>
            <pc:sldMk cId="2211221351" sldId="1692"/>
            <ac:cxnSpMk id="25" creationId="{E7BBB047-60A1-4773-935F-CC4F315D3C51}"/>
          </ac:cxnSpMkLst>
        </pc:cxnChg>
        <pc:cxnChg chg="add mod">
          <ac:chgData name="Hamlet Markarian" userId="4926d2b407f31d77" providerId="LiveId" clId="{1C057F98-2CC4-49E3-A2E2-A804BE88845B}" dt="2021-05-06T09:32:25.047" v="3985"/>
          <ac:cxnSpMkLst>
            <pc:docMk/>
            <pc:sldMk cId="2211221351" sldId="1692"/>
            <ac:cxnSpMk id="107" creationId="{C5DC182D-C914-45EA-BCD8-E525DCD17DA8}"/>
          </ac:cxnSpMkLst>
        </pc:cxnChg>
        <pc:cxnChg chg="add mod">
          <ac:chgData name="Hamlet Markarian" userId="4926d2b407f31d77" providerId="LiveId" clId="{1C057F98-2CC4-49E3-A2E2-A804BE88845B}" dt="2021-05-06T09:32:25.047" v="3985"/>
          <ac:cxnSpMkLst>
            <pc:docMk/>
            <pc:sldMk cId="2211221351" sldId="1692"/>
            <ac:cxnSpMk id="108" creationId="{B35DBD03-541C-4EB2-BFB7-6C5A7EAACD21}"/>
          </ac:cxnSpMkLst>
        </pc:cxnChg>
        <pc:cxnChg chg="add mod">
          <ac:chgData name="Hamlet Markarian" userId="4926d2b407f31d77" providerId="LiveId" clId="{1C057F98-2CC4-49E3-A2E2-A804BE88845B}" dt="2021-05-06T09:32:25.047" v="3985"/>
          <ac:cxnSpMkLst>
            <pc:docMk/>
            <pc:sldMk cId="2211221351" sldId="1692"/>
            <ac:cxnSpMk id="109" creationId="{3F97FC0A-D76E-4468-BB2C-16B5766134F6}"/>
          </ac:cxnSpMkLst>
        </pc:cxnChg>
        <pc:cxnChg chg="add mod">
          <ac:chgData name="Hamlet Markarian" userId="4926d2b407f31d77" providerId="LiveId" clId="{1C057F98-2CC4-49E3-A2E2-A804BE88845B}" dt="2021-05-06T09:32:25.047" v="3985"/>
          <ac:cxnSpMkLst>
            <pc:docMk/>
            <pc:sldMk cId="2211221351" sldId="1692"/>
            <ac:cxnSpMk id="137" creationId="{4AE0572E-4BEA-413C-8CCC-CE5366A1BCFE}"/>
          </ac:cxnSpMkLst>
        </pc:cxnChg>
        <pc:cxnChg chg="add mod">
          <ac:chgData name="Hamlet Markarian" userId="4926d2b407f31d77" providerId="LiveId" clId="{1C057F98-2CC4-49E3-A2E2-A804BE88845B}" dt="2021-05-06T09:32:25.047" v="3985"/>
          <ac:cxnSpMkLst>
            <pc:docMk/>
            <pc:sldMk cId="2211221351" sldId="1692"/>
            <ac:cxnSpMk id="138" creationId="{0A38AAD5-6BD9-42EA-940E-6680C100E542}"/>
          </ac:cxnSpMkLst>
        </pc:cxnChg>
        <pc:cxnChg chg="mod">
          <ac:chgData name="Hamlet Markarian" userId="4926d2b407f31d77" providerId="LiveId" clId="{1C057F98-2CC4-49E3-A2E2-A804BE88845B}" dt="2021-05-06T09:32:25.047" v="3985"/>
          <ac:cxnSpMkLst>
            <pc:docMk/>
            <pc:sldMk cId="2211221351" sldId="1692"/>
            <ac:cxnSpMk id="141" creationId="{5E9A9A76-1DBF-487B-A207-8CC6B983F066}"/>
          </ac:cxnSpMkLst>
        </pc:cxnChg>
        <pc:cxnChg chg="mod">
          <ac:chgData name="Hamlet Markarian" userId="4926d2b407f31d77" providerId="LiveId" clId="{1C057F98-2CC4-49E3-A2E2-A804BE88845B}" dt="2021-05-06T09:32:25.047" v="3985"/>
          <ac:cxnSpMkLst>
            <pc:docMk/>
            <pc:sldMk cId="2211221351" sldId="1692"/>
            <ac:cxnSpMk id="142" creationId="{FFB0052D-3906-4595-947E-C240A0737E0B}"/>
          </ac:cxnSpMkLst>
        </pc:cxnChg>
        <pc:cxnChg chg="mod">
          <ac:chgData name="Hamlet Markarian" userId="4926d2b407f31d77" providerId="LiveId" clId="{1C057F98-2CC4-49E3-A2E2-A804BE88845B}" dt="2021-05-05T19:57:15.580" v="1745" actId="571"/>
          <ac:cxnSpMkLst>
            <pc:docMk/>
            <pc:sldMk cId="2211221351" sldId="1692"/>
            <ac:cxnSpMk id="144" creationId="{A7DB4DA5-7FC4-48BF-B677-78D323AD8DCE}"/>
          </ac:cxnSpMkLst>
        </pc:cxnChg>
        <pc:cxnChg chg="mod">
          <ac:chgData name="Hamlet Markarian" userId="4926d2b407f31d77" providerId="LiveId" clId="{1C057F98-2CC4-49E3-A2E2-A804BE88845B}" dt="2021-05-05T19:57:15.580" v="1745" actId="571"/>
          <ac:cxnSpMkLst>
            <pc:docMk/>
            <pc:sldMk cId="2211221351" sldId="1692"/>
            <ac:cxnSpMk id="145" creationId="{132B998B-B595-4815-9F98-9929F75E9A45}"/>
          </ac:cxnSpMkLst>
        </pc:cxnChg>
        <pc:cxnChg chg="mod">
          <ac:chgData name="Hamlet Markarian" userId="4926d2b407f31d77" providerId="LiveId" clId="{1C057F98-2CC4-49E3-A2E2-A804BE88845B}" dt="2021-05-06T09:32:25.047" v="3985"/>
          <ac:cxnSpMkLst>
            <pc:docMk/>
            <pc:sldMk cId="2211221351" sldId="1692"/>
            <ac:cxnSpMk id="147" creationId="{16FEAF9C-3B55-4734-AFA2-8377CEC68A8A}"/>
          </ac:cxnSpMkLst>
        </pc:cxnChg>
        <pc:cxnChg chg="mod">
          <ac:chgData name="Hamlet Markarian" userId="4926d2b407f31d77" providerId="LiveId" clId="{1C057F98-2CC4-49E3-A2E2-A804BE88845B}" dt="2021-05-06T09:32:25.047" v="3985"/>
          <ac:cxnSpMkLst>
            <pc:docMk/>
            <pc:sldMk cId="2211221351" sldId="1692"/>
            <ac:cxnSpMk id="148" creationId="{BE5366B8-82D3-410F-81BB-3B25B8D45C96}"/>
          </ac:cxnSpMkLst>
        </pc:cxnChg>
        <pc:cxnChg chg="mod">
          <ac:chgData name="Hamlet Markarian" userId="4926d2b407f31d77" providerId="LiveId" clId="{1C057F98-2CC4-49E3-A2E2-A804BE88845B}" dt="2021-05-06T09:32:25.047" v="3985"/>
          <ac:cxnSpMkLst>
            <pc:docMk/>
            <pc:sldMk cId="2211221351" sldId="1692"/>
            <ac:cxnSpMk id="150" creationId="{32C39F74-A487-4183-804B-A89CC783BEB7}"/>
          </ac:cxnSpMkLst>
        </pc:cxnChg>
        <pc:cxnChg chg="mod">
          <ac:chgData name="Hamlet Markarian" userId="4926d2b407f31d77" providerId="LiveId" clId="{1C057F98-2CC4-49E3-A2E2-A804BE88845B}" dt="2021-05-06T09:32:25.047" v="3985"/>
          <ac:cxnSpMkLst>
            <pc:docMk/>
            <pc:sldMk cId="2211221351" sldId="1692"/>
            <ac:cxnSpMk id="151" creationId="{F509458C-BF48-4D1E-A2CB-7713134A8E50}"/>
          </ac:cxnSpMkLst>
        </pc:cxnChg>
        <pc:cxnChg chg="mod">
          <ac:chgData name="Hamlet Markarian" userId="4926d2b407f31d77" providerId="LiveId" clId="{1C057F98-2CC4-49E3-A2E2-A804BE88845B}" dt="2021-05-06T09:32:25.047" v="3985"/>
          <ac:cxnSpMkLst>
            <pc:docMk/>
            <pc:sldMk cId="2211221351" sldId="1692"/>
            <ac:cxnSpMk id="153" creationId="{D61DF447-3A2A-4E1F-9724-CDE3C8EF425D}"/>
          </ac:cxnSpMkLst>
        </pc:cxnChg>
        <pc:cxnChg chg="mod">
          <ac:chgData name="Hamlet Markarian" userId="4926d2b407f31d77" providerId="LiveId" clId="{1C057F98-2CC4-49E3-A2E2-A804BE88845B}" dt="2021-05-06T09:32:25.047" v="3985"/>
          <ac:cxnSpMkLst>
            <pc:docMk/>
            <pc:sldMk cId="2211221351" sldId="1692"/>
            <ac:cxnSpMk id="154" creationId="{52692E09-334B-4550-9E2F-950BF93D781E}"/>
          </ac:cxnSpMkLst>
        </pc:cxnChg>
      </pc:sldChg>
      <pc:sldChg chg="addSp delSp modSp add mod">
        <pc:chgData name="Hamlet Markarian" userId="4926d2b407f31d77" providerId="LiveId" clId="{1C057F98-2CC4-49E3-A2E2-A804BE88845B}" dt="2021-05-06T09:32:25.047" v="3985"/>
        <pc:sldMkLst>
          <pc:docMk/>
          <pc:sldMk cId="1677607984" sldId="1693"/>
        </pc:sldMkLst>
        <pc:spChg chg="mod">
          <ac:chgData name="Hamlet Markarian" userId="4926d2b407f31d77" providerId="LiveId" clId="{1C057F98-2CC4-49E3-A2E2-A804BE88845B}" dt="2021-05-06T09:32:25.047" v="3985"/>
          <ac:spMkLst>
            <pc:docMk/>
            <pc:sldMk cId="1677607984" sldId="1693"/>
            <ac:spMk id="5" creationId="{BC01E833-A438-4C2A-AF28-2B402D7F80E5}"/>
          </ac:spMkLst>
        </pc:spChg>
        <pc:spChg chg="add mod">
          <ac:chgData name="Hamlet Markarian" userId="4926d2b407f31d77" providerId="LiveId" clId="{1C057F98-2CC4-49E3-A2E2-A804BE88845B}" dt="2021-05-06T09:32:25.047" v="3985"/>
          <ac:spMkLst>
            <pc:docMk/>
            <pc:sldMk cId="1677607984" sldId="1693"/>
            <ac:spMk id="24" creationId="{4462102D-A6E4-4048-BC7B-6D4B519A1794}"/>
          </ac:spMkLst>
        </pc:spChg>
        <pc:spChg chg="add mod">
          <ac:chgData name="Hamlet Markarian" userId="4926d2b407f31d77" providerId="LiveId" clId="{1C057F98-2CC4-49E3-A2E2-A804BE88845B}" dt="2021-05-06T09:32:25.047" v="3985"/>
          <ac:spMkLst>
            <pc:docMk/>
            <pc:sldMk cId="1677607984" sldId="1693"/>
            <ac:spMk id="25" creationId="{BC8860A7-A654-4C97-9CEB-1AAB74ED6EBB}"/>
          </ac:spMkLst>
        </pc:spChg>
        <pc:spChg chg="add mod">
          <ac:chgData name="Hamlet Markarian" userId="4926d2b407f31d77" providerId="LiveId" clId="{1C057F98-2CC4-49E3-A2E2-A804BE88845B}" dt="2021-05-06T09:32:25.047" v="3985"/>
          <ac:spMkLst>
            <pc:docMk/>
            <pc:sldMk cId="1677607984" sldId="1693"/>
            <ac:spMk id="26" creationId="{8D38B0AA-C424-40F7-B884-F5FC072755FF}"/>
          </ac:spMkLst>
        </pc:spChg>
        <pc:spChg chg="add mod">
          <ac:chgData name="Hamlet Markarian" userId="4926d2b407f31d77" providerId="LiveId" clId="{1C057F98-2CC4-49E3-A2E2-A804BE88845B}" dt="2021-05-06T09:32:25.047" v="3985"/>
          <ac:spMkLst>
            <pc:docMk/>
            <pc:sldMk cId="1677607984" sldId="1693"/>
            <ac:spMk id="27" creationId="{0D899FF7-0F59-41A1-8E52-C37287F6DED3}"/>
          </ac:spMkLst>
        </pc:spChg>
        <pc:spChg chg="mod">
          <ac:chgData name="Hamlet Markarian" userId="4926d2b407f31d77" providerId="LiveId" clId="{1C057F98-2CC4-49E3-A2E2-A804BE88845B}" dt="2021-05-06T09:32:25.047" v="3985"/>
          <ac:spMkLst>
            <pc:docMk/>
            <pc:sldMk cId="1677607984" sldId="1693"/>
            <ac:spMk id="57" creationId="{B79FE3FB-DDD9-4C52-A866-E3982D872286}"/>
          </ac:spMkLst>
        </pc:spChg>
        <pc:spChg chg="del">
          <ac:chgData name="Hamlet Markarian" userId="4926d2b407f31d77" providerId="LiveId" clId="{1C057F98-2CC4-49E3-A2E2-A804BE88845B}" dt="2021-05-05T18:52:36.254" v="1198" actId="478"/>
          <ac:spMkLst>
            <pc:docMk/>
            <pc:sldMk cId="1677607984" sldId="1693"/>
            <ac:spMk id="58" creationId="{6746E36E-8B07-4A24-8EBF-F9D748DD640E}"/>
          </ac:spMkLst>
        </pc:spChg>
        <pc:spChg chg="del">
          <ac:chgData name="Hamlet Markarian" userId="4926d2b407f31d77" providerId="LiveId" clId="{1C057F98-2CC4-49E3-A2E2-A804BE88845B}" dt="2021-05-05T18:52:36.254" v="1198" actId="478"/>
          <ac:spMkLst>
            <pc:docMk/>
            <pc:sldMk cId="1677607984" sldId="1693"/>
            <ac:spMk id="62" creationId="{247E316A-809D-4F6D-BBD3-5ED79B9AB7A2}"/>
          </ac:spMkLst>
        </pc:spChg>
        <pc:spChg chg="del">
          <ac:chgData name="Hamlet Markarian" userId="4926d2b407f31d77" providerId="LiveId" clId="{1C057F98-2CC4-49E3-A2E2-A804BE88845B}" dt="2021-05-05T18:52:36.254" v="1198" actId="478"/>
          <ac:spMkLst>
            <pc:docMk/>
            <pc:sldMk cId="1677607984" sldId="1693"/>
            <ac:spMk id="64" creationId="{0CA89183-81A9-4647-ADF1-40C53FAA37B7}"/>
          </ac:spMkLst>
        </pc:spChg>
        <pc:spChg chg="del">
          <ac:chgData name="Hamlet Markarian" userId="4926d2b407f31d77" providerId="LiveId" clId="{1C057F98-2CC4-49E3-A2E2-A804BE88845B}" dt="2021-05-05T18:52:36.254" v="1198" actId="478"/>
          <ac:spMkLst>
            <pc:docMk/>
            <pc:sldMk cId="1677607984" sldId="1693"/>
            <ac:spMk id="69" creationId="{2444159D-B26E-45FF-B895-A0F4132D147C}"/>
          </ac:spMkLst>
        </pc:spChg>
        <pc:spChg chg="del">
          <ac:chgData name="Hamlet Markarian" userId="4926d2b407f31d77" providerId="LiveId" clId="{1C057F98-2CC4-49E3-A2E2-A804BE88845B}" dt="2021-05-05T18:52:36.254" v="1198" actId="478"/>
          <ac:spMkLst>
            <pc:docMk/>
            <pc:sldMk cId="1677607984" sldId="1693"/>
            <ac:spMk id="70" creationId="{8657F8D6-8A4F-4786-83A6-12DE8E377535}"/>
          </ac:spMkLst>
        </pc:spChg>
        <pc:spChg chg="del">
          <ac:chgData name="Hamlet Markarian" userId="4926d2b407f31d77" providerId="LiveId" clId="{1C057F98-2CC4-49E3-A2E2-A804BE88845B}" dt="2021-05-05T18:52:36.254" v="1198" actId="478"/>
          <ac:spMkLst>
            <pc:docMk/>
            <pc:sldMk cId="1677607984" sldId="1693"/>
            <ac:spMk id="71" creationId="{B1C6B7BF-8FB8-40BC-86EB-27E80AE2CA1C}"/>
          </ac:spMkLst>
        </pc:spChg>
        <pc:spChg chg="mod">
          <ac:chgData name="Hamlet Markarian" userId="4926d2b407f31d77" providerId="LiveId" clId="{1C057F98-2CC4-49E3-A2E2-A804BE88845B}" dt="2021-05-06T09:32:25.047" v="3985"/>
          <ac:spMkLst>
            <pc:docMk/>
            <pc:sldMk cId="1677607984" sldId="1693"/>
            <ac:spMk id="86" creationId="{FDE1ED42-320B-4BFA-8ACE-40BD3A7BF369}"/>
          </ac:spMkLst>
        </pc:spChg>
        <pc:spChg chg="mod">
          <ac:chgData name="Hamlet Markarian" userId="4926d2b407f31d77" providerId="LiveId" clId="{1C057F98-2CC4-49E3-A2E2-A804BE88845B}" dt="2021-05-06T09:32:25.047" v="3985"/>
          <ac:spMkLst>
            <pc:docMk/>
            <pc:sldMk cId="1677607984" sldId="1693"/>
            <ac:spMk id="87" creationId="{C92A7041-63AB-4579-B061-8A346F45FE89}"/>
          </ac:spMkLst>
        </pc:spChg>
        <pc:spChg chg="mod">
          <ac:chgData name="Hamlet Markarian" userId="4926d2b407f31d77" providerId="LiveId" clId="{1C057F98-2CC4-49E3-A2E2-A804BE88845B}" dt="2021-05-06T09:32:25.047" v="3985"/>
          <ac:spMkLst>
            <pc:docMk/>
            <pc:sldMk cId="1677607984" sldId="1693"/>
            <ac:spMk id="88" creationId="{A52498D4-8C84-436C-A629-BFD59B653407}"/>
          </ac:spMkLst>
        </pc:spChg>
        <pc:spChg chg="mod">
          <ac:chgData name="Hamlet Markarian" userId="4926d2b407f31d77" providerId="LiveId" clId="{1C057F98-2CC4-49E3-A2E2-A804BE88845B}" dt="2021-05-06T09:32:25.047" v="3985"/>
          <ac:spMkLst>
            <pc:docMk/>
            <pc:sldMk cId="1677607984" sldId="1693"/>
            <ac:spMk id="89" creationId="{3861B3D1-9F72-48F3-8F52-B469BA168883}"/>
          </ac:spMkLst>
        </pc:spChg>
        <pc:spChg chg="mod">
          <ac:chgData name="Hamlet Markarian" userId="4926d2b407f31d77" providerId="LiveId" clId="{1C057F98-2CC4-49E3-A2E2-A804BE88845B}" dt="2021-05-06T09:32:25.047" v="3985"/>
          <ac:spMkLst>
            <pc:docMk/>
            <pc:sldMk cId="1677607984" sldId="1693"/>
            <ac:spMk id="96" creationId="{BB94E991-97B4-473C-8F94-83375346173E}"/>
          </ac:spMkLst>
        </pc:spChg>
        <pc:spChg chg="mod">
          <ac:chgData name="Hamlet Markarian" userId="4926d2b407f31d77" providerId="LiveId" clId="{1C057F98-2CC4-49E3-A2E2-A804BE88845B}" dt="2021-05-06T09:32:25.047" v="3985"/>
          <ac:spMkLst>
            <pc:docMk/>
            <pc:sldMk cId="1677607984" sldId="1693"/>
            <ac:spMk id="97" creationId="{384C1A49-53C6-49A3-9EFC-DAE87884C7E6}"/>
          </ac:spMkLst>
        </pc:spChg>
        <pc:spChg chg="del">
          <ac:chgData name="Hamlet Markarian" userId="4926d2b407f31d77" providerId="LiveId" clId="{1C057F98-2CC4-49E3-A2E2-A804BE88845B}" dt="2021-05-05T18:52:36.254" v="1198" actId="478"/>
          <ac:spMkLst>
            <pc:docMk/>
            <pc:sldMk cId="1677607984" sldId="1693"/>
            <ac:spMk id="101" creationId="{F355C421-493C-420B-9BA2-2D544B16D5FF}"/>
          </ac:spMkLst>
        </pc:spChg>
        <pc:spChg chg="del">
          <ac:chgData name="Hamlet Markarian" userId="4926d2b407f31d77" providerId="LiveId" clId="{1C057F98-2CC4-49E3-A2E2-A804BE88845B}" dt="2021-05-05T18:52:36.254" v="1198" actId="478"/>
          <ac:spMkLst>
            <pc:docMk/>
            <pc:sldMk cId="1677607984" sldId="1693"/>
            <ac:spMk id="102" creationId="{D89B7F59-A3FE-46FF-9DB2-4DDCFAD262F2}"/>
          </ac:spMkLst>
        </pc:spChg>
        <pc:grpChg chg="add del mod">
          <ac:chgData name="Hamlet Markarian" userId="4926d2b407f31d77" providerId="LiveId" clId="{1C057F98-2CC4-49E3-A2E2-A804BE88845B}" dt="2021-05-06T09:32:25.047" v="3985"/>
          <ac:grpSpMkLst>
            <pc:docMk/>
            <pc:sldMk cId="1677607984" sldId="1693"/>
            <ac:grpSpMk id="85" creationId="{2386B6A7-AA72-4C56-84B2-783D455833CA}"/>
          </ac:grpSpMkLst>
        </pc:grpChg>
        <pc:picChg chg="mod">
          <ac:chgData name="Hamlet Markarian" userId="4926d2b407f31d77" providerId="LiveId" clId="{1C057F98-2CC4-49E3-A2E2-A804BE88845B}" dt="2021-05-06T09:32:25.047" v="3985"/>
          <ac:picMkLst>
            <pc:docMk/>
            <pc:sldMk cId="1677607984" sldId="1693"/>
            <ac:picMk id="55" creationId="{8949BDD1-2918-4A15-97B5-46AA812BFC63}"/>
          </ac:picMkLst>
        </pc:picChg>
        <pc:picChg chg="mod">
          <ac:chgData name="Hamlet Markarian" userId="4926d2b407f31d77" providerId="LiveId" clId="{1C057F98-2CC4-49E3-A2E2-A804BE88845B}" dt="2021-05-06T09:32:25.047" v="3985"/>
          <ac:picMkLst>
            <pc:docMk/>
            <pc:sldMk cId="1677607984" sldId="1693"/>
            <ac:picMk id="59" creationId="{B9526696-E983-4EDA-8A8C-E710C71CB59C}"/>
          </ac:picMkLst>
        </pc:picChg>
        <pc:picChg chg="mod">
          <ac:chgData name="Hamlet Markarian" userId="4926d2b407f31d77" providerId="LiveId" clId="{1C057F98-2CC4-49E3-A2E2-A804BE88845B}" dt="2021-05-06T09:32:25.047" v="3985"/>
          <ac:picMkLst>
            <pc:docMk/>
            <pc:sldMk cId="1677607984" sldId="1693"/>
            <ac:picMk id="63" creationId="{42E5420B-3090-4C28-A5A9-60807EFF2A15}"/>
          </ac:picMkLst>
        </pc:picChg>
        <pc:cxnChg chg="add mod">
          <ac:chgData name="Hamlet Markarian" userId="4926d2b407f31d77" providerId="LiveId" clId="{1C057F98-2CC4-49E3-A2E2-A804BE88845B}" dt="2021-05-06T09:32:25.047" v="3985"/>
          <ac:cxnSpMkLst>
            <pc:docMk/>
            <pc:sldMk cId="1677607984" sldId="1693"/>
            <ac:cxnSpMk id="28" creationId="{CDA29822-9F8A-4E78-AEA8-FEEC057A4AA2}"/>
          </ac:cxnSpMkLst>
        </pc:cxnChg>
        <pc:cxnChg chg="del">
          <ac:chgData name="Hamlet Markarian" userId="4926d2b407f31d77" providerId="LiveId" clId="{1C057F98-2CC4-49E3-A2E2-A804BE88845B}" dt="2021-05-05T18:52:36.254" v="1198" actId="478"/>
          <ac:cxnSpMkLst>
            <pc:docMk/>
            <pc:sldMk cId="1677607984" sldId="1693"/>
            <ac:cxnSpMk id="103" creationId="{689B4A02-DF78-4444-B0D8-4EF18BA81E25}"/>
          </ac:cxnSpMkLst>
        </pc:cxnChg>
        <pc:cxnChg chg="del">
          <ac:chgData name="Hamlet Markarian" userId="4926d2b407f31d77" providerId="LiveId" clId="{1C057F98-2CC4-49E3-A2E2-A804BE88845B}" dt="2021-05-05T18:52:36.254" v="1198" actId="478"/>
          <ac:cxnSpMkLst>
            <pc:docMk/>
            <pc:sldMk cId="1677607984" sldId="1693"/>
            <ac:cxnSpMk id="104" creationId="{70408743-FFBE-46BF-9313-F604D25DEB2E}"/>
          </ac:cxnSpMkLst>
        </pc:cxnChg>
      </pc:sldChg>
      <pc:sldChg chg="addSp delSp modSp add mod">
        <pc:chgData name="Hamlet Markarian" userId="4926d2b407f31d77" providerId="LiveId" clId="{1C057F98-2CC4-49E3-A2E2-A804BE88845B}" dt="2021-05-06T09:32:25.047" v="3985"/>
        <pc:sldMkLst>
          <pc:docMk/>
          <pc:sldMk cId="3613713063" sldId="1694"/>
        </pc:sldMkLst>
        <pc:spChg chg="mod">
          <ac:chgData name="Hamlet Markarian" userId="4926d2b407f31d77" providerId="LiveId" clId="{1C057F98-2CC4-49E3-A2E2-A804BE88845B}" dt="2021-05-06T09:32:25.047" v="3985"/>
          <ac:spMkLst>
            <pc:docMk/>
            <pc:sldMk cId="3613713063" sldId="1694"/>
            <ac:spMk id="5" creationId="{BC01E833-A438-4C2A-AF28-2B402D7F80E5}"/>
          </ac:spMkLst>
        </pc:spChg>
        <pc:spChg chg="add mod">
          <ac:chgData name="Hamlet Markarian" userId="4926d2b407f31d77" providerId="LiveId" clId="{1C057F98-2CC4-49E3-A2E2-A804BE88845B}" dt="2021-05-06T09:32:25.047" v="3985"/>
          <ac:spMkLst>
            <pc:docMk/>
            <pc:sldMk cId="3613713063" sldId="1694"/>
            <ac:spMk id="19" creationId="{46291E2A-E52D-4A0B-BAEE-4D0196870A13}"/>
          </ac:spMkLst>
        </pc:spChg>
        <pc:spChg chg="add mod">
          <ac:chgData name="Hamlet Markarian" userId="4926d2b407f31d77" providerId="LiveId" clId="{1C057F98-2CC4-49E3-A2E2-A804BE88845B}" dt="2021-05-06T09:32:25.047" v="3985"/>
          <ac:spMkLst>
            <pc:docMk/>
            <pc:sldMk cId="3613713063" sldId="1694"/>
            <ac:spMk id="20" creationId="{E9933CC2-1DCD-49D1-BD9D-E691CA5C55DC}"/>
          </ac:spMkLst>
        </pc:spChg>
        <pc:spChg chg="add mod">
          <ac:chgData name="Hamlet Markarian" userId="4926d2b407f31d77" providerId="LiveId" clId="{1C057F98-2CC4-49E3-A2E2-A804BE88845B}" dt="2021-05-06T09:32:25.047" v="3985"/>
          <ac:spMkLst>
            <pc:docMk/>
            <pc:sldMk cId="3613713063" sldId="1694"/>
            <ac:spMk id="21" creationId="{787E98F5-D6CC-4C39-9AC2-8A49F458A880}"/>
          </ac:spMkLst>
        </pc:spChg>
        <pc:spChg chg="add mod">
          <ac:chgData name="Hamlet Markarian" userId="4926d2b407f31d77" providerId="LiveId" clId="{1C057F98-2CC4-49E3-A2E2-A804BE88845B}" dt="2021-05-06T09:32:25.047" v="3985"/>
          <ac:spMkLst>
            <pc:docMk/>
            <pc:sldMk cId="3613713063" sldId="1694"/>
            <ac:spMk id="22" creationId="{FEC68081-9B7E-47AE-B209-E73830F473DF}"/>
          </ac:spMkLst>
        </pc:spChg>
        <pc:spChg chg="add mod">
          <ac:chgData name="Hamlet Markarian" userId="4926d2b407f31d77" providerId="LiveId" clId="{1C057F98-2CC4-49E3-A2E2-A804BE88845B}" dt="2021-05-06T09:32:25.047" v="3985"/>
          <ac:spMkLst>
            <pc:docMk/>
            <pc:sldMk cId="3613713063" sldId="1694"/>
            <ac:spMk id="23" creationId="{89BD9D38-94D3-4202-8D31-ACF90146F803}"/>
          </ac:spMkLst>
        </pc:spChg>
        <pc:spChg chg="del">
          <ac:chgData name="Hamlet Markarian" userId="4926d2b407f31d77" providerId="LiveId" clId="{1C057F98-2CC4-49E3-A2E2-A804BE88845B}" dt="2021-05-05T18:55:16.061" v="1214" actId="478"/>
          <ac:spMkLst>
            <pc:docMk/>
            <pc:sldMk cId="3613713063" sldId="1694"/>
            <ac:spMk id="24" creationId="{4462102D-A6E4-4048-BC7B-6D4B519A1794}"/>
          </ac:spMkLst>
        </pc:spChg>
        <pc:spChg chg="del">
          <ac:chgData name="Hamlet Markarian" userId="4926d2b407f31d77" providerId="LiveId" clId="{1C057F98-2CC4-49E3-A2E2-A804BE88845B}" dt="2021-05-05T18:55:16.061" v="1214" actId="478"/>
          <ac:spMkLst>
            <pc:docMk/>
            <pc:sldMk cId="3613713063" sldId="1694"/>
            <ac:spMk id="25" creationId="{BC8860A7-A654-4C97-9CEB-1AAB74ED6EBB}"/>
          </ac:spMkLst>
        </pc:spChg>
        <pc:spChg chg="del">
          <ac:chgData name="Hamlet Markarian" userId="4926d2b407f31d77" providerId="LiveId" clId="{1C057F98-2CC4-49E3-A2E2-A804BE88845B}" dt="2021-05-05T18:55:16.061" v="1214" actId="478"/>
          <ac:spMkLst>
            <pc:docMk/>
            <pc:sldMk cId="3613713063" sldId="1694"/>
            <ac:spMk id="26" creationId="{8D38B0AA-C424-40F7-B884-F5FC072755FF}"/>
          </ac:spMkLst>
        </pc:spChg>
        <pc:spChg chg="del">
          <ac:chgData name="Hamlet Markarian" userId="4926d2b407f31d77" providerId="LiveId" clId="{1C057F98-2CC4-49E3-A2E2-A804BE88845B}" dt="2021-05-05T18:55:16.061" v="1214" actId="478"/>
          <ac:spMkLst>
            <pc:docMk/>
            <pc:sldMk cId="3613713063" sldId="1694"/>
            <ac:spMk id="27" creationId="{0D899FF7-0F59-41A1-8E52-C37287F6DED3}"/>
          </ac:spMkLst>
        </pc:spChg>
        <pc:spChg chg="add mod">
          <ac:chgData name="Hamlet Markarian" userId="4926d2b407f31d77" providerId="LiveId" clId="{1C057F98-2CC4-49E3-A2E2-A804BE88845B}" dt="2021-05-06T09:32:25.047" v="3985"/>
          <ac:spMkLst>
            <pc:docMk/>
            <pc:sldMk cId="3613713063" sldId="1694"/>
            <ac:spMk id="30" creationId="{CCABE1D7-8EC4-465B-A142-2840CAF7700A}"/>
          </ac:spMkLst>
        </pc:spChg>
        <pc:spChg chg="mod">
          <ac:chgData name="Hamlet Markarian" userId="4926d2b407f31d77" providerId="LiveId" clId="{1C057F98-2CC4-49E3-A2E2-A804BE88845B}" dt="2021-05-06T09:32:25.047" v="3985"/>
          <ac:spMkLst>
            <pc:docMk/>
            <pc:sldMk cId="3613713063" sldId="1694"/>
            <ac:spMk id="32" creationId="{6D2C2C58-2EF6-47AD-8068-5B21E7B04EAA}"/>
          </ac:spMkLst>
        </pc:spChg>
        <pc:spChg chg="mod">
          <ac:chgData name="Hamlet Markarian" userId="4926d2b407f31d77" providerId="LiveId" clId="{1C057F98-2CC4-49E3-A2E2-A804BE88845B}" dt="2021-05-06T09:32:25.047" v="3985"/>
          <ac:spMkLst>
            <pc:docMk/>
            <pc:sldMk cId="3613713063" sldId="1694"/>
            <ac:spMk id="33" creationId="{9C50C108-A4F0-43EA-8571-F739EA360CFD}"/>
          </ac:spMkLst>
        </pc:spChg>
        <pc:spChg chg="mod">
          <ac:chgData name="Hamlet Markarian" userId="4926d2b407f31d77" providerId="LiveId" clId="{1C057F98-2CC4-49E3-A2E2-A804BE88845B}" dt="2021-05-06T09:32:25.047" v="3985"/>
          <ac:spMkLst>
            <pc:docMk/>
            <pc:sldMk cId="3613713063" sldId="1694"/>
            <ac:spMk id="34" creationId="{4A1E430D-129D-4207-9D62-CB7461A5FD65}"/>
          </ac:spMkLst>
        </pc:spChg>
        <pc:spChg chg="mod">
          <ac:chgData name="Hamlet Markarian" userId="4926d2b407f31d77" providerId="LiveId" clId="{1C057F98-2CC4-49E3-A2E2-A804BE88845B}" dt="2021-05-06T09:32:25.047" v="3985"/>
          <ac:spMkLst>
            <pc:docMk/>
            <pc:sldMk cId="3613713063" sldId="1694"/>
            <ac:spMk id="36" creationId="{FF1585DD-6F5A-493D-9BA9-2FA2053FF020}"/>
          </ac:spMkLst>
        </pc:spChg>
        <pc:spChg chg="mod">
          <ac:chgData name="Hamlet Markarian" userId="4926d2b407f31d77" providerId="LiveId" clId="{1C057F98-2CC4-49E3-A2E2-A804BE88845B}" dt="2021-05-06T09:32:25.047" v="3985"/>
          <ac:spMkLst>
            <pc:docMk/>
            <pc:sldMk cId="3613713063" sldId="1694"/>
            <ac:spMk id="37" creationId="{9320C6CB-D33A-4438-BB43-58722DE5F28E}"/>
          </ac:spMkLst>
        </pc:spChg>
        <pc:spChg chg="add mod">
          <ac:chgData name="Hamlet Markarian" userId="4926d2b407f31d77" providerId="LiveId" clId="{1C057F98-2CC4-49E3-A2E2-A804BE88845B}" dt="2021-05-06T09:32:25.047" v="3985"/>
          <ac:spMkLst>
            <pc:docMk/>
            <pc:sldMk cId="3613713063" sldId="1694"/>
            <ac:spMk id="38" creationId="{C97B106D-9791-43B6-A7AE-6565A124FBCD}"/>
          </ac:spMkLst>
        </pc:spChg>
        <pc:spChg chg="add mod">
          <ac:chgData name="Hamlet Markarian" userId="4926d2b407f31d77" providerId="LiveId" clId="{1C057F98-2CC4-49E3-A2E2-A804BE88845B}" dt="2021-05-06T09:32:25.047" v="3985"/>
          <ac:spMkLst>
            <pc:docMk/>
            <pc:sldMk cId="3613713063" sldId="1694"/>
            <ac:spMk id="39" creationId="{47D5EC06-3F52-4410-AC19-D167F87D32A4}"/>
          </ac:spMkLst>
        </pc:spChg>
        <pc:spChg chg="add mod">
          <ac:chgData name="Hamlet Markarian" userId="4926d2b407f31d77" providerId="LiveId" clId="{1C057F98-2CC4-49E3-A2E2-A804BE88845B}" dt="2021-05-06T09:32:25.047" v="3985"/>
          <ac:spMkLst>
            <pc:docMk/>
            <pc:sldMk cId="3613713063" sldId="1694"/>
            <ac:spMk id="40" creationId="{20F28998-4455-4525-A995-693915189169}"/>
          </ac:spMkLst>
        </pc:spChg>
        <pc:spChg chg="add mod">
          <ac:chgData name="Hamlet Markarian" userId="4926d2b407f31d77" providerId="LiveId" clId="{1C057F98-2CC4-49E3-A2E2-A804BE88845B}" dt="2021-05-06T09:32:25.047" v="3985"/>
          <ac:spMkLst>
            <pc:docMk/>
            <pc:sldMk cId="3613713063" sldId="1694"/>
            <ac:spMk id="41" creationId="{23680D0F-2835-42EE-BC9E-D57915108E80}"/>
          </ac:spMkLst>
        </pc:spChg>
        <pc:spChg chg="add mod">
          <ac:chgData name="Hamlet Markarian" userId="4926d2b407f31d77" providerId="LiveId" clId="{1C057F98-2CC4-49E3-A2E2-A804BE88845B}" dt="2021-05-06T09:32:25.047" v="3985"/>
          <ac:spMkLst>
            <pc:docMk/>
            <pc:sldMk cId="3613713063" sldId="1694"/>
            <ac:spMk id="42" creationId="{2449ABB4-5656-4D2B-AA67-8972993B04A4}"/>
          </ac:spMkLst>
        </pc:spChg>
        <pc:spChg chg="mod">
          <ac:chgData name="Hamlet Markarian" userId="4926d2b407f31d77" providerId="LiveId" clId="{1C057F98-2CC4-49E3-A2E2-A804BE88845B}" dt="2021-05-06T09:32:25.047" v="3985"/>
          <ac:spMkLst>
            <pc:docMk/>
            <pc:sldMk cId="3613713063" sldId="1694"/>
            <ac:spMk id="45" creationId="{2F0F000E-D034-47A1-824E-7BD64DC1FE5B}"/>
          </ac:spMkLst>
        </pc:spChg>
        <pc:spChg chg="mod">
          <ac:chgData name="Hamlet Markarian" userId="4926d2b407f31d77" providerId="LiveId" clId="{1C057F98-2CC4-49E3-A2E2-A804BE88845B}" dt="2021-05-06T09:32:25.047" v="3985"/>
          <ac:spMkLst>
            <pc:docMk/>
            <pc:sldMk cId="3613713063" sldId="1694"/>
            <ac:spMk id="46" creationId="{0DF85564-76BE-4341-8055-677F7BA61CDC}"/>
          </ac:spMkLst>
        </pc:spChg>
        <pc:spChg chg="add mod">
          <ac:chgData name="Hamlet Markarian" userId="4926d2b407f31d77" providerId="LiveId" clId="{1C057F98-2CC4-49E3-A2E2-A804BE88845B}" dt="2021-05-06T09:32:25.047" v="3985"/>
          <ac:spMkLst>
            <pc:docMk/>
            <pc:sldMk cId="3613713063" sldId="1694"/>
            <ac:spMk id="48" creationId="{60B46C1D-EE2F-46D3-89E8-4F4ADB5F57BB}"/>
          </ac:spMkLst>
        </pc:spChg>
        <pc:spChg chg="mod">
          <ac:chgData name="Hamlet Markarian" userId="4926d2b407f31d77" providerId="LiveId" clId="{1C057F98-2CC4-49E3-A2E2-A804BE88845B}" dt="2021-05-06T09:32:25.047" v="3985"/>
          <ac:spMkLst>
            <pc:docMk/>
            <pc:sldMk cId="3613713063" sldId="1694"/>
            <ac:spMk id="57" creationId="{B79FE3FB-DDD9-4C52-A866-E3982D872286}"/>
          </ac:spMkLst>
        </pc:spChg>
        <pc:spChg chg="mod">
          <ac:chgData name="Hamlet Markarian" userId="4926d2b407f31d77" providerId="LiveId" clId="{1C057F98-2CC4-49E3-A2E2-A804BE88845B}" dt="2021-05-06T09:32:25.047" v="3985"/>
          <ac:spMkLst>
            <pc:docMk/>
            <pc:sldMk cId="3613713063" sldId="1694"/>
            <ac:spMk id="86" creationId="{FDE1ED42-320B-4BFA-8ACE-40BD3A7BF369}"/>
          </ac:spMkLst>
        </pc:spChg>
        <pc:spChg chg="mod">
          <ac:chgData name="Hamlet Markarian" userId="4926d2b407f31d77" providerId="LiveId" clId="{1C057F98-2CC4-49E3-A2E2-A804BE88845B}" dt="2021-05-06T09:32:25.047" v="3985"/>
          <ac:spMkLst>
            <pc:docMk/>
            <pc:sldMk cId="3613713063" sldId="1694"/>
            <ac:spMk id="87" creationId="{C92A7041-63AB-4579-B061-8A346F45FE89}"/>
          </ac:spMkLst>
        </pc:spChg>
        <pc:spChg chg="mod">
          <ac:chgData name="Hamlet Markarian" userId="4926d2b407f31d77" providerId="LiveId" clId="{1C057F98-2CC4-49E3-A2E2-A804BE88845B}" dt="2021-05-06T09:32:25.047" v="3985"/>
          <ac:spMkLst>
            <pc:docMk/>
            <pc:sldMk cId="3613713063" sldId="1694"/>
            <ac:spMk id="88" creationId="{A52498D4-8C84-436C-A629-BFD59B653407}"/>
          </ac:spMkLst>
        </pc:spChg>
        <pc:spChg chg="mod">
          <ac:chgData name="Hamlet Markarian" userId="4926d2b407f31d77" providerId="LiveId" clId="{1C057F98-2CC4-49E3-A2E2-A804BE88845B}" dt="2021-05-06T09:32:25.047" v="3985"/>
          <ac:spMkLst>
            <pc:docMk/>
            <pc:sldMk cId="3613713063" sldId="1694"/>
            <ac:spMk id="89" creationId="{3861B3D1-9F72-48F3-8F52-B469BA168883}"/>
          </ac:spMkLst>
        </pc:spChg>
        <pc:spChg chg="mod">
          <ac:chgData name="Hamlet Markarian" userId="4926d2b407f31d77" providerId="LiveId" clId="{1C057F98-2CC4-49E3-A2E2-A804BE88845B}" dt="2021-05-06T09:32:25.047" v="3985"/>
          <ac:spMkLst>
            <pc:docMk/>
            <pc:sldMk cId="3613713063" sldId="1694"/>
            <ac:spMk id="96" creationId="{BB94E991-97B4-473C-8F94-83375346173E}"/>
          </ac:spMkLst>
        </pc:spChg>
        <pc:spChg chg="mod">
          <ac:chgData name="Hamlet Markarian" userId="4926d2b407f31d77" providerId="LiveId" clId="{1C057F98-2CC4-49E3-A2E2-A804BE88845B}" dt="2021-05-06T09:32:25.047" v="3985"/>
          <ac:spMkLst>
            <pc:docMk/>
            <pc:sldMk cId="3613713063" sldId="1694"/>
            <ac:spMk id="97" creationId="{384C1A49-53C6-49A3-9EFC-DAE87884C7E6}"/>
          </ac:spMkLst>
        </pc:spChg>
        <pc:grpChg chg="add mod">
          <ac:chgData name="Hamlet Markarian" userId="4926d2b407f31d77" providerId="LiveId" clId="{1C057F98-2CC4-49E3-A2E2-A804BE88845B}" dt="2021-05-06T09:32:25.047" v="3985"/>
          <ac:grpSpMkLst>
            <pc:docMk/>
            <pc:sldMk cId="3613713063" sldId="1694"/>
            <ac:grpSpMk id="31" creationId="{617C2D20-75C9-4B77-A7DB-1B964475CE96}"/>
          </ac:grpSpMkLst>
        </pc:grpChg>
        <pc:grpChg chg="add mod">
          <ac:chgData name="Hamlet Markarian" userId="4926d2b407f31d77" providerId="LiveId" clId="{1C057F98-2CC4-49E3-A2E2-A804BE88845B}" dt="2021-05-06T09:32:25.047" v="3985"/>
          <ac:grpSpMkLst>
            <pc:docMk/>
            <pc:sldMk cId="3613713063" sldId="1694"/>
            <ac:grpSpMk id="35" creationId="{052B09CB-279A-4CAA-9CEE-E9E0911B0A1D}"/>
          </ac:grpSpMkLst>
        </pc:grpChg>
        <pc:grpChg chg="add mod">
          <ac:chgData name="Hamlet Markarian" userId="4926d2b407f31d77" providerId="LiveId" clId="{1C057F98-2CC4-49E3-A2E2-A804BE88845B}" dt="2021-05-06T09:32:25.047" v="3985"/>
          <ac:grpSpMkLst>
            <pc:docMk/>
            <pc:sldMk cId="3613713063" sldId="1694"/>
            <ac:grpSpMk id="44" creationId="{35A1B515-9315-4408-B4AC-F38A49594D38}"/>
          </ac:grpSpMkLst>
        </pc:grpChg>
        <pc:grpChg chg="add del mod">
          <ac:chgData name="Hamlet Markarian" userId="4926d2b407f31d77" providerId="LiveId" clId="{1C057F98-2CC4-49E3-A2E2-A804BE88845B}" dt="2021-05-06T09:32:25.047" v="3985"/>
          <ac:grpSpMkLst>
            <pc:docMk/>
            <pc:sldMk cId="3613713063" sldId="1694"/>
            <ac:grpSpMk id="85" creationId="{2386B6A7-AA72-4C56-84B2-783D455833CA}"/>
          </ac:grpSpMkLst>
        </pc:grpChg>
        <pc:picChg chg="mod">
          <ac:chgData name="Hamlet Markarian" userId="4926d2b407f31d77" providerId="LiveId" clId="{1C057F98-2CC4-49E3-A2E2-A804BE88845B}" dt="2021-05-06T09:32:25.047" v="3985"/>
          <ac:picMkLst>
            <pc:docMk/>
            <pc:sldMk cId="3613713063" sldId="1694"/>
            <ac:picMk id="55" creationId="{8949BDD1-2918-4A15-97B5-46AA812BFC63}"/>
          </ac:picMkLst>
        </pc:picChg>
        <pc:picChg chg="mod">
          <ac:chgData name="Hamlet Markarian" userId="4926d2b407f31d77" providerId="LiveId" clId="{1C057F98-2CC4-49E3-A2E2-A804BE88845B}" dt="2021-05-06T09:32:25.047" v="3985"/>
          <ac:picMkLst>
            <pc:docMk/>
            <pc:sldMk cId="3613713063" sldId="1694"/>
            <ac:picMk id="59" creationId="{B9526696-E983-4EDA-8A8C-E710C71CB59C}"/>
          </ac:picMkLst>
        </pc:picChg>
        <pc:picChg chg="mod">
          <ac:chgData name="Hamlet Markarian" userId="4926d2b407f31d77" providerId="LiveId" clId="{1C057F98-2CC4-49E3-A2E2-A804BE88845B}" dt="2021-05-06T09:32:25.047" v="3985"/>
          <ac:picMkLst>
            <pc:docMk/>
            <pc:sldMk cId="3613713063" sldId="1694"/>
            <ac:picMk id="63" creationId="{42E5420B-3090-4C28-A5A9-60807EFF2A15}"/>
          </ac:picMkLst>
        </pc:picChg>
        <pc:cxnChg chg="del">
          <ac:chgData name="Hamlet Markarian" userId="4926d2b407f31d77" providerId="LiveId" clId="{1C057F98-2CC4-49E3-A2E2-A804BE88845B}" dt="2021-05-05T18:55:16.061" v="1214" actId="478"/>
          <ac:cxnSpMkLst>
            <pc:docMk/>
            <pc:sldMk cId="3613713063" sldId="1694"/>
            <ac:cxnSpMk id="28" creationId="{CDA29822-9F8A-4E78-AEA8-FEEC057A4AA2}"/>
          </ac:cxnSpMkLst>
        </pc:cxnChg>
        <pc:cxnChg chg="add mod">
          <ac:chgData name="Hamlet Markarian" userId="4926d2b407f31d77" providerId="LiveId" clId="{1C057F98-2CC4-49E3-A2E2-A804BE88845B}" dt="2021-05-06T09:32:25.047" v="3985"/>
          <ac:cxnSpMkLst>
            <pc:docMk/>
            <pc:sldMk cId="3613713063" sldId="1694"/>
            <ac:cxnSpMk id="29" creationId="{7CAB94E1-AE4F-4D51-8361-EC9BAC1EF8E6}"/>
          </ac:cxnSpMkLst>
        </pc:cxnChg>
        <pc:cxnChg chg="add mod">
          <ac:chgData name="Hamlet Markarian" userId="4926d2b407f31d77" providerId="LiveId" clId="{1C057F98-2CC4-49E3-A2E2-A804BE88845B}" dt="2021-05-06T09:32:25.047" v="3985"/>
          <ac:cxnSpMkLst>
            <pc:docMk/>
            <pc:sldMk cId="3613713063" sldId="1694"/>
            <ac:cxnSpMk id="43" creationId="{15906A9E-9B35-406A-84C1-078335F393AE}"/>
          </ac:cxnSpMkLst>
        </pc:cxnChg>
        <pc:cxnChg chg="add mod">
          <ac:chgData name="Hamlet Markarian" userId="4926d2b407f31d77" providerId="LiveId" clId="{1C057F98-2CC4-49E3-A2E2-A804BE88845B}" dt="2021-05-06T09:32:25.047" v="3985"/>
          <ac:cxnSpMkLst>
            <pc:docMk/>
            <pc:sldMk cId="3613713063" sldId="1694"/>
            <ac:cxnSpMk id="47" creationId="{DFDD9475-6335-4489-A0A3-3C4EE7762DBE}"/>
          </ac:cxnSpMkLst>
        </pc:cxnChg>
      </pc:sldChg>
      <pc:sldChg chg="addSp delSp modSp add mod">
        <pc:chgData name="Hamlet Markarian" userId="4926d2b407f31d77" providerId="LiveId" clId="{1C057F98-2CC4-49E3-A2E2-A804BE88845B}" dt="2021-05-06T09:32:25.047" v="3985"/>
        <pc:sldMkLst>
          <pc:docMk/>
          <pc:sldMk cId="2036689516" sldId="1695"/>
        </pc:sldMkLst>
        <pc:spChg chg="mod">
          <ac:chgData name="Hamlet Markarian" userId="4926d2b407f31d77" providerId="LiveId" clId="{1C057F98-2CC4-49E3-A2E2-A804BE88845B}" dt="2021-05-06T09:32:25.047" v="3985"/>
          <ac:spMkLst>
            <pc:docMk/>
            <pc:sldMk cId="2036689516" sldId="1695"/>
            <ac:spMk id="5" creationId="{BC01E833-A438-4C2A-AF28-2B402D7F80E5}"/>
          </ac:spMkLst>
        </pc:spChg>
        <pc:spChg chg="del">
          <ac:chgData name="Hamlet Markarian" userId="4926d2b407f31d77" providerId="LiveId" clId="{1C057F98-2CC4-49E3-A2E2-A804BE88845B}" dt="2021-05-05T18:57:24.317" v="1239" actId="478"/>
          <ac:spMkLst>
            <pc:docMk/>
            <pc:sldMk cId="2036689516" sldId="1695"/>
            <ac:spMk id="19" creationId="{46291E2A-E52D-4A0B-BAEE-4D0196870A13}"/>
          </ac:spMkLst>
        </pc:spChg>
        <pc:spChg chg="del">
          <ac:chgData name="Hamlet Markarian" userId="4926d2b407f31d77" providerId="LiveId" clId="{1C057F98-2CC4-49E3-A2E2-A804BE88845B}" dt="2021-05-05T18:57:24.317" v="1239" actId="478"/>
          <ac:spMkLst>
            <pc:docMk/>
            <pc:sldMk cId="2036689516" sldId="1695"/>
            <ac:spMk id="20" creationId="{E9933CC2-1DCD-49D1-BD9D-E691CA5C55DC}"/>
          </ac:spMkLst>
        </pc:spChg>
        <pc:spChg chg="del">
          <ac:chgData name="Hamlet Markarian" userId="4926d2b407f31d77" providerId="LiveId" clId="{1C057F98-2CC4-49E3-A2E2-A804BE88845B}" dt="2021-05-05T18:57:24.317" v="1239" actId="478"/>
          <ac:spMkLst>
            <pc:docMk/>
            <pc:sldMk cId="2036689516" sldId="1695"/>
            <ac:spMk id="21" creationId="{787E98F5-D6CC-4C39-9AC2-8A49F458A880}"/>
          </ac:spMkLst>
        </pc:spChg>
        <pc:spChg chg="del">
          <ac:chgData name="Hamlet Markarian" userId="4926d2b407f31d77" providerId="LiveId" clId="{1C057F98-2CC4-49E3-A2E2-A804BE88845B}" dt="2021-05-05T18:57:24.317" v="1239" actId="478"/>
          <ac:spMkLst>
            <pc:docMk/>
            <pc:sldMk cId="2036689516" sldId="1695"/>
            <ac:spMk id="22" creationId="{FEC68081-9B7E-47AE-B209-E73830F473DF}"/>
          </ac:spMkLst>
        </pc:spChg>
        <pc:spChg chg="del">
          <ac:chgData name="Hamlet Markarian" userId="4926d2b407f31d77" providerId="LiveId" clId="{1C057F98-2CC4-49E3-A2E2-A804BE88845B}" dt="2021-05-05T18:57:24.317" v="1239" actId="478"/>
          <ac:spMkLst>
            <pc:docMk/>
            <pc:sldMk cId="2036689516" sldId="1695"/>
            <ac:spMk id="23" creationId="{89BD9D38-94D3-4202-8D31-ACF90146F803}"/>
          </ac:spMkLst>
        </pc:spChg>
        <pc:spChg chg="del">
          <ac:chgData name="Hamlet Markarian" userId="4926d2b407f31d77" providerId="LiveId" clId="{1C057F98-2CC4-49E3-A2E2-A804BE88845B}" dt="2021-05-05T18:57:24.317" v="1239" actId="478"/>
          <ac:spMkLst>
            <pc:docMk/>
            <pc:sldMk cId="2036689516" sldId="1695"/>
            <ac:spMk id="30" creationId="{CCABE1D7-8EC4-465B-A142-2840CAF7700A}"/>
          </ac:spMkLst>
        </pc:spChg>
        <pc:spChg chg="del">
          <ac:chgData name="Hamlet Markarian" userId="4926d2b407f31d77" providerId="LiveId" clId="{1C057F98-2CC4-49E3-A2E2-A804BE88845B}" dt="2021-05-05T18:57:24.317" v="1239" actId="478"/>
          <ac:spMkLst>
            <pc:docMk/>
            <pc:sldMk cId="2036689516" sldId="1695"/>
            <ac:spMk id="38" creationId="{C97B106D-9791-43B6-A7AE-6565A124FBCD}"/>
          </ac:spMkLst>
        </pc:spChg>
        <pc:spChg chg="del">
          <ac:chgData name="Hamlet Markarian" userId="4926d2b407f31d77" providerId="LiveId" clId="{1C057F98-2CC4-49E3-A2E2-A804BE88845B}" dt="2021-05-05T18:57:24.317" v="1239" actId="478"/>
          <ac:spMkLst>
            <pc:docMk/>
            <pc:sldMk cId="2036689516" sldId="1695"/>
            <ac:spMk id="39" creationId="{47D5EC06-3F52-4410-AC19-D167F87D32A4}"/>
          </ac:spMkLst>
        </pc:spChg>
        <pc:spChg chg="del">
          <ac:chgData name="Hamlet Markarian" userId="4926d2b407f31d77" providerId="LiveId" clId="{1C057F98-2CC4-49E3-A2E2-A804BE88845B}" dt="2021-05-05T18:57:24.317" v="1239" actId="478"/>
          <ac:spMkLst>
            <pc:docMk/>
            <pc:sldMk cId="2036689516" sldId="1695"/>
            <ac:spMk id="40" creationId="{20F28998-4455-4525-A995-693915189169}"/>
          </ac:spMkLst>
        </pc:spChg>
        <pc:spChg chg="del">
          <ac:chgData name="Hamlet Markarian" userId="4926d2b407f31d77" providerId="LiveId" clId="{1C057F98-2CC4-49E3-A2E2-A804BE88845B}" dt="2021-05-05T18:57:24.317" v="1239" actId="478"/>
          <ac:spMkLst>
            <pc:docMk/>
            <pc:sldMk cId="2036689516" sldId="1695"/>
            <ac:spMk id="41" creationId="{23680D0F-2835-42EE-BC9E-D57915108E80}"/>
          </ac:spMkLst>
        </pc:spChg>
        <pc:spChg chg="del">
          <ac:chgData name="Hamlet Markarian" userId="4926d2b407f31d77" providerId="LiveId" clId="{1C057F98-2CC4-49E3-A2E2-A804BE88845B}" dt="2021-05-05T18:57:24.317" v="1239" actId="478"/>
          <ac:spMkLst>
            <pc:docMk/>
            <pc:sldMk cId="2036689516" sldId="1695"/>
            <ac:spMk id="42" creationId="{2449ABB4-5656-4D2B-AA67-8972993B04A4}"/>
          </ac:spMkLst>
        </pc:spChg>
        <pc:spChg chg="del">
          <ac:chgData name="Hamlet Markarian" userId="4926d2b407f31d77" providerId="LiveId" clId="{1C057F98-2CC4-49E3-A2E2-A804BE88845B}" dt="2021-05-05T18:57:24.317" v="1239" actId="478"/>
          <ac:spMkLst>
            <pc:docMk/>
            <pc:sldMk cId="2036689516" sldId="1695"/>
            <ac:spMk id="48" creationId="{60B46C1D-EE2F-46D3-89E8-4F4ADB5F57BB}"/>
          </ac:spMkLst>
        </pc:spChg>
        <pc:spChg chg="add mod ord">
          <ac:chgData name="Hamlet Markarian" userId="4926d2b407f31d77" providerId="LiveId" clId="{1C057F98-2CC4-49E3-A2E2-A804BE88845B}" dt="2021-05-06T09:32:25.047" v="3985"/>
          <ac:spMkLst>
            <pc:docMk/>
            <pc:sldMk cId="2036689516" sldId="1695"/>
            <ac:spMk id="49" creationId="{0B7AD1F9-365D-4F1C-89C3-2D5BC34B146B}"/>
          </ac:spMkLst>
        </pc:spChg>
        <pc:spChg chg="add mod">
          <ac:chgData name="Hamlet Markarian" userId="4926d2b407f31d77" providerId="LiveId" clId="{1C057F98-2CC4-49E3-A2E2-A804BE88845B}" dt="2021-05-06T09:32:25.047" v="3985"/>
          <ac:spMkLst>
            <pc:docMk/>
            <pc:sldMk cId="2036689516" sldId="1695"/>
            <ac:spMk id="50" creationId="{2D98478B-74ED-4F37-80A4-B81D4A85F38B}"/>
          </ac:spMkLst>
        </pc:spChg>
        <pc:spChg chg="add mod">
          <ac:chgData name="Hamlet Markarian" userId="4926d2b407f31d77" providerId="LiveId" clId="{1C057F98-2CC4-49E3-A2E2-A804BE88845B}" dt="2021-05-06T09:32:25.047" v="3985"/>
          <ac:spMkLst>
            <pc:docMk/>
            <pc:sldMk cId="2036689516" sldId="1695"/>
            <ac:spMk id="51" creationId="{75DD5507-A161-4AF6-97ED-CFBFDDC1A0F6}"/>
          </ac:spMkLst>
        </pc:spChg>
        <pc:spChg chg="add mod">
          <ac:chgData name="Hamlet Markarian" userId="4926d2b407f31d77" providerId="LiveId" clId="{1C057F98-2CC4-49E3-A2E2-A804BE88845B}" dt="2021-05-06T09:32:25.047" v="3985"/>
          <ac:spMkLst>
            <pc:docMk/>
            <pc:sldMk cId="2036689516" sldId="1695"/>
            <ac:spMk id="52" creationId="{DC1601E2-C175-408D-A4E9-EFE4DBE704B6}"/>
          </ac:spMkLst>
        </pc:spChg>
        <pc:spChg chg="add mod">
          <ac:chgData name="Hamlet Markarian" userId="4926d2b407f31d77" providerId="LiveId" clId="{1C057F98-2CC4-49E3-A2E2-A804BE88845B}" dt="2021-05-06T09:32:25.047" v="3985"/>
          <ac:spMkLst>
            <pc:docMk/>
            <pc:sldMk cId="2036689516" sldId="1695"/>
            <ac:spMk id="53" creationId="{0F1B1D99-D921-4B92-B970-009BFC0AD3A3}"/>
          </ac:spMkLst>
        </pc:spChg>
        <pc:spChg chg="add mod">
          <ac:chgData name="Hamlet Markarian" userId="4926d2b407f31d77" providerId="LiveId" clId="{1C057F98-2CC4-49E3-A2E2-A804BE88845B}" dt="2021-05-06T09:32:25.047" v="3985"/>
          <ac:spMkLst>
            <pc:docMk/>
            <pc:sldMk cId="2036689516" sldId="1695"/>
            <ac:spMk id="54" creationId="{B8B3AD01-E3CE-4090-BEE7-36C222BCADF4}"/>
          </ac:spMkLst>
        </pc:spChg>
        <pc:spChg chg="add mod">
          <ac:chgData name="Hamlet Markarian" userId="4926d2b407f31d77" providerId="LiveId" clId="{1C057F98-2CC4-49E3-A2E2-A804BE88845B}" dt="2021-05-06T09:32:25.047" v="3985"/>
          <ac:spMkLst>
            <pc:docMk/>
            <pc:sldMk cId="2036689516" sldId="1695"/>
            <ac:spMk id="56" creationId="{ACA95BDF-957E-4A14-AB83-BA87EA7FFCAA}"/>
          </ac:spMkLst>
        </pc:spChg>
        <pc:spChg chg="mod">
          <ac:chgData name="Hamlet Markarian" userId="4926d2b407f31d77" providerId="LiveId" clId="{1C057F98-2CC4-49E3-A2E2-A804BE88845B}" dt="2021-05-06T09:32:25.047" v="3985"/>
          <ac:spMkLst>
            <pc:docMk/>
            <pc:sldMk cId="2036689516" sldId="1695"/>
            <ac:spMk id="57" creationId="{B79FE3FB-DDD9-4C52-A866-E3982D872286}"/>
          </ac:spMkLst>
        </pc:spChg>
        <pc:spChg chg="add mod ord">
          <ac:chgData name="Hamlet Markarian" userId="4926d2b407f31d77" providerId="LiveId" clId="{1C057F98-2CC4-49E3-A2E2-A804BE88845B}" dt="2021-05-06T09:32:25.047" v="3985"/>
          <ac:spMkLst>
            <pc:docMk/>
            <pc:sldMk cId="2036689516" sldId="1695"/>
            <ac:spMk id="58" creationId="{A22C747F-C63B-412D-BF82-7315E4834364}"/>
          </ac:spMkLst>
        </pc:spChg>
        <pc:spChg chg="add mod">
          <ac:chgData name="Hamlet Markarian" userId="4926d2b407f31d77" providerId="LiveId" clId="{1C057F98-2CC4-49E3-A2E2-A804BE88845B}" dt="2021-05-06T09:32:25.047" v="3985"/>
          <ac:spMkLst>
            <pc:docMk/>
            <pc:sldMk cId="2036689516" sldId="1695"/>
            <ac:spMk id="61" creationId="{C5175F2B-C459-4E83-AC2B-9E2F87AB439F}"/>
          </ac:spMkLst>
        </pc:spChg>
        <pc:spChg chg="add mod">
          <ac:chgData name="Hamlet Markarian" userId="4926d2b407f31d77" providerId="LiveId" clId="{1C057F98-2CC4-49E3-A2E2-A804BE88845B}" dt="2021-05-06T09:32:25.047" v="3985"/>
          <ac:spMkLst>
            <pc:docMk/>
            <pc:sldMk cId="2036689516" sldId="1695"/>
            <ac:spMk id="62" creationId="{FF11F3B5-1CFD-4A53-91BC-26CCB6892CF7}"/>
          </ac:spMkLst>
        </pc:spChg>
        <pc:spChg chg="mod">
          <ac:chgData name="Hamlet Markarian" userId="4926d2b407f31d77" providerId="LiveId" clId="{1C057F98-2CC4-49E3-A2E2-A804BE88845B}" dt="2021-05-06T09:32:25.047" v="3985"/>
          <ac:spMkLst>
            <pc:docMk/>
            <pc:sldMk cId="2036689516" sldId="1695"/>
            <ac:spMk id="86" creationId="{FDE1ED42-320B-4BFA-8ACE-40BD3A7BF369}"/>
          </ac:spMkLst>
        </pc:spChg>
        <pc:spChg chg="mod">
          <ac:chgData name="Hamlet Markarian" userId="4926d2b407f31d77" providerId="LiveId" clId="{1C057F98-2CC4-49E3-A2E2-A804BE88845B}" dt="2021-05-06T09:32:25.047" v="3985"/>
          <ac:spMkLst>
            <pc:docMk/>
            <pc:sldMk cId="2036689516" sldId="1695"/>
            <ac:spMk id="87" creationId="{C92A7041-63AB-4579-B061-8A346F45FE89}"/>
          </ac:spMkLst>
        </pc:spChg>
        <pc:spChg chg="mod">
          <ac:chgData name="Hamlet Markarian" userId="4926d2b407f31d77" providerId="LiveId" clId="{1C057F98-2CC4-49E3-A2E2-A804BE88845B}" dt="2021-05-06T09:32:25.047" v="3985"/>
          <ac:spMkLst>
            <pc:docMk/>
            <pc:sldMk cId="2036689516" sldId="1695"/>
            <ac:spMk id="88" creationId="{A52498D4-8C84-436C-A629-BFD59B653407}"/>
          </ac:spMkLst>
        </pc:spChg>
        <pc:spChg chg="mod">
          <ac:chgData name="Hamlet Markarian" userId="4926d2b407f31d77" providerId="LiveId" clId="{1C057F98-2CC4-49E3-A2E2-A804BE88845B}" dt="2021-05-06T09:32:25.047" v="3985"/>
          <ac:spMkLst>
            <pc:docMk/>
            <pc:sldMk cId="2036689516" sldId="1695"/>
            <ac:spMk id="89" creationId="{3861B3D1-9F72-48F3-8F52-B469BA168883}"/>
          </ac:spMkLst>
        </pc:spChg>
        <pc:spChg chg="mod">
          <ac:chgData name="Hamlet Markarian" userId="4926d2b407f31d77" providerId="LiveId" clId="{1C057F98-2CC4-49E3-A2E2-A804BE88845B}" dt="2021-05-06T09:32:25.047" v="3985"/>
          <ac:spMkLst>
            <pc:docMk/>
            <pc:sldMk cId="2036689516" sldId="1695"/>
            <ac:spMk id="96" creationId="{BB94E991-97B4-473C-8F94-83375346173E}"/>
          </ac:spMkLst>
        </pc:spChg>
        <pc:spChg chg="mod">
          <ac:chgData name="Hamlet Markarian" userId="4926d2b407f31d77" providerId="LiveId" clId="{1C057F98-2CC4-49E3-A2E2-A804BE88845B}" dt="2021-05-06T09:32:25.047" v="3985"/>
          <ac:spMkLst>
            <pc:docMk/>
            <pc:sldMk cId="2036689516" sldId="1695"/>
            <ac:spMk id="97" creationId="{384C1A49-53C6-49A3-9EFC-DAE87884C7E6}"/>
          </ac:spMkLst>
        </pc:spChg>
        <pc:grpChg chg="del">
          <ac:chgData name="Hamlet Markarian" userId="4926d2b407f31d77" providerId="LiveId" clId="{1C057F98-2CC4-49E3-A2E2-A804BE88845B}" dt="2021-05-05T18:57:24.317" v="1239" actId="478"/>
          <ac:grpSpMkLst>
            <pc:docMk/>
            <pc:sldMk cId="2036689516" sldId="1695"/>
            <ac:grpSpMk id="31" creationId="{617C2D20-75C9-4B77-A7DB-1B964475CE96}"/>
          </ac:grpSpMkLst>
        </pc:grpChg>
        <pc:grpChg chg="del">
          <ac:chgData name="Hamlet Markarian" userId="4926d2b407f31d77" providerId="LiveId" clId="{1C057F98-2CC4-49E3-A2E2-A804BE88845B}" dt="2021-05-05T18:57:24.317" v="1239" actId="478"/>
          <ac:grpSpMkLst>
            <pc:docMk/>
            <pc:sldMk cId="2036689516" sldId="1695"/>
            <ac:grpSpMk id="35" creationId="{052B09CB-279A-4CAA-9CEE-E9E0911B0A1D}"/>
          </ac:grpSpMkLst>
        </pc:grpChg>
        <pc:grpChg chg="del">
          <ac:chgData name="Hamlet Markarian" userId="4926d2b407f31d77" providerId="LiveId" clId="{1C057F98-2CC4-49E3-A2E2-A804BE88845B}" dt="2021-05-05T18:57:24.317" v="1239" actId="478"/>
          <ac:grpSpMkLst>
            <pc:docMk/>
            <pc:sldMk cId="2036689516" sldId="1695"/>
            <ac:grpSpMk id="44" creationId="{35A1B515-9315-4408-B4AC-F38A49594D38}"/>
          </ac:grpSpMkLst>
        </pc:grpChg>
        <pc:grpChg chg="add del mod">
          <ac:chgData name="Hamlet Markarian" userId="4926d2b407f31d77" providerId="LiveId" clId="{1C057F98-2CC4-49E3-A2E2-A804BE88845B}" dt="2021-05-06T09:32:25.047" v="3985"/>
          <ac:grpSpMkLst>
            <pc:docMk/>
            <pc:sldMk cId="2036689516" sldId="1695"/>
            <ac:grpSpMk id="85" creationId="{2386B6A7-AA72-4C56-84B2-783D455833CA}"/>
          </ac:grpSpMkLst>
        </pc:grpChg>
        <pc:picChg chg="mod">
          <ac:chgData name="Hamlet Markarian" userId="4926d2b407f31d77" providerId="LiveId" clId="{1C057F98-2CC4-49E3-A2E2-A804BE88845B}" dt="2021-05-06T09:32:25.047" v="3985"/>
          <ac:picMkLst>
            <pc:docMk/>
            <pc:sldMk cId="2036689516" sldId="1695"/>
            <ac:picMk id="55" creationId="{8949BDD1-2918-4A15-97B5-46AA812BFC63}"/>
          </ac:picMkLst>
        </pc:picChg>
        <pc:picChg chg="mod">
          <ac:chgData name="Hamlet Markarian" userId="4926d2b407f31d77" providerId="LiveId" clId="{1C057F98-2CC4-49E3-A2E2-A804BE88845B}" dt="2021-05-06T09:32:25.047" v="3985"/>
          <ac:picMkLst>
            <pc:docMk/>
            <pc:sldMk cId="2036689516" sldId="1695"/>
            <ac:picMk id="59" creationId="{B9526696-E983-4EDA-8A8C-E710C71CB59C}"/>
          </ac:picMkLst>
        </pc:picChg>
        <pc:picChg chg="add mod">
          <ac:chgData name="Hamlet Markarian" userId="4926d2b407f31d77" providerId="LiveId" clId="{1C057F98-2CC4-49E3-A2E2-A804BE88845B}" dt="2021-05-06T09:32:25.047" v="3985"/>
          <ac:picMkLst>
            <pc:docMk/>
            <pc:sldMk cId="2036689516" sldId="1695"/>
            <ac:picMk id="60" creationId="{4804F24C-5807-4AC5-8080-939E51EAC08D}"/>
          </ac:picMkLst>
        </pc:picChg>
        <pc:picChg chg="mod">
          <ac:chgData name="Hamlet Markarian" userId="4926d2b407f31d77" providerId="LiveId" clId="{1C057F98-2CC4-49E3-A2E2-A804BE88845B}" dt="2021-05-06T09:32:25.047" v="3985"/>
          <ac:picMkLst>
            <pc:docMk/>
            <pc:sldMk cId="2036689516" sldId="1695"/>
            <ac:picMk id="63" creationId="{42E5420B-3090-4C28-A5A9-60807EFF2A15}"/>
          </ac:picMkLst>
        </pc:picChg>
        <pc:cxnChg chg="del">
          <ac:chgData name="Hamlet Markarian" userId="4926d2b407f31d77" providerId="LiveId" clId="{1C057F98-2CC4-49E3-A2E2-A804BE88845B}" dt="2021-05-05T18:57:24.317" v="1239" actId="478"/>
          <ac:cxnSpMkLst>
            <pc:docMk/>
            <pc:sldMk cId="2036689516" sldId="1695"/>
            <ac:cxnSpMk id="29" creationId="{7CAB94E1-AE4F-4D51-8361-EC9BAC1EF8E6}"/>
          </ac:cxnSpMkLst>
        </pc:cxnChg>
        <pc:cxnChg chg="del">
          <ac:chgData name="Hamlet Markarian" userId="4926d2b407f31d77" providerId="LiveId" clId="{1C057F98-2CC4-49E3-A2E2-A804BE88845B}" dt="2021-05-05T18:57:24.317" v="1239" actId="478"/>
          <ac:cxnSpMkLst>
            <pc:docMk/>
            <pc:sldMk cId="2036689516" sldId="1695"/>
            <ac:cxnSpMk id="43" creationId="{15906A9E-9B35-406A-84C1-078335F393AE}"/>
          </ac:cxnSpMkLst>
        </pc:cxnChg>
        <pc:cxnChg chg="del">
          <ac:chgData name="Hamlet Markarian" userId="4926d2b407f31d77" providerId="LiveId" clId="{1C057F98-2CC4-49E3-A2E2-A804BE88845B}" dt="2021-05-05T18:57:24.317" v="1239" actId="478"/>
          <ac:cxnSpMkLst>
            <pc:docMk/>
            <pc:sldMk cId="2036689516" sldId="1695"/>
            <ac:cxnSpMk id="47" creationId="{DFDD9475-6335-4489-A0A3-3C4EE7762DBE}"/>
          </ac:cxnSpMkLst>
        </pc:cxnChg>
      </pc:sldChg>
      <pc:sldChg chg="addSp delSp modSp add mod">
        <pc:chgData name="Hamlet Markarian" userId="4926d2b407f31d77" providerId="LiveId" clId="{1C057F98-2CC4-49E3-A2E2-A804BE88845B}" dt="2021-05-06T09:32:25.047" v="3985"/>
        <pc:sldMkLst>
          <pc:docMk/>
          <pc:sldMk cId="1457580073" sldId="1696"/>
        </pc:sldMkLst>
        <pc:spChg chg="mod">
          <ac:chgData name="Hamlet Markarian" userId="4926d2b407f31d77" providerId="LiveId" clId="{1C057F98-2CC4-49E3-A2E2-A804BE88845B}" dt="2021-05-06T09:32:25.047" v="3985"/>
          <ac:spMkLst>
            <pc:docMk/>
            <pc:sldMk cId="1457580073" sldId="1696"/>
            <ac:spMk id="5" creationId="{BC01E833-A438-4C2A-AF28-2B402D7F80E5}"/>
          </ac:spMkLst>
        </pc:spChg>
        <pc:spChg chg="add mod ord">
          <ac:chgData name="Hamlet Markarian" userId="4926d2b407f31d77" providerId="LiveId" clId="{1C057F98-2CC4-49E3-A2E2-A804BE88845B}" dt="2021-05-06T09:32:25.047" v="3985"/>
          <ac:spMkLst>
            <pc:docMk/>
            <pc:sldMk cId="1457580073" sldId="1696"/>
            <ac:spMk id="25" creationId="{E04D934E-4299-4E8D-9713-18F11D03A265}"/>
          </ac:spMkLst>
        </pc:spChg>
        <pc:spChg chg="add del mod">
          <ac:chgData name="Hamlet Markarian" userId="4926d2b407f31d77" providerId="LiveId" clId="{1C057F98-2CC4-49E3-A2E2-A804BE88845B}" dt="2021-05-05T19:17:44.446" v="1318" actId="478"/>
          <ac:spMkLst>
            <pc:docMk/>
            <pc:sldMk cId="1457580073" sldId="1696"/>
            <ac:spMk id="26" creationId="{8A66B7BA-79E5-4416-AEFB-EC003F971AD1}"/>
          </ac:spMkLst>
        </pc:spChg>
        <pc:spChg chg="add mod ord">
          <ac:chgData name="Hamlet Markarian" userId="4926d2b407f31d77" providerId="LiveId" clId="{1C057F98-2CC4-49E3-A2E2-A804BE88845B}" dt="2021-05-06T09:32:25.047" v="3985"/>
          <ac:spMkLst>
            <pc:docMk/>
            <pc:sldMk cId="1457580073" sldId="1696"/>
            <ac:spMk id="27" creationId="{7CAF7B60-9DBB-43C8-B41B-339A645597FC}"/>
          </ac:spMkLst>
        </pc:spChg>
        <pc:spChg chg="add mod">
          <ac:chgData name="Hamlet Markarian" userId="4926d2b407f31d77" providerId="LiveId" clId="{1C057F98-2CC4-49E3-A2E2-A804BE88845B}" dt="2021-05-06T09:32:25.047" v="3985"/>
          <ac:spMkLst>
            <pc:docMk/>
            <pc:sldMk cId="1457580073" sldId="1696"/>
            <ac:spMk id="28" creationId="{54CEA892-D63E-451A-9112-F4DE3626187B}"/>
          </ac:spMkLst>
        </pc:spChg>
        <pc:spChg chg="add mod ord">
          <ac:chgData name="Hamlet Markarian" userId="4926d2b407f31d77" providerId="LiveId" clId="{1C057F98-2CC4-49E3-A2E2-A804BE88845B}" dt="2021-05-06T09:32:25.047" v="3985"/>
          <ac:spMkLst>
            <pc:docMk/>
            <pc:sldMk cId="1457580073" sldId="1696"/>
            <ac:spMk id="29" creationId="{5C5067B2-FC96-4647-AA2C-22D64EEDFFC6}"/>
          </ac:spMkLst>
        </pc:spChg>
        <pc:spChg chg="add mod">
          <ac:chgData name="Hamlet Markarian" userId="4926d2b407f31d77" providerId="LiveId" clId="{1C057F98-2CC4-49E3-A2E2-A804BE88845B}" dt="2021-05-06T09:32:25.047" v="3985"/>
          <ac:spMkLst>
            <pc:docMk/>
            <pc:sldMk cId="1457580073" sldId="1696"/>
            <ac:spMk id="30" creationId="{508EF8D3-4619-472E-82C7-A09B608DC10A}"/>
          </ac:spMkLst>
        </pc:spChg>
        <pc:spChg chg="mod">
          <ac:chgData name="Hamlet Markarian" userId="4926d2b407f31d77" providerId="LiveId" clId="{1C057F98-2CC4-49E3-A2E2-A804BE88845B}" dt="2021-05-06T09:32:25.047" v="3985"/>
          <ac:spMkLst>
            <pc:docMk/>
            <pc:sldMk cId="1457580073" sldId="1696"/>
            <ac:spMk id="32" creationId="{397712B3-BEF7-4F0C-9203-3AE9C1BA8578}"/>
          </ac:spMkLst>
        </pc:spChg>
        <pc:spChg chg="add mod">
          <ac:chgData name="Hamlet Markarian" userId="4926d2b407f31d77" providerId="LiveId" clId="{1C057F98-2CC4-49E3-A2E2-A804BE88845B}" dt="2021-05-06T09:32:25.047" v="3985"/>
          <ac:spMkLst>
            <pc:docMk/>
            <pc:sldMk cId="1457580073" sldId="1696"/>
            <ac:spMk id="34" creationId="{DBB588E0-259B-4B02-A3D7-1AFDA0AE4F36}"/>
          </ac:spMkLst>
        </pc:spChg>
        <pc:spChg chg="add mod">
          <ac:chgData name="Hamlet Markarian" userId="4926d2b407f31d77" providerId="LiveId" clId="{1C057F98-2CC4-49E3-A2E2-A804BE88845B}" dt="2021-05-06T09:32:25.047" v="3985"/>
          <ac:spMkLst>
            <pc:docMk/>
            <pc:sldMk cId="1457580073" sldId="1696"/>
            <ac:spMk id="35" creationId="{DB38D9BD-E552-4E0C-A51F-F777067AA02E}"/>
          </ac:spMkLst>
        </pc:spChg>
        <pc:spChg chg="add mod">
          <ac:chgData name="Hamlet Markarian" userId="4926d2b407f31d77" providerId="LiveId" clId="{1C057F98-2CC4-49E3-A2E2-A804BE88845B}" dt="2021-05-06T09:32:25.047" v="3985"/>
          <ac:spMkLst>
            <pc:docMk/>
            <pc:sldMk cId="1457580073" sldId="1696"/>
            <ac:spMk id="37" creationId="{707533BA-2404-4938-86D4-8112730AC22F}"/>
          </ac:spMkLst>
        </pc:spChg>
        <pc:spChg chg="mod">
          <ac:chgData name="Hamlet Markarian" userId="4926d2b407f31d77" providerId="LiveId" clId="{1C057F98-2CC4-49E3-A2E2-A804BE88845B}" dt="2021-05-06T09:32:25.047" v="3985"/>
          <ac:spMkLst>
            <pc:docMk/>
            <pc:sldMk cId="1457580073" sldId="1696"/>
            <ac:spMk id="39" creationId="{4B4AD70D-66C3-472F-BD4E-6EFCEDB4CBC0}"/>
          </ac:spMkLst>
        </pc:spChg>
        <pc:spChg chg="add mod">
          <ac:chgData name="Hamlet Markarian" userId="4926d2b407f31d77" providerId="LiveId" clId="{1C057F98-2CC4-49E3-A2E2-A804BE88845B}" dt="2021-05-06T09:32:25.047" v="3985"/>
          <ac:spMkLst>
            <pc:docMk/>
            <pc:sldMk cId="1457580073" sldId="1696"/>
            <ac:spMk id="41" creationId="{F78AB589-6E21-4CD4-A995-589927F2DE33}"/>
          </ac:spMkLst>
        </pc:spChg>
        <pc:spChg chg="add mod">
          <ac:chgData name="Hamlet Markarian" userId="4926d2b407f31d77" providerId="LiveId" clId="{1C057F98-2CC4-49E3-A2E2-A804BE88845B}" dt="2021-05-06T09:32:25.047" v="3985"/>
          <ac:spMkLst>
            <pc:docMk/>
            <pc:sldMk cId="1457580073" sldId="1696"/>
            <ac:spMk id="42" creationId="{2A3473C3-AB5B-4827-AEB7-115BACB2B0DC}"/>
          </ac:spMkLst>
        </pc:spChg>
        <pc:spChg chg="add mod">
          <ac:chgData name="Hamlet Markarian" userId="4926d2b407f31d77" providerId="LiveId" clId="{1C057F98-2CC4-49E3-A2E2-A804BE88845B}" dt="2021-05-06T09:32:25.047" v="3985"/>
          <ac:spMkLst>
            <pc:docMk/>
            <pc:sldMk cId="1457580073" sldId="1696"/>
            <ac:spMk id="43" creationId="{668CAB78-5239-4B71-9921-134FA23BE36F}"/>
          </ac:spMkLst>
        </pc:spChg>
        <pc:spChg chg="add mod">
          <ac:chgData name="Hamlet Markarian" userId="4926d2b407f31d77" providerId="LiveId" clId="{1C057F98-2CC4-49E3-A2E2-A804BE88845B}" dt="2021-05-06T09:32:25.047" v="3985"/>
          <ac:spMkLst>
            <pc:docMk/>
            <pc:sldMk cId="1457580073" sldId="1696"/>
            <ac:spMk id="44" creationId="{3DA026BB-0097-4832-976B-CB394E975E7C}"/>
          </ac:spMkLst>
        </pc:spChg>
        <pc:spChg chg="add mod">
          <ac:chgData name="Hamlet Markarian" userId="4926d2b407f31d77" providerId="LiveId" clId="{1C057F98-2CC4-49E3-A2E2-A804BE88845B}" dt="2021-05-06T09:32:25.047" v="3985"/>
          <ac:spMkLst>
            <pc:docMk/>
            <pc:sldMk cId="1457580073" sldId="1696"/>
            <ac:spMk id="45" creationId="{6F7D4F74-EE3A-494E-8E08-15000DE50C4A}"/>
          </ac:spMkLst>
        </pc:spChg>
        <pc:spChg chg="add mod">
          <ac:chgData name="Hamlet Markarian" userId="4926d2b407f31d77" providerId="LiveId" clId="{1C057F98-2CC4-49E3-A2E2-A804BE88845B}" dt="2021-05-06T09:32:25.047" v="3985"/>
          <ac:spMkLst>
            <pc:docMk/>
            <pc:sldMk cId="1457580073" sldId="1696"/>
            <ac:spMk id="46" creationId="{E83C8D01-984E-4ECE-8706-922902DA4A46}"/>
          </ac:spMkLst>
        </pc:spChg>
        <pc:spChg chg="add mod">
          <ac:chgData name="Hamlet Markarian" userId="4926d2b407f31d77" providerId="LiveId" clId="{1C057F98-2CC4-49E3-A2E2-A804BE88845B}" dt="2021-05-06T09:32:25.047" v="3985"/>
          <ac:spMkLst>
            <pc:docMk/>
            <pc:sldMk cId="1457580073" sldId="1696"/>
            <ac:spMk id="47" creationId="{02EB246C-543B-45C5-B8C9-E3FC7CB8D536}"/>
          </ac:spMkLst>
        </pc:spChg>
        <pc:spChg chg="add mod">
          <ac:chgData name="Hamlet Markarian" userId="4926d2b407f31d77" providerId="LiveId" clId="{1C057F98-2CC4-49E3-A2E2-A804BE88845B}" dt="2021-05-06T09:32:25.047" v="3985"/>
          <ac:spMkLst>
            <pc:docMk/>
            <pc:sldMk cId="1457580073" sldId="1696"/>
            <ac:spMk id="48" creationId="{F989DFEB-AF14-4FC1-A07C-3811444082FD}"/>
          </ac:spMkLst>
        </pc:spChg>
        <pc:spChg chg="del">
          <ac:chgData name="Hamlet Markarian" userId="4926d2b407f31d77" providerId="LiveId" clId="{1C057F98-2CC4-49E3-A2E2-A804BE88845B}" dt="2021-05-05T19:16:53.678" v="1312" actId="478"/>
          <ac:spMkLst>
            <pc:docMk/>
            <pc:sldMk cId="1457580073" sldId="1696"/>
            <ac:spMk id="49" creationId="{0B7AD1F9-365D-4F1C-89C3-2D5BC34B146B}"/>
          </ac:spMkLst>
        </pc:spChg>
        <pc:spChg chg="del">
          <ac:chgData name="Hamlet Markarian" userId="4926d2b407f31d77" providerId="LiveId" clId="{1C057F98-2CC4-49E3-A2E2-A804BE88845B}" dt="2021-05-05T19:16:59.792" v="1314" actId="478"/>
          <ac:spMkLst>
            <pc:docMk/>
            <pc:sldMk cId="1457580073" sldId="1696"/>
            <ac:spMk id="50" creationId="{2D98478B-74ED-4F37-80A4-B81D4A85F38B}"/>
          </ac:spMkLst>
        </pc:spChg>
        <pc:spChg chg="del">
          <ac:chgData name="Hamlet Markarian" userId="4926d2b407f31d77" providerId="LiveId" clId="{1C057F98-2CC4-49E3-A2E2-A804BE88845B}" dt="2021-05-05T19:16:53.678" v="1312" actId="478"/>
          <ac:spMkLst>
            <pc:docMk/>
            <pc:sldMk cId="1457580073" sldId="1696"/>
            <ac:spMk id="51" creationId="{75DD5507-A161-4AF6-97ED-CFBFDDC1A0F6}"/>
          </ac:spMkLst>
        </pc:spChg>
        <pc:spChg chg="del">
          <ac:chgData name="Hamlet Markarian" userId="4926d2b407f31d77" providerId="LiveId" clId="{1C057F98-2CC4-49E3-A2E2-A804BE88845B}" dt="2021-05-05T19:16:53.678" v="1312" actId="478"/>
          <ac:spMkLst>
            <pc:docMk/>
            <pc:sldMk cId="1457580073" sldId="1696"/>
            <ac:spMk id="52" creationId="{DC1601E2-C175-408D-A4E9-EFE4DBE704B6}"/>
          </ac:spMkLst>
        </pc:spChg>
        <pc:spChg chg="del">
          <ac:chgData name="Hamlet Markarian" userId="4926d2b407f31d77" providerId="LiveId" clId="{1C057F98-2CC4-49E3-A2E2-A804BE88845B}" dt="2021-05-05T19:16:53.678" v="1312" actId="478"/>
          <ac:spMkLst>
            <pc:docMk/>
            <pc:sldMk cId="1457580073" sldId="1696"/>
            <ac:spMk id="53" creationId="{0F1B1D99-D921-4B92-B970-009BFC0AD3A3}"/>
          </ac:spMkLst>
        </pc:spChg>
        <pc:spChg chg="del">
          <ac:chgData name="Hamlet Markarian" userId="4926d2b407f31d77" providerId="LiveId" clId="{1C057F98-2CC4-49E3-A2E2-A804BE88845B}" dt="2021-05-05T19:16:57.086" v="1313" actId="478"/>
          <ac:spMkLst>
            <pc:docMk/>
            <pc:sldMk cId="1457580073" sldId="1696"/>
            <ac:spMk id="54" creationId="{B8B3AD01-E3CE-4090-BEE7-36C222BCADF4}"/>
          </ac:spMkLst>
        </pc:spChg>
        <pc:spChg chg="del">
          <ac:chgData name="Hamlet Markarian" userId="4926d2b407f31d77" providerId="LiveId" clId="{1C057F98-2CC4-49E3-A2E2-A804BE88845B}" dt="2021-05-05T19:16:57.086" v="1313" actId="478"/>
          <ac:spMkLst>
            <pc:docMk/>
            <pc:sldMk cId="1457580073" sldId="1696"/>
            <ac:spMk id="56" creationId="{ACA95BDF-957E-4A14-AB83-BA87EA7FFCAA}"/>
          </ac:spMkLst>
        </pc:spChg>
        <pc:spChg chg="mod">
          <ac:chgData name="Hamlet Markarian" userId="4926d2b407f31d77" providerId="LiveId" clId="{1C057F98-2CC4-49E3-A2E2-A804BE88845B}" dt="2021-05-06T09:32:25.047" v="3985"/>
          <ac:spMkLst>
            <pc:docMk/>
            <pc:sldMk cId="1457580073" sldId="1696"/>
            <ac:spMk id="57" creationId="{B79FE3FB-DDD9-4C52-A866-E3982D872286}"/>
          </ac:spMkLst>
        </pc:spChg>
        <pc:spChg chg="del">
          <ac:chgData name="Hamlet Markarian" userId="4926d2b407f31d77" providerId="LiveId" clId="{1C057F98-2CC4-49E3-A2E2-A804BE88845B}" dt="2021-05-05T19:17:13.646" v="1315" actId="478"/>
          <ac:spMkLst>
            <pc:docMk/>
            <pc:sldMk cId="1457580073" sldId="1696"/>
            <ac:spMk id="58" creationId="{A22C747F-C63B-412D-BF82-7315E4834364}"/>
          </ac:spMkLst>
        </pc:spChg>
        <pc:spChg chg="del">
          <ac:chgData name="Hamlet Markarian" userId="4926d2b407f31d77" providerId="LiveId" clId="{1C057F98-2CC4-49E3-A2E2-A804BE88845B}" dt="2021-05-05T19:17:13.646" v="1315" actId="478"/>
          <ac:spMkLst>
            <pc:docMk/>
            <pc:sldMk cId="1457580073" sldId="1696"/>
            <ac:spMk id="61" creationId="{C5175F2B-C459-4E83-AC2B-9E2F87AB439F}"/>
          </ac:spMkLst>
        </pc:spChg>
        <pc:spChg chg="del">
          <ac:chgData name="Hamlet Markarian" userId="4926d2b407f31d77" providerId="LiveId" clId="{1C057F98-2CC4-49E3-A2E2-A804BE88845B}" dt="2021-05-05T19:17:13.646" v="1315" actId="478"/>
          <ac:spMkLst>
            <pc:docMk/>
            <pc:sldMk cId="1457580073" sldId="1696"/>
            <ac:spMk id="62" creationId="{FF11F3B5-1CFD-4A53-91BC-26CCB6892CF7}"/>
          </ac:spMkLst>
        </pc:spChg>
        <pc:spChg chg="add mod ord">
          <ac:chgData name="Hamlet Markarian" userId="4926d2b407f31d77" providerId="LiveId" clId="{1C057F98-2CC4-49E3-A2E2-A804BE88845B}" dt="2021-05-06T09:32:25.047" v="3985"/>
          <ac:spMkLst>
            <pc:docMk/>
            <pc:sldMk cId="1457580073" sldId="1696"/>
            <ac:spMk id="64" creationId="{DB868F54-FEA4-45A1-B54F-DD89B75EC51A}"/>
          </ac:spMkLst>
        </pc:spChg>
        <pc:spChg chg="add del mod">
          <ac:chgData name="Hamlet Markarian" userId="4926d2b407f31d77" providerId="LiveId" clId="{1C057F98-2CC4-49E3-A2E2-A804BE88845B}" dt="2021-05-05T19:19:18.158" v="1334" actId="478"/>
          <ac:spMkLst>
            <pc:docMk/>
            <pc:sldMk cId="1457580073" sldId="1696"/>
            <ac:spMk id="66" creationId="{99A932E3-4661-4FC5-8F10-D120DFE05249}"/>
          </ac:spMkLst>
        </pc:spChg>
        <pc:spChg chg="add mod">
          <ac:chgData name="Hamlet Markarian" userId="4926d2b407f31d77" providerId="LiveId" clId="{1C057F98-2CC4-49E3-A2E2-A804BE88845B}" dt="2021-05-06T09:32:25.047" v="3985"/>
          <ac:spMkLst>
            <pc:docMk/>
            <pc:sldMk cId="1457580073" sldId="1696"/>
            <ac:spMk id="67" creationId="{CA6F1824-A6CF-4926-9A3E-A6266A8A67D5}"/>
          </ac:spMkLst>
        </pc:spChg>
        <pc:spChg chg="add mod">
          <ac:chgData name="Hamlet Markarian" userId="4926d2b407f31d77" providerId="LiveId" clId="{1C057F98-2CC4-49E3-A2E2-A804BE88845B}" dt="2021-05-06T09:32:25.047" v="3985"/>
          <ac:spMkLst>
            <pc:docMk/>
            <pc:sldMk cId="1457580073" sldId="1696"/>
            <ac:spMk id="69" creationId="{C1CC8EE9-A497-478D-843A-10BBCC6A9457}"/>
          </ac:spMkLst>
        </pc:spChg>
        <pc:spChg chg="add mod">
          <ac:chgData name="Hamlet Markarian" userId="4926d2b407f31d77" providerId="LiveId" clId="{1C057F98-2CC4-49E3-A2E2-A804BE88845B}" dt="2021-05-06T09:32:25.047" v="3985"/>
          <ac:spMkLst>
            <pc:docMk/>
            <pc:sldMk cId="1457580073" sldId="1696"/>
            <ac:spMk id="71" creationId="{6E72D105-0B81-4FCF-AB9E-295FF09374C8}"/>
          </ac:spMkLst>
        </pc:spChg>
        <pc:spChg chg="mod">
          <ac:chgData name="Hamlet Markarian" userId="4926d2b407f31d77" providerId="LiveId" clId="{1C057F98-2CC4-49E3-A2E2-A804BE88845B}" dt="2021-05-06T09:32:25.047" v="3985"/>
          <ac:spMkLst>
            <pc:docMk/>
            <pc:sldMk cId="1457580073" sldId="1696"/>
            <ac:spMk id="86" creationId="{FDE1ED42-320B-4BFA-8ACE-40BD3A7BF369}"/>
          </ac:spMkLst>
        </pc:spChg>
        <pc:spChg chg="mod">
          <ac:chgData name="Hamlet Markarian" userId="4926d2b407f31d77" providerId="LiveId" clId="{1C057F98-2CC4-49E3-A2E2-A804BE88845B}" dt="2021-05-06T09:32:25.047" v="3985"/>
          <ac:spMkLst>
            <pc:docMk/>
            <pc:sldMk cId="1457580073" sldId="1696"/>
            <ac:spMk id="87" creationId="{C92A7041-63AB-4579-B061-8A346F45FE89}"/>
          </ac:spMkLst>
        </pc:spChg>
        <pc:spChg chg="mod">
          <ac:chgData name="Hamlet Markarian" userId="4926d2b407f31d77" providerId="LiveId" clId="{1C057F98-2CC4-49E3-A2E2-A804BE88845B}" dt="2021-05-06T09:32:25.047" v="3985"/>
          <ac:spMkLst>
            <pc:docMk/>
            <pc:sldMk cId="1457580073" sldId="1696"/>
            <ac:spMk id="88" creationId="{A52498D4-8C84-436C-A629-BFD59B653407}"/>
          </ac:spMkLst>
        </pc:spChg>
        <pc:spChg chg="mod">
          <ac:chgData name="Hamlet Markarian" userId="4926d2b407f31d77" providerId="LiveId" clId="{1C057F98-2CC4-49E3-A2E2-A804BE88845B}" dt="2021-05-06T09:32:25.047" v="3985"/>
          <ac:spMkLst>
            <pc:docMk/>
            <pc:sldMk cId="1457580073" sldId="1696"/>
            <ac:spMk id="89" creationId="{3861B3D1-9F72-48F3-8F52-B469BA168883}"/>
          </ac:spMkLst>
        </pc:spChg>
        <pc:spChg chg="mod">
          <ac:chgData name="Hamlet Markarian" userId="4926d2b407f31d77" providerId="LiveId" clId="{1C057F98-2CC4-49E3-A2E2-A804BE88845B}" dt="2021-05-06T09:32:25.047" v="3985"/>
          <ac:spMkLst>
            <pc:docMk/>
            <pc:sldMk cId="1457580073" sldId="1696"/>
            <ac:spMk id="96" creationId="{BB94E991-97B4-473C-8F94-83375346173E}"/>
          </ac:spMkLst>
        </pc:spChg>
        <pc:spChg chg="mod">
          <ac:chgData name="Hamlet Markarian" userId="4926d2b407f31d77" providerId="LiveId" clId="{1C057F98-2CC4-49E3-A2E2-A804BE88845B}" dt="2021-05-06T09:32:25.047" v="3985"/>
          <ac:spMkLst>
            <pc:docMk/>
            <pc:sldMk cId="1457580073" sldId="1696"/>
            <ac:spMk id="97" creationId="{384C1A49-53C6-49A3-9EFC-DAE87884C7E6}"/>
          </ac:spMkLst>
        </pc:spChg>
        <pc:grpChg chg="add mod">
          <ac:chgData name="Hamlet Markarian" userId="4926d2b407f31d77" providerId="LiveId" clId="{1C057F98-2CC4-49E3-A2E2-A804BE88845B}" dt="2021-05-06T09:32:25.047" v="3985"/>
          <ac:grpSpMkLst>
            <pc:docMk/>
            <pc:sldMk cId="1457580073" sldId="1696"/>
            <ac:grpSpMk id="31" creationId="{2BFA64E8-1462-44D3-8181-ED9059257F06}"/>
          </ac:grpSpMkLst>
        </pc:grpChg>
        <pc:grpChg chg="add mod">
          <ac:chgData name="Hamlet Markarian" userId="4926d2b407f31d77" providerId="LiveId" clId="{1C057F98-2CC4-49E3-A2E2-A804BE88845B}" dt="2021-05-06T09:32:25.047" v="3985"/>
          <ac:grpSpMkLst>
            <pc:docMk/>
            <pc:sldMk cId="1457580073" sldId="1696"/>
            <ac:grpSpMk id="38" creationId="{659BF8E6-A52F-4CBD-844E-62E555FDDEE2}"/>
          </ac:grpSpMkLst>
        </pc:grpChg>
        <pc:grpChg chg="mod ord">
          <ac:chgData name="Hamlet Markarian" userId="4926d2b407f31d77" providerId="LiveId" clId="{1C057F98-2CC4-49E3-A2E2-A804BE88845B}" dt="2021-05-06T09:32:25.047" v="3985"/>
          <ac:grpSpMkLst>
            <pc:docMk/>
            <pc:sldMk cId="1457580073" sldId="1696"/>
            <ac:grpSpMk id="85" creationId="{2386B6A7-AA72-4C56-84B2-783D455833CA}"/>
          </ac:grpSpMkLst>
        </pc:grpChg>
        <pc:graphicFrameChg chg="add mod">
          <ac:chgData name="Hamlet Markarian" userId="4926d2b407f31d77" providerId="LiveId" clId="{1C057F98-2CC4-49E3-A2E2-A804BE88845B}" dt="2021-05-06T09:32:25.047" v="3985"/>
          <ac:graphicFrameMkLst>
            <pc:docMk/>
            <pc:sldMk cId="1457580073" sldId="1696"/>
            <ac:graphicFrameMk id="68" creationId="{C6710ECE-EE5E-4C95-B6C4-876781BC0D57}"/>
          </ac:graphicFrameMkLst>
        </pc:graphicFrameChg>
        <pc:graphicFrameChg chg="add mod">
          <ac:chgData name="Hamlet Markarian" userId="4926d2b407f31d77" providerId="LiveId" clId="{1C057F98-2CC4-49E3-A2E2-A804BE88845B}" dt="2021-05-06T09:32:25.047" v="3985"/>
          <ac:graphicFrameMkLst>
            <pc:docMk/>
            <pc:sldMk cId="1457580073" sldId="1696"/>
            <ac:graphicFrameMk id="70" creationId="{7A4F31BB-9137-4881-8873-80C3FC63BA6F}"/>
          </ac:graphicFrameMkLst>
        </pc:graphicFrameChg>
        <pc:picChg chg="mod">
          <ac:chgData name="Hamlet Markarian" userId="4926d2b407f31d77" providerId="LiveId" clId="{1C057F98-2CC4-49E3-A2E2-A804BE88845B}" dt="2021-05-06T09:32:25.047" v="3985"/>
          <ac:picMkLst>
            <pc:docMk/>
            <pc:sldMk cId="1457580073" sldId="1696"/>
            <ac:picMk id="33" creationId="{55719C8E-CBB6-42DE-AE42-0CF8D1CE9704}"/>
          </ac:picMkLst>
        </pc:picChg>
        <pc:picChg chg="mod">
          <ac:chgData name="Hamlet Markarian" userId="4926d2b407f31d77" providerId="LiveId" clId="{1C057F98-2CC4-49E3-A2E2-A804BE88845B}" dt="2021-05-06T09:32:25.047" v="3985"/>
          <ac:picMkLst>
            <pc:docMk/>
            <pc:sldMk cId="1457580073" sldId="1696"/>
            <ac:picMk id="40" creationId="{83FA304D-224D-4EAB-8BCC-5F2D8425C999}"/>
          </ac:picMkLst>
        </pc:picChg>
        <pc:picChg chg="mod">
          <ac:chgData name="Hamlet Markarian" userId="4926d2b407f31d77" providerId="LiveId" clId="{1C057F98-2CC4-49E3-A2E2-A804BE88845B}" dt="2021-05-06T09:32:25.047" v="3985"/>
          <ac:picMkLst>
            <pc:docMk/>
            <pc:sldMk cId="1457580073" sldId="1696"/>
            <ac:picMk id="55" creationId="{8949BDD1-2918-4A15-97B5-46AA812BFC63}"/>
          </ac:picMkLst>
        </pc:picChg>
        <pc:picChg chg="mod">
          <ac:chgData name="Hamlet Markarian" userId="4926d2b407f31d77" providerId="LiveId" clId="{1C057F98-2CC4-49E3-A2E2-A804BE88845B}" dt="2021-05-06T09:32:25.047" v="3985"/>
          <ac:picMkLst>
            <pc:docMk/>
            <pc:sldMk cId="1457580073" sldId="1696"/>
            <ac:picMk id="59" creationId="{B9526696-E983-4EDA-8A8C-E710C71CB59C}"/>
          </ac:picMkLst>
        </pc:picChg>
        <pc:picChg chg="del">
          <ac:chgData name="Hamlet Markarian" userId="4926d2b407f31d77" providerId="LiveId" clId="{1C057F98-2CC4-49E3-A2E2-A804BE88845B}" dt="2021-05-05T19:17:13.646" v="1315" actId="478"/>
          <ac:picMkLst>
            <pc:docMk/>
            <pc:sldMk cId="1457580073" sldId="1696"/>
            <ac:picMk id="60" creationId="{4804F24C-5807-4AC5-8080-939E51EAC08D}"/>
          </ac:picMkLst>
        </pc:picChg>
        <pc:picChg chg="mod">
          <ac:chgData name="Hamlet Markarian" userId="4926d2b407f31d77" providerId="LiveId" clId="{1C057F98-2CC4-49E3-A2E2-A804BE88845B}" dt="2021-05-06T09:32:25.047" v="3985"/>
          <ac:picMkLst>
            <pc:docMk/>
            <pc:sldMk cId="1457580073" sldId="1696"/>
            <ac:picMk id="63" creationId="{42E5420B-3090-4C28-A5A9-60807EFF2A15}"/>
          </ac:picMkLst>
        </pc:picChg>
        <pc:picChg chg="add mod">
          <ac:chgData name="Hamlet Markarian" userId="4926d2b407f31d77" providerId="LiveId" clId="{1C057F98-2CC4-49E3-A2E2-A804BE88845B}" dt="2021-05-06T09:32:25.047" v="3985"/>
          <ac:picMkLst>
            <pc:docMk/>
            <pc:sldMk cId="1457580073" sldId="1696"/>
            <ac:picMk id="65" creationId="{6D8B5988-C9B9-46CA-AD93-04E36EAF7FC5}"/>
          </ac:picMkLst>
        </pc:picChg>
        <pc:cxnChg chg="add mod">
          <ac:chgData name="Hamlet Markarian" userId="4926d2b407f31d77" providerId="LiveId" clId="{1C057F98-2CC4-49E3-A2E2-A804BE88845B}" dt="2021-05-06T09:32:25.047" v="3985"/>
          <ac:cxnSpMkLst>
            <pc:docMk/>
            <pc:sldMk cId="1457580073" sldId="1696"/>
            <ac:cxnSpMk id="36" creationId="{C4CE7B71-98B8-44D5-BCBA-BFD87EE19D10}"/>
          </ac:cxnSpMkLst>
        </pc:cxnChg>
      </pc:sldChg>
      <pc:sldChg chg="addSp delSp modSp add mod">
        <pc:chgData name="Hamlet Markarian" userId="4926d2b407f31d77" providerId="LiveId" clId="{1C057F98-2CC4-49E3-A2E2-A804BE88845B}" dt="2021-05-06T09:32:25.047" v="3985"/>
        <pc:sldMkLst>
          <pc:docMk/>
          <pc:sldMk cId="1199437748" sldId="1697"/>
        </pc:sldMkLst>
        <pc:spChg chg="mod">
          <ac:chgData name="Hamlet Markarian" userId="4926d2b407f31d77" providerId="LiveId" clId="{1C057F98-2CC4-49E3-A2E2-A804BE88845B}" dt="2021-05-06T09:32:25.047" v="3985"/>
          <ac:spMkLst>
            <pc:docMk/>
            <pc:sldMk cId="1199437748" sldId="1697"/>
            <ac:spMk id="5" creationId="{BC01E833-A438-4C2A-AF28-2B402D7F80E5}"/>
          </ac:spMkLst>
        </pc:spChg>
        <pc:spChg chg="del">
          <ac:chgData name="Hamlet Markarian" userId="4926d2b407f31d77" providerId="LiveId" clId="{1C057F98-2CC4-49E3-A2E2-A804BE88845B}" dt="2021-05-05T19:26:46.639" v="1407" actId="478"/>
          <ac:spMkLst>
            <pc:docMk/>
            <pc:sldMk cId="1199437748" sldId="1697"/>
            <ac:spMk id="25" creationId="{E04D934E-4299-4E8D-9713-18F11D03A265}"/>
          </ac:spMkLst>
        </pc:spChg>
        <pc:spChg chg="del">
          <ac:chgData name="Hamlet Markarian" userId="4926d2b407f31d77" providerId="LiveId" clId="{1C057F98-2CC4-49E3-A2E2-A804BE88845B}" dt="2021-05-05T19:26:46.639" v="1407" actId="478"/>
          <ac:spMkLst>
            <pc:docMk/>
            <pc:sldMk cId="1199437748" sldId="1697"/>
            <ac:spMk id="27" creationId="{7CAF7B60-9DBB-43C8-B41B-339A645597FC}"/>
          </ac:spMkLst>
        </pc:spChg>
        <pc:spChg chg="del">
          <ac:chgData name="Hamlet Markarian" userId="4926d2b407f31d77" providerId="LiveId" clId="{1C057F98-2CC4-49E3-A2E2-A804BE88845B}" dt="2021-05-05T19:26:46.639" v="1407" actId="478"/>
          <ac:spMkLst>
            <pc:docMk/>
            <pc:sldMk cId="1199437748" sldId="1697"/>
            <ac:spMk id="28" creationId="{54CEA892-D63E-451A-9112-F4DE3626187B}"/>
          </ac:spMkLst>
        </pc:spChg>
        <pc:spChg chg="del">
          <ac:chgData name="Hamlet Markarian" userId="4926d2b407f31d77" providerId="LiveId" clId="{1C057F98-2CC4-49E3-A2E2-A804BE88845B}" dt="2021-05-05T19:26:47.662" v="1408" actId="478"/>
          <ac:spMkLst>
            <pc:docMk/>
            <pc:sldMk cId="1199437748" sldId="1697"/>
            <ac:spMk id="29" creationId="{5C5067B2-FC96-4647-AA2C-22D64EEDFFC6}"/>
          </ac:spMkLst>
        </pc:spChg>
        <pc:spChg chg="del">
          <ac:chgData name="Hamlet Markarian" userId="4926d2b407f31d77" providerId="LiveId" clId="{1C057F98-2CC4-49E3-A2E2-A804BE88845B}" dt="2021-05-05T19:26:46.639" v="1407" actId="478"/>
          <ac:spMkLst>
            <pc:docMk/>
            <pc:sldMk cId="1199437748" sldId="1697"/>
            <ac:spMk id="30" creationId="{508EF8D3-4619-472E-82C7-A09B608DC10A}"/>
          </ac:spMkLst>
        </pc:spChg>
        <pc:spChg chg="del">
          <ac:chgData name="Hamlet Markarian" userId="4926d2b407f31d77" providerId="LiveId" clId="{1C057F98-2CC4-49E3-A2E2-A804BE88845B}" dt="2021-05-05T19:26:46.639" v="1407" actId="478"/>
          <ac:spMkLst>
            <pc:docMk/>
            <pc:sldMk cId="1199437748" sldId="1697"/>
            <ac:spMk id="34" creationId="{DBB588E0-259B-4B02-A3D7-1AFDA0AE4F36}"/>
          </ac:spMkLst>
        </pc:spChg>
        <pc:spChg chg="del">
          <ac:chgData name="Hamlet Markarian" userId="4926d2b407f31d77" providerId="LiveId" clId="{1C057F98-2CC4-49E3-A2E2-A804BE88845B}" dt="2021-05-05T19:26:46.639" v="1407" actId="478"/>
          <ac:spMkLst>
            <pc:docMk/>
            <pc:sldMk cId="1199437748" sldId="1697"/>
            <ac:spMk id="35" creationId="{DB38D9BD-E552-4E0C-A51F-F777067AA02E}"/>
          </ac:spMkLst>
        </pc:spChg>
        <pc:spChg chg="del">
          <ac:chgData name="Hamlet Markarian" userId="4926d2b407f31d77" providerId="LiveId" clId="{1C057F98-2CC4-49E3-A2E2-A804BE88845B}" dt="2021-05-05T19:26:46.639" v="1407" actId="478"/>
          <ac:spMkLst>
            <pc:docMk/>
            <pc:sldMk cId="1199437748" sldId="1697"/>
            <ac:spMk id="37" creationId="{707533BA-2404-4938-86D4-8112730AC22F}"/>
          </ac:spMkLst>
        </pc:spChg>
        <pc:spChg chg="del">
          <ac:chgData name="Hamlet Markarian" userId="4926d2b407f31d77" providerId="LiveId" clId="{1C057F98-2CC4-49E3-A2E2-A804BE88845B}" dt="2021-05-05T19:26:46.639" v="1407" actId="478"/>
          <ac:spMkLst>
            <pc:docMk/>
            <pc:sldMk cId="1199437748" sldId="1697"/>
            <ac:spMk id="41" creationId="{F78AB589-6E21-4CD4-A995-589927F2DE33}"/>
          </ac:spMkLst>
        </pc:spChg>
        <pc:spChg chg="del">
          <ac:chgData name="Hamlet Markarian" userId="4926d2b407f31d77" providerId="LiveId" clId="{1C057F98-2CC4-49E3-A2E2-A804BE88845B}" dt="2021-05-05T19:26:46.639" v="1407" actId="478"/>
          <ac:spMkLst>
            <pc:docMk/>
            <pc:sldMk cId="1199437748" sldId="1697"/>
            <ac:spMk id="42" creationId="{2A3473C3-AB5B-4827-AEB7-115BACB2B0DC}"/>
          </ac:spMkLst>
        </pc:spChg>
        <pc:spChg chg="del">
          <ac:chgData name="Hamlet Markarian" userId="4926d2b407f31d77" providerId="LiveId" clId="{1C057F98-2CC4-49E3-A2E2-A804BE88845B}" dt="2021-05-05T19:26:46.639" v="1407" actId="478"/>
          <ac:spMkLst>
            <pc:docMk/>
            <pc:sldMk cId="1199437748" sldId="1697"/>
            <ac:spMk id="43" creationId="{668CAB78-5239-4B71-9921-134FA23BE36F}"/>
          </ac:spMkLst>
        </pc:spChg>
        <pc:spChg chg="del">
          <ac:chgData name="Hamlet Markarian" userId="4926d2b407f31d77" providerId="LiveId" clId="{1C057F98-2CC4-49E3-A2E2-A804BE88845B}" dt="2021-05-05T19:26:46.639" v="1407" actId="478"/>
          <ac:spMkLst>
            <pc:docMk/>
            <pc:sldMk cId="1199437748" sldId="1697"/>
            <ac:spMk id="44" creationId="{3DA026BB-0097-4832-976B-CB394E975E7C}"/>
          </ac:spMkLst>
        </pc:spChg>
        <pc:spChg chg="del">
          <ac:chgData name="Hamlet Markarian" userId="4926d2b407f31d77" providerId="LiveId" clId="{1C057F98-2CC4-49E3-A2E2-A804BE88845B}" dt="2021-05-05T19:26:46.639" v="1407" actId="478"/>
          <ac:spMkLst>
            <pc:docMk/>
            <pc:sldMk cId="1199437748" sldId="1697"/>
            <ac:spMk id="45" creationId="{6F7D4F74-EE3A-494E-8E08-15000DE50C4A}"/>
          </ac:spMkLst>
        </pc:spChg>
        <pc:spChg chg="del">
          <ac:chgData name="Hamlet Markarian" userId="4926d2b407f31d77" providerId="LiveId" clId="{1C057F98-2CC4-49E3-A2E2-A804BE88845B}" dt="2021-05-05T19:26:46.639" v="1407" actId="478"/>
          <ac:spMkLst>
            <pc:docMk/>
            <pc:sldMk cId="1199437748" sldId="1697"/>
            <ac:spMk id="46" creationId="{E83C8D01-984E-4ECE-8706-922902DA4A46}"/>
          </ac:spMkLst>
        </pc:spChg>
        <pc:spChg chg="del">
          <ac:chgData name="Hamlet Markarian" userId="4926d2b407f31d77" providerId="LiveId" clId="{1C057F98-2CC4-49E3-A2E2-A804BE88845B}" dt="2021-05-05T19:26:46.639" v="1407" actId="478"/>
          <ac:spMkLst>
            <pc:docMk/>
            <pc:sldMk cId="1199437748" sldId="1697"/>
            <ac:spMk id="47" creationId="{02EB246C-543B-45C5-B8C9-E3FC7CB8D536}"/>
          </ac:spMkLst>
        </pc:spChg>
        <pc:spChg chg="del">
          <ac:chgData name="Hamlet Markarian" userId="4926d2b407f31d77" providerId="LiveId" clId="{1C057F98-2CC4-49E3-A2E2-A804BE88845B}" dt="2021-05-05T19:26:46.639" v="1407" actId="478"/>
          <ac:spMkLst>
            <pc:docMk/>
            <pc:sldMk cId="1199437748" sldId="1697"/>
            <ac:spMk id="48" creationId="{F989DFEB-AF14-4FC1-A07C-3811444082FD}"/>
          </ac:spMkLst>
        </pc:spChg>
        <pc:spChg chg="add mod">
          <ac:chgData name="Hamlet Markarian" userId="4926d2b407f31d77" providerId="LiveId" clId="{1C057F98-2CC4-49E3-A2E2-A804BE88845B}" dt="2021-05-06T09:32:25.047" v="3985"/>
          <ac:spMkLst>
            <pc:docMk/>
            <pc:sldMk cId="1199437748" sldId="1697"/>
            <ac:spMk id="49" creationId="{50880A34-8045-42F4-98F3-167EE43178D3}"/>
          </ac:spMkLst>
        </pc:spChg>
        <pc:spChg chg="add mod">
          <ac:chgData name="Hamlet Markarian" userId="4926d2b407f31d77" providerId="LiveId" clId="{1C057F98-2CC4-49E3-A2E2-A804BE88845B}" dt="2021-05-06T09:32:25.047" v="3985"/>
          <ac:spMkLst>
            <pc:docMk/>
            <pc:sldMk cId="1199437748" sldId="1697"/>
            <ac:spMk id="50" creationId="{0558CB8B-2140-49F2-90F0-5BA623575262}"/>
          </ac:spMkLst>
        </pc:spChg>
        <pc:spChg chg="add mod">
          <ac:chgData name="Hamlet Markarian" userId="4926d2b407f31d77" providerId="LiveId" clId="{1C057F98-2CC4-49E3-A2E2-A804BE88845B}" dt="2021-05-06T09:32:25.047" v="3985"/>
          <ac:spMkLst>
            <pc:docMk/>
            <pc:sldMk cId="1199437748" sldId="1697"/>
            <ac:spMk id="51" creationId="{48C91BEA-819D-41DC-9478-EC846795358F}"/>
          </ac:spMkLst>
        </pc:spChg>
        <pc:spChg chg="add mod">
          <ac:chgData name="Hamlet Markarian" userId="4926d2b407f31d77" providerId="LiveId" clId="{1C057F98-2CC4-49E3-A2E2-A804BE88845B}" dt="2021-05-06T09:32:25.047" v="3985"/>
          <ac:spMkLst>
            <pc:docMk/>
            <pc:sldMk cId="1199437748" sldId="1697"/>
            <ac:spMk id="52" creationId="{EA51EA5A-3DBC-44E5-AFC3-1746417DD6FB}"/>
          </ac:spMkLst>
        </pc:spChg>
        <pc:spChg chg="add mod ord">
          <ac:chgData name="Hamlet Markarian" userId="4926d2b407f31d77" providerId="LiveId" clId="{1C057F98-2CC4-49E3-A2E2-A804BE88845B}" dt="2021-05-06T09:32:25.047" v="3985"/>
          <ac:spMkLst>
            <pc:docMk/>
            <pc:sldMk cId="1199437748" sldId="1697"/>
            <ac:spMk id="53" creationId="{E8B6691D-B86B-4427-B68F-E4B4BC43AD2D}"/>
          </ac:spMkLst>
        </pc:spChg>
        <pc:spChg chg="add mod">
          <ac:chgData name="Hamlet Markarian" userId="4926d2b407f31d77" providerId="LiveId" clId="{1C057F98-2CC4-49E3-A2E2-A804BE88845B}" dt="2021-05-06T09:32:25.047" v="3985"/>
          <ac:spMkLst>
            <pc:docMk/>
            <pc:sldMk cId="1199437748" sldId="1697"/>
            <ac:spMk id="54" creationId="{247C7C9E-8CA5-435C-8D76-640DE5C0FC9B}"/>
          </ac:spMkLst>
        </pc:spChg>
        <pc:spChg chg="add mod">
          <ac:chgData name="Hamlet Markarian" userId="4926d2b407f31d77" providerId="LiveId" clId="{1C057F98-2CC4-49E3-A2E2-A804BE88845B}" dt="2021-05-06T09:32:25.047" v="3985"/>
          <ac:spMkLst>
            <pc:docMk/>
            <pc:sldMk cId="1199437748" sldId="1697"/>
            <ac:spMk id="56" creationId="{D608E7A5-701E-432D-8F17-A41315E6E04C}"/>
          </ac:spMkLst>
        </pc:spChg>
        <pc:spChg chg="mod">
          <ac:chgData name="Hamlet Markarian" userId="4926d2b407f31d77" providerId="LiveId" clId="{1C057F98-2CC4-49E3-A2E2-A804BE88845B}" dt="2021-05-06T09:32:25.047" v="3985"/>
          <ac:spMkLst>
            <pc:docMk/>
            <pc:sldMk cId="1199437748" sldId="1697"/>
            <ac:spMk id="57" creationId="{B79FE3FB-DDD9-4C52-A866-E3982D872286}"/>
          </ac:spMkLst>
        </pc:spChg>
        <pc:spChg chg="add mod">
          <ac:chgData name="Hamlet Markarian" userId="4926d2b407f31d77" providerId="LiveId" clId="{1C057F98-2CC4-49E3-A2E2-A804BE88845B}" dt="2021-05-06T09:32:25.047" v="3985"/>
          <ac:spMkLst>
            <pc:docMk/>
            <pc:sldMk cId="1199437748" sldId="1697"/>
            <ac:spMk id="58" creationId="{A00ECAE0-A585-4C6A-BAA9-B06440796178}"/>
          </ac:spMkLst>
        </pc:spChg>
        <pc:spChg chg="add mod">
          <ac:chgData name="Hamlet Markarian" userId="4926d2b407f31d77" providerId="LiveId" clId="{1C057F98-2CC4-49E3-A2E2-A804BE88845B}" dt="2021-05-06T09:32:25.047" v="3985"/>
          <ac:spMkLst>
            <pc:docMk/>
            <pc:sldMk cId="1199437748" sldId="1697"/>
            <ac:spMk id="60" creationId="{EF27EBE0-B550-4094-ADDD-D4C99749E11F}"/>
          </ac:spMkLst>
        </pc:spChg>
        <pc:spChg chg="add mod">
          <ac:chgData name="Hamlet Markarian" userId="4926d2b407f31d77" providerId="LiveId" clId="{1C057F98-2CC4-49E3-A2E2-A804BE88845B}" dt="2021-05-06T09:32:25.047" v="3985"/>
          <ac:spMkLst>
            <pc:docMk/>
            <pc:sldMk cId="1199437748" sldId="1697"/>
            <ac:spMk id="61" creationId="{C1E43B52-1AFF-4732-A1A1-C7EBD491C2E6}"/>
          </ac:spMkLst>
        </pc:spChg>
        <pc:spChg chg="add mod">
          <ac:chgData name="Hamlet Markarian" userId="4926d2b407f31d77" providerId="LiveId" clId="{1C057F98-2CC4-49E3-A2E2-A804BE88845B}" dt="2021-05-06T09:32:25.047" v="3985"/>
          <ac:spMkLst>
            <pc:docMk/>
            <pc:sldMk cId="1199437748" sldId="1697"/>
            <ac:spMk id="62" creationId="{B0777895-5EA4-4957-B649-8614E403F796}"/>
          </ac:spMkLst>
        </pc:spChg>
        <pc:spChg chg="del">
          <ac:chgData name="Hamlet Markarian" userId="4926d2b407f31d77" providerId="LiveId" clId="{1C057F98-2CC4-49E3-A2E2-A804BE88845B}" dt="2021-05-05T19:26:48.367" v="1409" actId="478"/>
          <ac:spMkLst>
            <pc:docMk/>
            <pc:sldMk cId="1199437748" sldId="1697"/>
            <ac:spMk id="64" creationId="{DB868F54-FEA4-45A1-B54F-DD89B75EC51A}"/>
          </ac:spMkLst>
        </pc:spChg>
        <pc:spChg chg="add mod">
          <ac:chgData name="Hamlet Markarian" userId="4926d2b407f31d77" providerId="LiveId" clId="{1C057F98-2CC4-49E3-A2E2-A804BE88845B}" dt="2021-05-06T09:32:25.047" v="3985"/>
          <ac:spMkLst>
            <pc:docMk/>
            <pc:sldMk cId="1199437748" sldId="1697"/>
            <ac:spMk id="66" creationId="{C2FA40E0-6401-4E23-8CB9-ED2558B1D80D}"/>
          </ac:spMkLst>
        </pc:spChg>
        <pc:spChg chg="del">
          <ac:chgData name="Hamlet Markarian" userId="4926d2b407f31d77" providerId="LiveId" clId="{1C057F98-2CC4-49E3-A2E2-A804BE88845B}" dt="2021-05-05T19:26:46.639" v="1407" actId="478"/>
          <ac:spMkLst>
            <pc:docMk/>
            <pc:sldMk cId="1199437748" sldId="1697"/>
            <ac:spMk id="67" creationId="{CA6F1824-A6CF-4926-9A3E-A6266A8A67D5}"/>
          </ac:spMkLst>
        </pc:spChg>
        <pc:spChg chg="del">
          <ac:chgData name="Hamlet Markarian" userId="4926d2b407f31d77" providerId="LiveId" clId="{1C057F98-2CC4-49E3-A2E2-A804BE88845B}" dt="2021-05-05T19:26:46.639" v="1407" actId="478"/>
          <ac:spMkLst>
            <pc:docMk/>
            <pc:sldMk cId="1199437748" sldId="1697"/>
            <ac:spMk id="69" creationId="{C1CC8EE9-A497-478D-843A-10BBCC6A9457}"/>
          </ac:spMkLst>
        </pc:spChg>
        <pc:spChg chg="del">
          <ac:chgData name="Hamlet Markarian" userId="4926d2b407f31d77" providerId="LiveId" clId="{1C057F98-2CC4-49E3-A2E2-A804BE88845B}" dt="2021-05-05T19:26:46.639" v="1407" actId="478"/>
          <ac:spMkLst>
            <pc:docMk/>
            <pc:sldMk cId="1199437748" sldId="1697"/>
            <ac:spMk id="71" creationId="{6E72D105-0B81-4FCF-AB9E-295FF09374C8}"/>
          </ac:spMkLst>
        </pc:spChg>
        <pc:spChg chg="add mod">
          <ac:chgData name="Hamlet Markarian" userId="4926d2b407f31d77" providerId="LiveId" clId="{1C057F98-2CC4-49E3-A2E2-A804BE88845B}" dt="2021-05-06T09:32:25.047" v="3985"/>
          <ac:spMkLst>
            <pc:docMk/>
            <pc:sldMk cId="1199437748" sldId="1697"/>
            <ac:spMk id="72" creationId="{7B31AE4F-1A40-46B0-AFFA-F05FC5260C0C}"/>
          </ac:spMkLst>
        </pc:spChg>
        <pc:spChg chg="add mod">
          <ac:chgData name="Hamlet Markarian" userId="4926d2b407f31d77" providerId="LiveId" clId="{1C057F98-2CC4-49E3-A2E2-A804BE88845B}" dt="2021-05-06T09:32:25.047" v="3985"/>
          <ac:spMkLst>
            <pc:docMk/>
            <pc:sldMk cId="1199437748" sldId="1697"/>
            <ac:spMk id="73" creationId="{CDE7F9AD-41D9-4B2A-91F8-0C15E914B766}"/>
          </ac:spMkLst>
        </pc:spChg>
        <pc:spChg chg="add mod">
          <ac:chgData name="Hamlet Markarian" userId="4926d2b407f31d77" providerId="LiveId" clId="{1C057F98-2CC4-49E3-A2E2-A804BE88845B}" dt="2021-05-06T09:32:25.047" v="3985"/>
          <ac:spMkLst>
            <pc:docMk/>
            <pc:sldMk cId="1199437748" sldId="1697"/>
            <ac:spMk id="74" creationId="{37E1E9E1-D9E6-47C7-BD0A-8B266E8E2B75}"/>
          </ac:spMkLst>
        </pc:spChg>
        <pc:spChg chg="add mod">
          <ac:chgData name="Hamlet Markarian" userId="4926d2b407f31d77" providerId="LiveId" clId="{1C057F98-2CC4-49E3-A2E2-A804BE88845B}" dt="2021-05-06T09:32:25.047" v="3985"/>
          <ac:spMkLst>
            <pc:docMk/>
            <pc:sldMk cId="1199437748" sldId="1697"/>
            <ac:spMk id="75" creationId="{8BE4FD7D-F76A-4D39-9795-762174BBEEB7}"/>
          </ac:spMkLst>
        </pc:spChg>
        <pc:spChg chg="add mod">
          <ac:chgData name="Hamlet Markarian" userId="4926d2b407f31d77" providerId="LiveId" clId="{1C057F98-2CC4-49E3-A2E2-A804BE88845B}" dt="2021-05-06T09:32:25.047" v="3985"/>
          <ac:spMkLst>
            <pc:docMk/>
            <pc:sldMk cId="1199437748" sldId="1697"/>
            <ac:spMk id="76" creationId="{DD68EA42-719B-4BBC-9C37-4248F7E876FA}"/>
          </ac:spMkLst>
        </pc:spChg>
        <pc:spChg chg="add mod">
          <ac:chgData name="Hamlet Markarian" userId="4926d2b407f31d77" providerId="LiveId" clId="{1C057F98-2CC4-49E3-A2E2-A804BE88845B}" dt="2021-05-06T09:32:25.047" v="3985"/>
          <ac:spMkLst>
            <pc:docMk/>
            <pc:sldMk cId="1199437748" sldId="1697"/>
            <ac:spMk id="77" creationId="{2421032A-D117-4460-AA2B-4FED3B9D23C4}"/>
          </ac:spMkLst>
        </pc:spChg>
        <pc:spChg chg="add mod">
          <ac:chgData name="Hamlet Markarian" userId="4926d2b407f31d77" providerId="LiveId" clId="{1C057F98-2CC4-49E3-A2E2-A804BE88845B}" dt="2021-05-06T09:32:25.047" v="3985"/>
          <ac:spMkLst>
            <pc:docMk/>
            <pc:sldMk cId="1199437748" sldId="1697"/>
            <ac:spMk id="78" creationId="{81C89245-053F-4E3A-86A0-4D0C2B26495B}"/>
          </ac:spMkLst>
        </pc:spChg>
        <pc:spChg chg="add mod">
          <ac:chgData name="Hamlet Markarian" userId="4926d2b407f31d77" providerId="LiveId" clId="{1C057F98-2CC4-49E3-A2E2-A804BE88845B}" dt="2021-05-06T09:32:25.047" v="3985"/>
          <ac:spMkLst>
            <pc:docMk/>
            <pc:sldMk cId="1199437748" sldId="1697"/>
            <ac:spMk id="79" creationId="{F63ACE66-3F2E-4F86-837D-BEAA88E6DD25}"/>
          </ac:spMkLst>
        </pc:spChg>
        <pc:spChg chg="add mod">
          <ac:chgData name="Hamlet Markarian" userId="4926d2b407f31d77" providerId="LiveId" clId="{1C057F98-2CC4-49E3-A2E2-A804BE88845B}" dt="2021-05-06T09:32:25.047" v="3985"/>
          <ac:spMkLst>
            <pc:docMk/>
            <pc:sldMk cId="1199437748" sldId="1697"/>
            <ac:spMk id="80" creationId="{80DB6DA5-9E20-4E60-AAD6-BF90CE6A1C38}"/>
          </ac:spMkLst>
        </pc:spChg>
        <pc:spChg chg="add mod">
          <ac:chgData name="Hamlet Markarian" userId="4926d2b407f31d77" providerId="LiveId" clId="{1C057F98-2CC4-49E3-A2E2-A804BE88845B}" dt="2021-05-06T09:32:25.047" v="3985"/>
          <ac:spMkLst>
            <pc:docMk/>
            <pc:sldMk cId="1199437748" sldId="1697"/>
            <ac:spMk id="81" creationId="{2F948DC6-2028-48CF-9CBA-865BE74805AC}"/>
          </ac:spMkLst>
        </pc:spChg>
        <pc:spChg chg="add mod">
          <ac:chgData name="Hamlet Markarian" userId="4926d2b407f31d77" providerId="LiveId" clId="{1C057F98-2CC4-49E3-A2E2-A804BE88845B}" dt="2021-05-06T09:32:25.047" v="3985"/>
          <ac:spMkLst>
            <pc:docMk/>
            <pc:sldMk cId="1199437748" sldId="1697"/>
            <ac:spMk id="82" creationId="{6860E145-6802-407B-B463-52AC44F0AED3}"/>
          </ac:spMkLst>
        </pc:spChg>
        <pc:spChg chg="add mod">
          <ac:chgData name="Hamlet Markarian" userId="4926d2b407f31d77" providerId="LiveId" clId="{1C057F98-2CC4-49E3-A2E2-A804BE88845B}" dt="2021-05-06T09:32:25.047" v="3985"/>
          <ac:spMkLst>
            <pc:docMk/>
            <pc:sldMk cId="1199437748" sldId="1697"/>
            <ac:spMk id="83" creationId="{B1B9A400-534F-4A1B-BF95-6CAC7FFEF3A8}"/>
          </ac:spMkLst>
        </pc:spChg>
        <pc:spChg chg="add mod">
          <ac:chgData name="Hamlet Markarian" userId="4926d2b407f31d77" providerId="LiveId" clId="{1C057F98-2CC4-49E3-A2E2-A804BE88845B}" dt="2021-05-06T09:32:25.047" v="3985"/>
          <ac:spMkLst>
            <pc:docMk/>
            <pc:sldMk cId="1199437748" sldId="1697"/>
            <ac:spMk id="84" creationId="{12610693-15E2-431F-AB7A-1C8C98E9CAC8}"/>
          </ac:spMkLst>
        </pc:spChg>
        <pc:spChg chg="mod">
          <ac:chgData name="Hamlet Markarian" userId="4926d2b407f31d77" providerId="LiveId" clId="{1C057F98-2CC4-49E3-A2E2-A804BE88845B}" dt="2021-05-06T09:32:25.047" v="3985"/>
          <ac:spMkLst>
            <pc:docMk/>
            <pc:sldMk cId="1199437748" sldId="1697"/>
            <ac:spMk id="86" creationId="{FDE1ED42-320B-4BFA-8ACE-40BD3A7BF369}"/>
          </ac:spMkLst>
        </pc:spChg>
        <pc:spChg chg="mod">
          <ac:chgData name="Hamlet Markarian" userId="4926d2b407f31d77" providerId="LiveId" clId="{1C057F98-2CC4-49E3-A2E2-A804BE88845B}" dt="2021-05-06T09:32:25.047" v="3985"/>
          <ac:spMkLst>
            <pc:docMk/>
            <pc:sldMk cId="1199437748" sldId="1697"/>
            <ac:spMk id="87" creationId="{C92A7041-63AB-4579-B061-8A346F45FE89}"/>
          </ac:spMkLst>
        </pc:spChg>
        <pc:spChg chg="mod">
          <ac:chgData name="Hamlet Markarian" userId="4926d2b407f31d77" providerId="LiveId" clId="{1C057F98-2CC4-49E3-A2E2-A804BE88845B}" dt="2021-05-06T09:32:25.047" v="3985"/>
          <ac:spMkLst>
            <pc:docMk/>
            <pc:sldMk cId="1199437748" sldId="1697"/>
            <ac:spMk id="88" creationId="{A52498D4-8C84-436C-A629-BFD59B653407}"/>
          </ac:spMkLst>
        </pc:spChg>
        <pc:spChg chg="mod">
          <ac:chgData name="Hamlet Markarian" userId="4926d2b407f31d77" providerId="LiveId" clId="{1C057F98-2CC4-49E3-A2E2-A804BE88845B}" dt="2021-05-06T09:32:25.047" v="3985"/>
          <ac:spMkLst>
            <pc:docMk/>
            <pc:sldMk cId="1199437748" sldId="1697"/>
            <ac:spMk id="89" creationId="{3861B3D1-9F72-48F3-8F52-B469BA168883}"/>
          </ac:spMkLst>
        </pc:spChg>
        <pc:spChg chg="add mod">
          <ac:chgData name="Hamlet Markarian" userId="4926d2b407f31d77" providerId="LiveId" clId="{1C057F98-2CC4-49E3-A2E2-A804BE88845B}" dt="2021-05-06T09:32:25.047" v="3985"/>
          <ac:spMkLst>
            <pc:docMk/>
            <pc:sldMk cId="1199437748" sldId="1697"/>
            <ac:spMk id="90" creationId="{13BD39EF-A6B3-43D3-9E7D-F8047B400BF8}"/>
          </ac:spMkLst>
        </pc:spChg>
        <pc:spChg chg="add mod">
          <ac:chgData name="Hamlet Markarian" userId="4926d2b407f31d77" providerId="LiveId" clId="{1C057F98-2CC4-49E3-A2E2-A804BE88845B}" dt="2021-05-06T09:32:25.047" v="3985"/>
          <ac:spMkLst>
            <pc:docMk/>
            <pc:sldMk cId="1199437748" sldId="1697"/>
            <ac:spMk id="91" creationId="{FF28CEF6-38F9-4BEE-B096-80B58254AA46}"/>
          </ac:spMkLst>
        </pc:spChg>
        <pc:spChg chg="add mod">
          <ac:chgData name="Hamlet Markarian" userId="4926d2b407f31d77" providerId="LiveId" clId="{1C057F98-2CC4-49E3-A2E2-A804BE88845B}" dt="2021-05-06T09:32:25.047" v="3985"/>
          <ac:spMkLst>
            <pc:docMk/>
            <pc:sldMk cId="1199437748" sldId="1697"/>
            <ac:spMk id="92" creationId="{9C0B5D96-D53E-4591-A5F4-311BD4BC7837}"/>
          </ac:spMkLst>
        </pc:spChg>
        <pc:spChg chg="add mod">
          <ac:chgData name="Hamlet Markarian" userId="4926d2b407f31d77" providerId="LiveId" clId="{1C057F98-2CC4-49E3-A2E2-A804BE88845B}" dt="2021-05-06T09:32:25.047" v="3985"/>
          <ac:spMkLst>
            <pc:docMk/>
            <pc:sldMk cId="1199437748" sldId="1697"/>
            <ac:spMk id="93" creationId="{D7F4521F-98B7-493C-B148-76CFEF05D860}"/>
          </ac:spMkLst>
        </pc:spChg>
        <pc:spChg chg="mod">
          <ac:chgData name="Hamlet Markarian" userId="4926d2b407f31d77" providerId="LiveId" clId="{1C057F98-2CC4-49E3-A2E2-A804BE88845B}" dt="2021-05-06T09:32:25.047" v="3985"/>
          <ac:spMkLst>
            <pc:docMk/>
            <pc:sldMk cId="1199437748" sldId="1697"/>
            <ac:spMk id="96" creationId="{BB94E991-97B4-473C-8F94-83375346173E}"/>
          </ac:spMkLst>
        </pc:spChg>
        <pc:spChg chg="mod">
          <ac:chgData name="Hamlet Markarian" userId="4926d2b407f31d77" providerId="LiveId" clId="{1C057F98-2CC4-49E3-A2E2-A804BE88845B}" dt="2021-05-06T09:32:25.047" v="3985"/>
          <ac:spMkLst>
            <pc:docMk/>
            <pc:sldMk cId="1199437748" sldId="1697"/>
            <ac:spMk id="97" creationId="{384C1A49-53C6-49A3-9EFC-DAE87884C7E6}"/>
          </ac:spMkLst>
        </pc:spChg>
        <pc:grpChg chg="del">
          <ac:chgData name="Hamlet Markarian" userId="4926d2b407f31d77" providerId="LiveId" clId="{1C057F98-2CC4-49E3-A2E2-A804BE88845B}" dt="2021-05-05T19:26:46.639" v="1407" actId="478"/>
          <ac:grpSpMkLst>
            <pc:docMk/>
            <pc:sldMk cId="1199437748" sldId="1697"/>
            <ac:grpSpMk id="31" creationId="{2BFA64E8-1462-44D3-8181-ED9059257F06}"/>
          </ac:grpSpMkLst>
        </pc:grpChg>
        <pc:grpChg chg="del">
          <ac:chgData name="Hamlet Markarian" userId="4926d2b407f31d77" providerId="LiveId" clId="{1C057F98-2CC4-49E3-A2E2-A804BE88845B}" dt="2021-05-05T19:26:46.639" v="1407" actId="478"/>
          <ac:grpSpMkLst>
            <pc:docMk/>
            <pc:sldMk cId="1199437748" sldId="1697"/>
            <ac:grpSpMk id="38" creationId="{659BF8E6-A52F-4CBD-844E-62E555FDDEE2}"/>
          </ac:grpSpMkLst>
        </pc:grpChg>
        <pc:grpChg chg="mod">
          <ac:chgData name="Hamlet Markarian" userId="4926d2b407f31d77" providerId="LiveId" clId="{1C057F98-2CC4-49E3-A2E2-A804BE88845B}" dt="2021-05-06T09:32:25.047" v="3985"/>
          <ac:grpSpMkLst>
            <pc:docMk/>
            <pc:sldMk cId="1199437748" sldId="1697"/>
            <ac:grpSpMk id="85" creationId="{2386B6A7-AA72-4C56-84B2-783D455833CA}"/>
          </ac:grpSpMkLst>
        </pc:grpChg>
        <pc:graphicFrameChg chg="del">
          <ac:chgData name="Hamlet Markarian" userId="4926d2b407f31d77" providerId="LiveId" clId="{1C057F98-2CC4-49E3-A2E2-A804BE88845B}" dt="2021-05-05T19:26:46.639" v="1407" actId="478"/>
          <ac:graphicFrameMkLst>
            <pc:docMk/>
            <pc:sldMk cId="1199437748" sldId="1697"/>
            <ac:graphicFrameMk id="68" creationId="{C6710ECE-EE5E-4C95-B6C4-876781BC0D57}"/>
          </ac:graphicFrameMkLst>
        </pc:graphicFrameChg>
        <pc:graphicFrameChg chg="del">
          <ac:chgData name="Hamlet Markarian" userId="4926d2b407f31d77" providerId="LiveId" clId="{1C057F98-2CC4-49E3-A2E2-A804BE88845B}" dt="2021-05-05T19:26:46.639" v="1407" actId="478"/>
          <ac:graphicFrameMkLst>
            <pc:docMk/>
            <pc:sldMk cId="1199437748" sldId="1697"/>
            <ac:graphicFrameMk id="70" creationId="{7A4F31BB-9137-4881-8873-80C3FC63BA6F}"/>
          </ac:graphicFrameMkLst>
        </pc:graphicFrameChg>
        <pc:picChg chg="mod">
          <ac:chgData name="Hamlet Markarian" userId="4926d2b407f31d77" providerId="LiveId" clId="{1C057F98-2CC4-49E3-A2E2-A804BE88845B}" dt="2021-05-06T09:32:25.047" v="3985"/>
          <ac:picMkLst>
            <pc:docMk/>
            <pc:sldMk cId="1199437748" sldId="1697"/>
            <ac:picMk id="55" creationId="{8949BDD1-2918-4A15-97B5-46AA812BFC63}"/>
          </ac:picMkLst>
        </pc:picChg>
        <pc:picChg chg="mod">
          <ac:chgData name="Hamlet Markarian" userId="4926d2b407f31d77" providerId="LiveId" clId="{1C057F98-2CC4-49E3-A2E2-A804BE88845B}" dt="2021-05-06T09:32:25.047" v="3985"/>
          <ac:picMkLst>
            <pc:docMk/>
            <pc:sldMk cId="1199437748" sldId="1697"/>
            <ac:picMk id="59" creationId="{B9526696-E983-4EDA-8A8C-E710C71CB59C}"/>
          </ac:picMkLst>
        </pc:picChg>
        <pc:picChg chg="mod">
          <ac:chgData name="Hamlet Markarian" userId="4926d2b407f31d77" providerId="LiveId" clId="{1C057F98-2CC4-49E3-A2E2-A804BE88845B}" dt="2021-05-06T09:32:25.047" v="3985"/>
          <ac:picMkLst>
            <pc:docMk/>
            <pc:sldMk cId="1199437748" sldId="1697"/>
            <ac:picMk id="63" creationId="{42E5420B-3090-4C28-A5A9-60807EFF2A15}"/>
          </ac:picMkLst>
        </pc:picChg>
        <pc:picChg chg="del">
          <ac:chgData name="Hamlet Markarian" userId="4926d2b407f31d77" providerId="LiveId" clId="{1C057F98-2CC4-49E3-A2E2-A804BE88845B}" dt="2021-05-05T19:26:46.639" v="1407" actId="478"/>
          <ac:picMkLst>
            <pc:docMk/>
            <pc:sldMk cId="1199437748" sldId="1697"/>
            <ac:picMk id="65" creationId="{6D8B5988-C9B9-46CA-AD93-04E36EAF7FC5}"/>
          </ac:picMkLst>
        </pc:picChg>
        <pc:picChg chg="add mod">
          <ac:chgData name="Hamlet Markarian" userId="4926d2b407f31d77" providerId="LiveId" clId="{1C057F98-2CC4-49E3-A2E2-A804BE88845B}" dt="2021-05-06T09:32:25.047" v="3985"/>
          <ac:picMkLst>
            <pc:docMk/>
            <pc:sldMk cId="1199437748" sldId="1697"/>
            <ac:picMk id="94" creationId="{0D8191BD-9228-4968-8893-67DE8EB4C98D}"/>
          </ac:picMkLst>
        </pc:picChg>
        <pc:picChg chg="add mod">
          <ac:chgData name="Hamlet Markarian" userId="4926d2b407f31d77" providerId="LiveId" clId="{1C057F98-2CC4-49E3-A2E2-A804BE88845B}" dt="2021-05-06T09:32:25.047" v="3985"/>
          <ac:picMkLst>
            <pc:docMk/>
            <pc:sldMk cId="1199437748" sldId="1697"/>
            <ac:picMk id="95" creationId="{B3791421-035B-4D11-B8C3-CB3517A640EF}"/>
          </ac:picMkLst>
        </pc:picChg>
        <pc:picChg chg="add mod">
          <ac:chgData name="Hamlet Markarian" userId="4926d2b407f31d77" providerId="LiveId" clId="{1C057F98-2CC4-49E3-A2E2-A804BE88845B}" dt="2021-05-06T09:32:25.047" v="3985"/>
          <ac:picMkLst>
            <pc:docMk/>
            <pc:sldMk cId="1199437748" sldId="1697"/>
            <ac:picMk id="98" creationId="{5BE94574-692F-467E-BC34-58D693336582}"/>
          </ac:picMkLst>
        </pc:picChg>
        <pc:picChg chg="add mod">
          <ac:chgData name="Hamlet Markarian" userId="4926d2b407f31d77" providerId="LiveId" clId="{1C057F98-2CC4-49E3-A2E2-A804BE88845B}" dt="2021-05-06T09:32:25.047" v="3985"/>
          <ac:picMkLst>
            <pc:docMk/>
            <pc:sldMk cId="1199437748" sldId="1697"/>
            <ac:picMk id="99" creationId="{B05D3458-6149-4ECA-BB35-23D73DEFE4ED}"/>
          </ac:picMkLst>
        </pc:picChg>
        <pc:picChg chg="add mod">
          <ac:chgData name="Hamlet Markarian" userId="4926d2b407f31d77" providerId="LiveId" clId="{1C057F98-2CC4-49E3-A2E2-A804BE88845B}" dt="2021-05-06T09:32:25.047" v="3985"/>
          <ac:picMkLst>
            <pc:docMk/>
            <pc:sldMk cId="1199437748" sldId="1697"/>
            <ac:picMk id="100" creationId="{855807A1-2BE9-4BE0-95DE-C82374D89B1A}"/>
          </ac:picMkLst>
        </pc:picChg>
        <pc:cxnChg chg="del">
          <ac:chgData name="Hamlet Markarian" userId="4926d2b407f31d77" providerId="LiveId" clId="{1C057F98-2CC4-49E3-A2E2-A804BE88845B}" dt="2021-05-05T19:26:46.639" v="1407" actId="478"/>
          <ac:cxnSpMkLst>
            <pc:docMk/>
            <pc:sldMk cId="1199437748" sldId="1697"/>
            <ac:cxnSpMk id="36" creationId="{C4CE7B71-98B8-44D5-BCBA-BFD87EE19D10}"/>
          </ac:cxnSpMkLst>
        </pc:cxnChg>
      </pc:sldChg>
      <pc:sldChg chg="addSp delSp modSp add mod">
        <pc:chgData name="Hamlet Markarian" userId="4926d2b407f31d77" providerId="LiveId" clId="{1C057F98-2CC4-49E3-A2E2-A804BE88845B}" dt="2021-05-06T09:32:25.047" v="3985"/>
        <pc:sldMkLst>
          <pc:docMk/>
          <pc:sldMk cId="1812646378" sldId="1698"/>
        </pc:sldMkLst>
        <pc:spChg chg="mod">
          <ac:chgData name="Hamlet Markarian" userId="4926d2b407f31d77" providerId="LiveId" clId="{1C057F98-2CC4-49E3-A2E2-A804BE88845B}" dt="2021-05-06T09:32:25.047" v="3985"/>
          <ac:spMkLst>
            <pc:docMk/>
            <pc:sldMk cId="1812646378" sldId="1698"/>
            <ac:spMk id="5" creationId="{BC01E833-A438-4C2A-AF28-2B402D7F80E5}"/>
          </ac:spMkLst>
        </pc:spChg>
        <pc:spChg chg="add mod ord">
          <ac:chgData name="Hamlet Markarian" userId="4926d2b407f31d77" providerId="LiveId" clId="{1C057F98-2CC4-49E3-A2E2-A804BE88845B}" dt="2021-05-06T09:32:25.047" v="3985"/>
          <ac:spMkLst>
            <pc:docMk/>
            <pc:sldMk cId="1812646378" sldId="1698"/>
            <ac:spMk id="48" creationId="{D389CE9C-2C1B-4742-AF71-182BC64198AD}"/>
          </ac:spMkLst>
        </pc:spChg>
        <pc:spChg chg="del">
          <ac:chgData name="Hamlet Markarian" userId="4926d2b407f31d77" providerId="LiveId" clId="{1C057F98-2CC4-49E3-A2E2-A804BE88845B}" dt="2021-05-05T19:29:04.014" v="1431" actId="478"/>
          <ac:spMkLst>
            <pc:docMk/>
            <pc:sldMk cId="1812646378" sldId="1698"/>
            <ac:spMk id="49" creationId="{50880A34-8045-42F4-98F3-167EE43178D3}"/>
          </ac:spMkLst>
        </pc:spChg>
        <pc:spChg chg="del">
          <ac:chgData name="Hamlet Markarian" userId="4926d2b407f31d77" providerId="LiveId" clId="{1C057F98-2CC4-49E3-A2E2-A804BE88845B}" dt="2021-05-05T19:29:01.215" v="1429" actId="478"/>
          <ac:spMkLst>
            <pc:docMk/>
            <pc:sldMk cId="1812646378" sldId="1698"/>
            <ac:spMk id="50" creationId="{0558CB8B-2140-49F2-90F0-5BA623575262}"/>
          </ac:spMkLst>
        </pc:spChg>
        <pc:spChg chg="del">
          <ac:chgData name="Hamlet Markarian" userId="4926d2b407f31d77" providerId="LiveId" clId="{1C057F98-2CC4-49E3-A2E2-A804BE88845B}" dt="2021-05-05T19:29:03.375" v="1430" actId="478"/>
          <ac:spMkLst>
            <pc:docMk/>
            <pc:sldMk cId="1812646378" sldId="1698"/>
            <ac:spMk id="51" creationId="{48C91BEA-819D-41DC-9478-EC846795358F}"/>
          </ac:spMkLst>
        </pc:spChg>
        <pc:spChg chg="del">
          <ac:chgData name="Hamlet Markarian" userId="4926d2b407f31d77" providerId="LiveId" clId="{1C057F98-2CC4-49E3-A2E2-A804BE88845B}" dt="2021-05-05T19:29:01.215" v="1429" actId="478"/>
          <ac:spMkLst>
            <pc:docMk/>
            <pc:sldMk cId="1812646378" sldId="1698"/>
            <ac:spMk id="52" creationId="{EA51EA5A-3DBC-44E5-AFC3-1746417DD6FB}"/>
          </ac:spMkLst>
        </pc:spChg>
        <pc:spChg chg="del">
          <ac:chgData name="Hamlet Markarian" userId="4926d2b407f31d77" providerId="LiveId" clId="{1C057F98-2CC4-49E3-A2E2-A804BE88845B}" dt="2021-05-05T19:29:01.215" v="1429" actId="478"/>
          <ac:spMkLst>
            <pc:docMk/>
            <pc:sldMk cId="1812646378" sldId="1698"/>
            <ac:spMk id="53" creationId="{E8B6691D-B86B-4427-B68F-E4B4BC43AD2D}"/>
          </ac:spMkLst>
        </pc:spChg>
        <pc:spChg chg="del">
          <ac:chgData name="Hamlet Markarian" userId="4926d2b407f31d77" providerId="LiveId" clId="{1C057F98-2CC4-49E3-A2E2-A804BE88845B}" dt="2021-05-05T19:29:01.215" v="1429" actId="478"/>
          <ac:spMkLst>
            <pc:docMk/>
            <pc:sldMk cId="1812646378" sldId="1698"/>
            <ac:spMk id="54" creationId="{247C7C9E-8CA5-435C-8D76-640DE5C0FC9B}"/>
          </ac:spMkLst>
        </pc:spChg>
        <pc:spChg chg="del">
          <ac:chgData name="Hamlet Markarian" userId="4926d2b407f31d77" providerId="LiveId" clId="{1C057F98-2CC4-49E3-A2E2-A804BE88845B}" dt="2021-05-05T19:29:01.215" v="1429" actId="478"/>
          <ac:spMkLst>
            <pc:docMk/>
            <pc:sldMk cId="1812646378" sldId="1698"/>
            <ac:spMk id="56" creationId="{D608E7A5-701E-432D-8F17-A41315E6E04C}"/>
          </ac:spMkLst>
        </pc:spChg>
        <pc:spChg chg="mod">
          <ac:chgData name="Hamlet Markarian" userId="4926d2b407f31d77" providerId="LiveId" clId="{1C057F98-2CC4-49E3-A2E2-A804BE88845B}" dt="2021-05-06T09:32:25.047" v="3985"/>
          <ac:spMkLst>
            <pc:docMk/>
            <pc:sldMk cId="1812646378" sldId="1698"/>
            <ac:spMk id="57" creationId="{B79FE3FB-DDD9-4C52-A866-E3982D872286}"/>
          </ac:spMkLst>
        </pc:spChg>
        <pc:spChg chg="del">
          <ac:chgData name="Hamlet Markarian" userId="4926d2b407f31d77" providerId="LiveId" clId="{1C057F98-2CC4-49E3-A2E2-A804BE88845B}" dt="2021-05-05T19:29:01.215" v="1429" actId="478"/>
          <ac:spMkLst>
            <pc:docMk/>
            <pc:sldMk cId="1812646378" sldId="1698"/>
            <ac:spMk id="58" creationId="{A00ECAE0-A585-4C6A-BAA9-B06440796178}"/>
          </ac:spMkLst>
        </pc:spChg>
        <pc:spChg chg="del">
          <ac:chgData name="Hamlet Markarian" userId="4926d2b407f31d77" providerId="LiveId" clId="{1C057F98-2CC4-49E3-A2E2-A804BE88845B}" dt="2021-05-05T19:29:01.215" v="1429" actId="478"/>
          <ac:spMkLst>
            <pc:docMk/>
            <pc:sldMk cId="1812646378" sldId="1698"/>
            <ac:spMk id="60" creationId="{EF27EBE0-B550-4094-ADDD-D4C99749E11F}"/>
          </ac:spMkLst>
        </pc:spChg>
        <pc:spChg chg="del">
          <ac:chgData name="Hamlet Markarian" userId="4926d2b407f31d77" providerId="LiveId" clId="{1C057F98-2CC4-49E3-A2E2-A804BE88845B}" dt="2021-05-05T19:29:01.215" v="1429" actId="478"/>
          <ac:spMkLst>
            <pc:docMk/>
            <pc:sldMk cId="1812646378" sldId="1698"/>
            <ac:spMk id="61" creationId="{C1E43B52-1AFF-4732-A1A1-C7EBD491C2E6}"/>
          </ac:spMkLst>
        </pc:spChg>
        <pc:spChg chg="del">
          <ac:chgData name="Hamlet Markarian" userId="4926d2b407f31d77" providerId="LiveId" clId="{1C057F98-2CC4-49E3-A2E2-A804BE88845B}" dt="2021-05-05T19:29:01.215" v="1429" actId="478"/>
          <ac:spMkLst>
            <pc:docMk/>
            <pc:sldMk cId="1812646378" sldId="1698"/>
            <ac:spMk id="62" creationId="{B0777895-5EA4-4957-B649-8614E403F796}"/>
          </ac:spMkLst>
        </pc:spChg>
        <pc:spChg chg="add mod">
          <ac:chgData name="Hamlet Markarian" userId="4926d2b407f31d77" providerId="LiveId" clId="{1C057F98-2CC4-49E3-A2E2-A804BE88845B}" dt="2021-05-06T09:32:25.047" v="3985"/>
          <ac:spMkLst>
            <pc:docMk/>
            <pc:sldMk cId="1812646378" sldId="1698"/>
            <ac:spMk id="65" creationId="{FC44BEF1-9580-4AE9-82D0-66BF2A987E2E}"/>
          </ac:spMkLst>
        </pc:spChg>
        <pc:spChg chg="del">
          <ac:chgData name="Hamlet Markarian" userId="4926d2b407f31d77" providerId="LiveId" clId="{1C057F98-2CC4-49E3-A2E2-A804BE88845B}" dt="2021-05-05T19:29:01.215" v="1429" actId="478"/>
          <ac:spMkLst>
            <pc:docMk/>
            <pc:sldMk cId="1812646378" sldId="1698"/>
            <ac:spMk id="66" creationId="{C2FA40E0-6401-4E23-8CB9-ED2558B1D80D}"/>
          </ac:spMkLst>
        </pc:spChg>
        <pc:spChg chg="add del mod">
          <ac:chgData name="Hamlet Markarian" userId="4926d2b407f31d77" providerId="LiveId" clId="{1C057F98-2CC4-49E3-A2E2-A804BE88845B}" dt="2021-05-05T19:29:58.815" v="1441" actId="478"/>
          <ac:spMkLst>
            <pc:docMk/>
            <pc:sldMk cId="1812646378" sldId="1698"/>
            <ac:spMk id="68" creationId="{290F2B79-FDA6-4932-A064-74E375AD6213}"/>
          </ac:spMkLst>
        </pc:spChg>
        <pc:spChg chg="add del mod">
          <ac:chgData name="Hamlet Markarian" userId="4926d2b407f31d77" providerId="LiveId" clId="{1C057F98-2CC4-49E3-A2E2-A804BE88845B}" dt="2021-05-05T19:29:58.815" v="1441" actId="478"/>
          <ac:spMkLst>
            <pc:docMk/>
            <pc:sldMk cId="1812646378" sldId="1698"/>
            <ac:spMk id="70" creationId="{74987AF7-72AE-4425-847F-EBD3C4F77F60}"/>
          </ac:spMkLst>
        </pc:spChg>
        <pc:spChg chg="add mod">
          <ac:chgData name="Hamlet Markarian" userId="4926d2b407f31d77" providerId="LiveId" clId="{1C057F98-2CC4-49E3-A2E2-A804BE88845B}" dt="2021-05-06T09:32:25.047" v="3985"/>
          <ac:spMkLst>
            <pc:docMk/>
            <pc:sldMk cId="1812646378" sldId="1698"/>
            <ac:spMk id="71" creationId="{2364BBC7-7EDC-4A70-B261-6D29F47920CA}"/>
          </ac:spMkLst>
        </pc:spChg>
        <pc:spChg chg="del">
          <ac:chgData name="Hamlet Markarian" userId="4926d2b407f31d77" providerId="LiveId" clId="{1C057F98-2CC4-49E3-A2E2-A804BE88845B}" dt="2021-05-05T19:29:01.215" v="1429" actId="478"/>
          <ac:spMkLst>
            <pc:docMk/>
            <pc:sldMk cId="1812646378" sldId="1698"/>
            <ac:spMk id="72" creationId="{7B31AE4F-1A40-46B0-AFFA-F05FC5260C0C}"/>
          </ac:spMkLst>
        </pc:spChg>
        <pc:spChg chg="del">
          <ac:chgData name="Hamlet Markarian" userId="4926d2b407f31d77" providerId="LiveId" clId="{1C057F98-2CC4-49E3-A2E2-A804BE88845B}" dt="2021-05-05T19:29:01.215" v="1429" actId="478"/>
          <ac:spMkLst>
            <pc:docMk/>
            <pc:sldMk cId="1812646378" sldId="1698"/>
            <ac:spMk id="73" creationId="{CDE7F9AD-41D9-4B2A-91F8-0C15E914B766}"/>
          </ac:spMkLst>
        </pc:spChg>
        <pc:spChg chg="del">
          <ac:chgData name="Hamlet Markarian" userId="4926d2b407f31d77" providerId="LiveId" clId="{1C057F98-2CC4-49E3-A2E2-A804BE88845B}" dt="2021-05-05T19:29:01.215" v="1429" actId="478"/>
          <ac:spMkLst>
            <pc:docMk/>
            <pc:sldMk cId="1812646378" sldId="1698"/>
            <ac:spMk id="74" creationId="{37E1E9E1-D9E6-47C7-BD0A-8B266E8E2B75}"/>
          </ac:spMkLst>
        </pc:spChg>
        <pc:spChg chg="del">
          <ac:chgData name="Hamlet Markarian" userId="4926d2b407f31d77" providerId="LiveId" clId="{1C057F98-2CC4-49E3-A2E2-A804BE88845B}" dt="2021-05-05T19:29:01.215" v="1429" actId="478"/>
          <ac:spMkLst>
            <pc:docMk/>
            <pc:sldMk cId="1812646378" sldId="1698"/>
            <ac:spMk id="75" creationId="{8BE4FD7D-F76A-4D39-9795-762174BBEEB7}"/>
          </ac:spMkLst>
        </pc:spChg>
        <pc:spChg chg="del">
          <ac:chgData name="Hamlet Markarian" userId="4926d2b407f31d77" providerId="LiveId" clId="{1C057F98-2CC4-49E3-A2E2-A804BE88845B}" dt="2021-05-05T19:29:01.215" v="1429" actId="478"/>
          <ac:spMkLst>
            <pc:docMk/>
            <pc:sldMk cId="1812646378" sldId="1698"/>
            <ac:spMk id="76" creationId="{DD68EA42-719B-4BBC-9C37-4248F7E876FA}"/>
          </ac:spMkLst>
        </pc:spChg>
        <pc:spChg chg="del">
          <ac:chgData name="Hamlet Markarian" userId="4926d2b407f31d77" providerId="LiveId" clId="{1C057F98-2CC4-49E3-A2E2-A804BE88845B}" dt="2021-05-05T19:29:01.215" v="1429" actId="478"/>
          <ac:spMkLst>
            <pc:docMk/>
            <pc:sldMk cId="1812646378" sldId="1698"/>
            <ac:spMk id="77" creationId="{2421032A-D117-4460-AA2B-4FED3B9D23C4}"/>
          </ac:spMkLst>
        </pc:spChg>
        <pc:spChg chg="del">
          <ac:chgData name="Hamlet Markarian" userId="4926d2b407f31d77" providerId="LiveId" clId="{1C057F98-2CC4-49E3-A2E2-A804BE88845B}" dt="2021-05-05T19:29:01.215" v="1429" actId="478"/>
          <ac:spMkLst>
            <pc:docMk/>
            <pc:sldMk cId="1812646378" sldId="1698"/>
            <ac:spMk id="78" creationId="{81C89245-053F-4E3A-86A0-4D0C2B26495B}"/>
          </ac:spMkLst>
        </pc:spChg>
        <pc:spChg chg="del">
          <ac:chgData name="Hamlet Markarian" userId="4926d2b407f31d77" providerId="LiveId" clId="{1C057F98-2CC4-49E3-A2E2-A804BE88845B}" dt="2021-05-05T19:29:01.215" v="1429" actId="478"/>
          <ac:spMkLst>
            <pc:docMk/>
            <pc:sldMk cId="1812646378" sldId="1698"/>
            <ac:spMk id="79" creationId="{F63ACE66-3F2E-4F86-837D-BEAA88E6DD25}"/>
          </ac:spMkLst>
        </pc:spChg>
        <pc:spChg chg="del">
          <ac:chgData name="Hamlet Markarian" userId="4926d2b407f31d77" providerId="LiveId" clId="{1C057F98-2CC4-49E3-A2E2-A804BE88845B}" dt="2021-05-05T19:29:01.215" v="1429" actId="478"/>
          <ac:spMkLst>
            <pc:docMk/>
            <pc:sldMk cId="1812646378" sldId="1698"/>
            <ac:spMk id="80" creationId="{80DB6DA5-9E20-4E60-AAD6-BF90CE6A1C38}"/>
          </ac:spMkLst>
        </pc:spChg>
        <pc:spChg chg="del">
          <ac:chgData name="Hamlet Markarian" userId="4926d2b407f31d77" providerId="LiveId" clId="{1C057F98-2CC4-49E3-A2E2-A804BE88845B}" dt="2021-05-05T19:29:01.215" v="1429" actId="478"/>
          <ac:spMkLst>
            <pc:docMk/>
            <pc:sldMk cId="1812646378" sldId="1698"/>
            <ac:spMk id="81" creationId="{2F948DC6-2028-48CF-9CBA-865BE74805AC}"/>
          </ac:spMkLst>
        </pc:spChg>
        <pc:spChg chg="del">
          <ac:chgData name="Hamlet Markarian" userId="4926d2b407f31d77" providerId="LiveId" clId="{1C057F98-2CC4-49E3-A2E2-A804BE88845B}" dt="2021-05-05T19:29:01.215" v="1429" actId="478"/>
          <ac:spMkLst>
            <pc:docMk/>
            <pc:sldMk cId="1812646378" sldId="1698"/>
            <ac:spMk id="82" creationId="{6860E145-6802-407B-B463-52AC44F0AED3}"/>
          </ac:spMkLst>
        </pc:spChg>
        <pc:spChg chg="del">
          <ac:chgData name="Hamlet Markarian" userId="4926d2b407f31d77" providerId="LiveId" clId="{1C057F98-2CC4-49E3-A2E2-A804BE88845B}" dt="2021-05-05T19:29:01.215" v="1429" actId="478"/>
          <ac:spMkLst>
            <pc:docMk/>
            <pc:sldMk cId="1812646378" sldId="1698"/>
            <ac:spMk id="83" creationId="{B1B9A400-534F-4A1B-BF95-6CAC7FFEF3A8}"/>
          </ac:spMkLst>
        </pc:spChg>
        <pc:spChg chg="del">
          <ac:chgData name="Hamlet Markarian" userId="4926d2b407f31d77" providerId="LiveId" clId="{1C057F98-2CC4-49E3-A2E2-A804BE88845B}" dt="2021-05-05T19:29:01.215" v="1429" actId="478"/>
          <ac:spMkLst>
            <pc:docMk/>
            <pc:sldMk cId="1812646378" sldId="1698"/>
            <ac:spMk id="84" creationId="{12610693-15E2-431F-AB7A-1C8C98E9CAC8}"/>
          </ac:spMkLst>
        </pc:spChg>
        <pc:spChg chg="mod">
          <ac:chgData name="Hamlet Markarian" userId="4926d2b407f31d77" providerId="LiveId" clId="{1C057F98-2CC4-49E3-A2E2-A804BE88845B}" dt="2021-05-06T09:32:25.047" v="3985"/>
          <ac:spMkLst>
            <pc:docMk/>
            <pc:sldMk cId="1812646378" sldId="1698"/>
            <ac:spMk id="86" creationId="{FDE1ED42-320B-4BFA-8ACE-40BD3A7BF369}"/>
          </ac:spMkLst>
        </pc:spChg>
        <pc:spChg chg="mod">
          <ac:chgData name="Hamlet Markarian" userId="4926d2b407f31d77" providerId="LiveId" clId="{1C057F98-2CC4-49E3-A2E2-A804BE88845B}" dt="2021-05-06T09:32:25.047" v="3985"/>
          <ac:spMkLst>
            <pc:docMk/>
            <pc:sldMk cId="1812646378" sldId="1698"/>
            <ac:spMk id="87" creationId="{C92A7041-63AB-4579-B061-8A346F45FE89}"/>
          </ac:spMkLst>
        </pc:spChg>
        <pc:spChg chg="mod">
          <ac:chgData name="Hamlet Markarian" userId="4926d2b407f31d77" providerId="LiveId" clId="{1C057F98-2CC4-49E3-A2E2-A804BE88845B}" dt="2021-05-06T09:32:25.047" v="3985"/>
          <ac:spMkLst>
            <pc:docMk/>
            <pc:sldMk cId="1812646378" sldId="1698"/>
            <ac:spMk id="88" creationId="{A52498D4-8C84-436C-A629-BFD59B653407}"/>
          </ac:spMkLst>
        </pc:spChg>
        <pc:spChg chg="mod">
          <ac:chgData name="Hamlet Markarian" userId="4926d2b407f31d77" providerId="LiveId" clId="{1C057F98-2CC4-49E3-A2E2-A804BE88845B}" dt="2021-05-06T09:32:25.047" v="3985"/>
          <ac:spMkLst>
            <pc:docMk/>
            <pc:sldMk cId="1812646378" sldId="1698"/>
            <ac:spMk id="89" creationId="{3861B3D1-9F72-48F3-8F52-B469BA168883}"/>
          </ac:spMkLst>
        </pc:spChg>
        <pc:spChg chg="del">
          <ac:chgData name="Hamlet Markarian" userId="4926d2b407f31d77" providerId="LiveId" clId="{1C057F98-2CC4-49E3-A2E2-A804BE88845B}" dt="2021-05-05T19:29:01.215" v="1429" actId="478"/>
          <ac:spMkLst>
            <pc:docMk/>
            <pc:sldMk cId="1812646378" sldId="1698"/>
            <ac:spMk id="90" creationId="{13BD39EF-A6B3-43D3-9E7D-F8047B400BF8}"/>
          </ac:spMkLst>
        </pc:spChg>
        <pc:spChg chg="del">
          <ac:chgData name="Hamlet Markarian" userId="4926d2b407f31d77" providerId="LiveId" clId="{1C057F98-2CC4-49E3-A2E2-A804BE88845B}" dt="2021-05-05T19:29:01.215" v="1429" actId="478"/>
          <ac:spMkLst>
            <pc:docMk/>
            <pc:sldMk cId="1812646378" sldId="1698"/>
            <ac:spMk id="91" creationId="{FF28CEF6-38F9-4BEE-B096-80B58254AA46}"/>
          </ac:spMkLst>
        </pc:spChg>
        <pc:spChg chg="del">
          <ac:chgData name="Hamlet Markarian" userId="4926d2b407f31d77" providerId="LiveId" clId="{1C057F98-2CC4-49E3-A2E2-A804BE88845B}" dt="2021-05-05T19:29:01.215" v="1429" actId="478"/>
          <ac:spMkLst>
            <pc:docMk/>
            <pc:sldMk cId="1812646378" sldId="1698"/>
            <ac:spMk id="92" creationId="{9C0B5D96-D53E-4591-A5F4-311BD4BC7837}"/>
          </ac:spMkLst>
        </pc:spChg>
        <pc:spChg chg="del">
          <ac:chgData name="Hamlet Markarian" userId="4926d2b407f31d77" providerId="LiveId" clId="{1C057F98-2CC4-49E3-A2E2-A804BE88845B}" dt="2021-05-05T19:29:01.215" v="1429" actId="478"/>
          <ac:spMkLst>
            <pc:docMk/>
            <pc:sldMk cId="1812646378" sldId="1698"/>
            <ac:spMk id="93" creationId="{D7F4521F-98B7-493C-B148-76CFEF05D860}"/>
          </ac:spMkLst>
        </pc:spChg>
        <pc:spChg chg="mod">
          <ac:chgData name="Hamlet Markarian" userId="4926d2b407f31d77" providerId="LiveId" clId="{1C057F98-2CC4-49E3-A2E2-A804BE88845B}" dt="2021-05-06T09:32:25.047" v="3985"/>
          <ac:spMkLst>
            <pc:docMk/>
            <pc:sldMk cId="1812646378" sldId="1698"/>
            <ac:spMk id="96" creationId="{BB94E991-97B4-473C-8F94-83375346173E}"/>
          </ac:spMkLst>
        </pc:spChg>
        <pc:spChg chg="mod">
          <ac:chgData name="Hamlet Markarian" userId="4926d2b407f31d77" providerId="LiveId" clId="{1C057F98-2CC4-49E3-A2E2-A804BE88845B}" dt="2021-05-06T09:32:25.047" v="3985"/>
          <ac:spMkLst>
            <pc:docMk/>
            <pc:sldMk cId="1812646378" sldId="1698"/>
            <ac:spMk id="97" creationId="{384C1A49-53C6-49A3-9EFC-DAE87884C7E6}"/>
          </ac:spMkLst>
        </pc:spChg>
        <pc:spChg chg="add mod ord">
          <ac:chgData name="Hamlet Markarian" userId="4926d2b407f31d77" providerId="LiveId" clId="{1C057F98-2CC4-49E3-A2E2-A804BE88845B}" dt="2021-05-06T09:32:25.047" v="3985"/>
          <ac:spMkLst>
            <pc:docMk/>
            <pc:sldMk cId="1812646378" sldId="1698"/>
            <ac:spMk id="101" creationId="{17AD6089-D122-48E7-A941-E51577CD60FF}"/>
          </ac:spMkLst>
        </pc:spChg>
        <pc:spChg chg="add mod ord">
          <ac:chgData name="Hamlet Markarian" userId="4926d2b407f31d77" providerId="LiveId" clId="{1C057F98-2CC4-49E3-A2E2-A804BE88845B}" dt="2021-05-06T09:32:25.047" v="3985"/>
          <ac:spMkLst>
            <pc:docMk/>
            <pc:sldMk cId="1812646378" sldId="1698"/>
            <ac:spMk id="102" creationId="{1AFD24AB-C8D6-44F4-8932-4BE0BC3C486C}"/>
          </ac:spMkLst>
        </pc:spChg>
        <pc:spChg chg="add mod">
          <ac:chgData name="Hamlet Markarian" userId="4926d2b407f31d77" providerId="LiveId" clId="{1C057F98-2CC4-49E3-A2E2-A804BE88845B}" dt="2021-05-06T09:32:25.047" v="3985"/>
          <ac:spMkLst>
            <pc:docMk/>
            <pc:sldMk cId="1812646378" sldId="1698"/>
            <ac:spMk id="103" creationId="{0689A31C-EE89-4BF4-9BF7-3B8EABBF690E}"/>
          </ac:spMkLst>
        </pc:spChg>
        <pc:spChg chg="add mod">
          <ac:chgData name="Hamlet Markarian" userId="4926d2b407f31d77" providerId="LiveId" clId="{1C057F98-2CC4-49E3-A2E2-A804BE88845B}" dt="2021-05-06T09:32:25.047" v="3985"/>
          <ac:spMkLst>
            <pc:docMk/>
            <pc:sldMk cId="1812646378" sldId="1698"/>
            <ac:spMk id="104" creationId="{1ABE5954-8B76-4AC6-9998-B400C48B0257}"/>
          </ac:spMkLst>
        </pc:spChg>
        <pc:spChg chg="add mod">
          <ac:chgData name="Hamlet Markarian" userId="4926d2b407f31d77" providerId="LiveId" clId="{1C057F98-2CC4-49E3-A2E2-A804BE88845B}" dt="2021-05-06T09:32:25.047" v="3985"/>
          <ac:spMkLst>
            <pc:docMk/>
            <pc:sldMk cId="1812646378" sldId="1698"/>
            <ac:spMk id="105" creationId="{A03A2192-267D-4DBD-B5D7-288726B96641}"/>
          </ac:spMkLst>
        </pc:spChg>
        <pc:spChg chg="add mod">
          <ac:chgData name="Hamlet Markarian" userId="4926d2b407f31d77" providerId="LiveId" clId="{1C057F98-2CC4-49E3-A2E2-A804BE88845B}" dt="2021-05-06T09:32:25.047" v="3985"/>
          <ac:spMkLst>
            <pc:docMk/>
            <pc:sldMk cId="1812646378" sldId="1698"/>
            <ac:spMk id="106" creationId="{C5F0CDE3-C150-4C1D-A836-030176ED2AB9}"/>
          </ac:spMkLst>
        </pc:spChg>
        <pc:spChg chg="add mod">
          <ac:chgData name="Hamlet Markarian" userId="4926d2b407f31d77" providerId="LiveId" clId="{1C057F98-2CC4-49E3-A2E2-A804BE88845B}" dt="2021-05-06T09:32:25.047" v="3985"/>
          <ac:spMkLst>
            <pc:docMk/>
            <pc:sldMk cId="1812646378" sldId="1698"/>
            <ac:spMk id="107" creationId="{A410622E-BC2E-49FC-A4AE-CDCBF8E820D2}"/>
          </ac:spMkLst>
        </pc:spChg>
        <pc:spChg chg="add mod">
          <ac:chgData name="Hamlet Markarian" userId="4926d2b407f31d77" providerId="LiveId" clId="{1C057F98-2CC4-49E3-A2E2-A804BE88845B}" dt="2021-05-06T09:32:25.047" v="3985"/>
          <ac:spMkLst>
            <pc:docMk/>
            <pc:sldMk cId="1812646378" sldId="1698"/>
            <ac:spMk id="108" creationId="{24C8D743-996E-4849-BF31-2377B2BF7202}"/>
          </ac:spMkLst>
        </pc:spChg>
        <pc:spChg chg="add mod">
          <ac:chgData name="Hamlet Markarian" userId="4926d2b407f31d77" providerId="LiveId" clId="{1C057F98-2CC4-49E3-A2E2-A804BE88845B}" dt="2021-05-06T09:32:25.047" v="3985"/>
          <ac:spMkLst>
            <pc:docMk/>
            <pc:sldMk cId="1812646378" sldId="1698"/>
            <ac:spMk id="109" creationId="{F3AA841E-A4F1-4423-A711-4CE620494892}"/>
          </ac:spMkLst>
        </pc:spChg>
        <pc:spChg chg="add mod">
          <ac:chgData name="Hamlet Markarian" userId="4926d2b407f31d77" providerId="LiveId" clId="{1C057F98-2CC4-49E3-A2E2-A804BE88845B}" dt="2021-05-06T09:32:25.047" v="3985"/>
          <ac:spMkLst>
            <pc:docMk/>
            <pc:sldMk cId="1812646378" sldId="1698"/>
            <ac:spMk id="110" creationId="{1673D315-3199-483A-A257-D2E4A7225DF1}"/>
          </ac:spMkLst>
        </pc:spChg>
        <pc:spChg chg="add mod">
          <ac:chgData name="Hamlet Markarian" userId="4926d2b407f31d77" providerId="LiveId" clId="{1C057F98-2CC4-49E3-A2E2-A804BE88845B}" dt="2021-05-06T09:32:25.047" v="3985"/>
          <ac:spMkLst>
            <pc:docMk/>
            <pc:sldMk cId="1812646378" sldId="1698"/>
            <ac:spMk id="111" creationId="{A638810A-6830-4257-B770-A2A22C4D0953}"/>
          </ac:spMkLst>
        </pc:spChg>
        <pc:spChg chg="add mod">
          <ac:chgData name="Hamlet Markarian" userId="4926d2b407f31d77" providerId="LiveId" clId="{1C057F98-2CC4-49E3-A2E2-A804BE88845B}" dt="2021-05-06T09:32:25.047" v="3985"/>
          <ac:spMkLst>
            <pc:docMk/>
            <pc:sldMk cId="1812646378" sldId="1698"/>
            <ac:spMk id="112" creationId="{68FD065B-EFAC-4B42-83A5-3D1C994BB2BC}"/>
          </ac:spMkLst>
        </pc:spChg>
        <pc:spChg chg="add mod">
          <ac:chgData name="Hamlet Markarian" userId="4926d2b407f31d77" providerId="LiveId" clId="{1C057F98-2CC4-49E3-A2E2-A804BE88845B}" dt="2021-05-06T09:32:25.047" v="3985"/>
          <ac:spMkLst>
            <pc:docMk/>
            <pc:sldMk cId="1812646378" sldId="1698"/>
            <ac:spMk id="114" creationId="{DB20C252-55F7-4457-8A2A-2269CE361623}"/>
          </ac:spMkLst>
        </pc:spChg>
        <pc:spChg chg="add mod">
          <ac:chgData name="Hamlet Markarian" userId="4926d2b407f31d77" providerId="LiveId" clId="{1C057F98-2CC4-49E3-A2E2-A804BE88845B}" dt="2021-05-06T09:32:25.047" v="3985"/>
          <ac:spMkLst>
            <pc:docMk/>
            <pc:sldMk cId="1812646378" sldId="1698"/>
            <ac:spMk id="115" creationId="{67704E31-3E7E-4997-AF08-4B9B32D8B21F}"/>
          </ac:spMkLst>
        </pc:spChg>
        <pc:spChg chg="add mod">
          <ac:chgData name="Hamlet Markarian" userId="4926d2b407f31d77" providerId="LiveId" clId="{1C057F98-2CC4-49E3-A2E2-A804BE88845B}" dt="2021-05-06T09:32:25.047" v="3985"/>
          <ac:spMkLst>
            <pc:docMk/>
            <pc:sldMk cId="1812646378" sldId="1698"/>
            <ac:spMk id="116" creationId="{37CE7F2E-2202-40A9-9E8D-23F0C4A85154}"/>
          </ac:spMkLst>
        </pc:spChg>
        <pc:spChg chg="add mod">
          <ac:chgData name="Hamlet Markarian" userId="4926d2b407f31d77" providerId="LiveId" clId="{1C057F98-2CC4-49E3-A2E2-A804BE88845B}" dt="2021-05-06T09:32:25.047" v="3985"/>
          <ac:spMkLst>
            <pc:docMk/>
            <pc:sldMk cId="1812646378" sldId="1698"/>
            <ac:spMk id="117" creationId="{1BBBC43E-5194-420B-8750-770951F256EE}"/>
          </ac:spMkLst>
        </pc:spChg>
        <pc:spChg chg="add mod ord">
          <ac:chgData name="Hamlet Markarian" userId="4926d2b407f31d77" providerId="LiveId" clId="{1C057F98-2CC4-49E3-A2E2-A804BE88845B}" dt="2021-05-06T09:32:25.047" v="3985"/>
          <ac:spMkLst>
            <pc:docMk/>
            <pc:sldMk cId="1812646378" sldId="1698"/>
            <ac:spMk id="118" creationId="{FF7CF1F6-137C-42E5-9AFE-3004AF6DE6E5}"/>
          </ac:spMkLst>
        </pc:spChg>
        <pc:spChg chg="add mod">
          <ac:chgData name="Hamlet Markarian" userId="4926d2b407f31d77" providerId="LiveId" clId="{1C057F98-2CC4-49E3-A2E2-A804BE88845B}" dt="2021-05-06T09:32:25.047" v="3985"/>
          <ac:spMkLst>
            <pc:docMk/>
            <pc:sldMk cId="1812646378" sldId="1698"/>
            <ac:spMk id="119" creationId="{978B9F36-B6B0-4610-8A8D-31327FBA1B88}"/>
          </ac:spMkLst>
        </pc:spChg>
        <pc:spChg chg="add mod">
          <ac:chgData name="Hamlet Markarian" userId="4926d2b407f31d77" providerId="LiveId" clId="{1C057F98-2CC4-49E3-A2E2-A804BE88845B}" dt="2021-05-06T09:32:25.047" v="3985"/>
          <ac:spMkLst>
            <pc:docMk/>
            <pc:sldMk cId="1812646378" sldId="1698"/>
            <ac:spMk id="120" creationId="{E1847EAA-7ACF-42C4-AB9B-EF717D188BE1}"/>
          </ac:spMkLst>
        </pc:spChg>
        <pc:spChg chg="add mod">
          <ac:chgData name="Hamlet Markarian" userId="4926d2b407f31d77" providerId="LiveId" clId="{1C057F98-2CC4-49E3-A2E2-A804BE88845B}" dt="2021-05-06T09:32:25.047" v="3985"/>
          <ac:spMkLst>
            <pc:docMk/>
            <pc:sldMk cId="1812646378" sldId="1698"/>
            <ac:spMk id="121" creationId="{C9E9E03D-4B2E-4121-8B85-97E3BCDFCA36}"/>
          </ac:spMkLst>
        </pc:spChg>
        <pc:spChg chg="add mod">
          <ac:chgData name="Hamlet Markarian" userId="4926d2b407f31d77" providerId="LiveId" clId="{1C057F98-2CC4-49E3-A2E2-A804BE88845B}" dt="2021-05-06T09:32:25.047" v="3985"/>
          <ac:spMkLst>
            <pc:docMk/>
            <pc:sldMk cId="1812646378" sldId="1698"/>
            <ac:spMk id="122" creationId="{075F84DE-B592-4C22-B26D-A9271A3C7F1B}"/>
          </ac:spMkLst>
        </pc:spChg>
        <pc:spChg chg="add mod">
          <ac:chgData name="Hamlet Markarian" userId="4926d2b407f31d77" providerId="LiveId" clId="{1C057F98-2CC4-49E3-A2E2-A804BE88845B}" dt="2021-05-06T09:32:25.047" v="3985"/>
          <ac:spMkLst>
            <pc:docMk/>
            <pc:sldMk cId="1812646378" sldId="1698"/>
            <ac:spMk id="123" creationId="{D08CD525-D21F-4E3C-902D-6073947E35E6}"/>
          </ac:spMkLst>
        </pc:spChg>
        <pc:grpChg chg="mod ord">
          <ac:chgData name="Hamlet Markarian" userId="4926d2b407f31d77" providerId="LiveId" clId="{1C057F98-2CC4-49E3-A2E2-A804BE88845B}" dt="2021-05-06T09:32:25.047" v="3985"/>
          <ac:grpSpMkLst>
            <pc:docMk/>
            <pc:sldMk cId="1812646378" sldId="1698"/>
            <ac:grpSpMk id="85" creationId="{2386B6A7-AA72-4C56-84B2-783D455833CA}"/>
          </ac:grpSpMkLst>
        </pc:grpChg>
        <pc:graphicFrameChg chg="add del mod">
          <ac:chgData name="Hamlet Markarian" userId="4926d2b407f31d77" providerId="LiveId" clId="{1C057F98-2CC4-49E3-A2E2-A804BE88845B}" dt="2021-05-05T19:29:58.815" v="1441" actId="478"/>
          <ac:graphicFrameMkLst>
            <pc:docMk/>
            <pc:sldMk cId="1812646378" sldId="1698"/>
            <ac:graphicFrameMk id="67" creationId="{5AD54BB6-7758-4EAD-A3AE-51573330224A}"/>
          </ac:graphicFrameMkLst>
        </pc:graphicFrameChg>
        <pc:graphicFrameChg chg="add del mod">
          <ac:chgData name="Hamlet Markarian" userId="4926d2b407f31d77" providerId="LiveId" clId="{1C057F98-2CC4-49E3-A2E2-A804BE88845B}" dt="2021-05-05T19:29:58.815" v="1441" actId="478"/>
          <ac:graphicFrameMkLst>
            <pc:docMk/>
            <pc:sldMk cId="1812646378" sldId="1698"/>
            <ac:graphicFrameMk id="69" creationId="{F61491F3-5064-490B-A3ED-AC8D7E8DE9C0}"/>
          </ac:graphicFrameMkLst>
        </pc:graphicFrameChg>
        <pc:picChg chg="mod">
          <ac:chgData name="Hamlet Markarian" userId="4926d2b407f31d77" providerId="LiveId" clId="{1C057F98-2CC4-49E3-A2E2-A804BE88845B}" dt="2021-05-06T09:32:25.047" v="3985"/>
          <ac:picMkLst>
            <pc:docMk/>
            <pc:sldMk cId="1812646378" sldId="1698"/>
            <ac:picMk id="55" creationId="{8949BDD1-2918-4A15-97B5-46AA812BFC63}"/>
          </ac:picMkLst>
        </pc:picChg>
        <pc:picChg chg="mod">
          <ac:chgData name="Hamlet Markarian" userId="4926d2b407f31d77" providerId="LiveId" clId="{1C057F98-2CC4-49E3-A2E2-A804BE88845B}" dt="2021-05-06T09:32:25.047" v="3985"/>
          <ac:picMkLst>
            <pc:docMk/>
            <pc:sldMk cId="1812646378" sldId="1698"/>
            <ac:picMk id="59" creationId="{B9526696-E983-4EDA-8A8C-E710C71CB59C}"/>
          </ac:picMkLst>
        </pc:picChg>
        <pc:picChg chg="mod">
          <ac:chgData name="Hamlet Markarian" userId="4926d2b407f31d77" providerId="LiveId" clId="{1C057F98-2CC4-49E3-A2E2-A804BE88845B}" dt="2021-05-06T09:32:25.047" v="3985"/>
          <ac:picMkLst>
            <pc:docMk/>
            <pc:sldMk cId="1812646378" sldId="1698"/>
            <ac:picMk id="63" creationId="{42E5420B-3090-4C28-A5A9-60807EFF2A15}"/>
          </ac:picMkLst>
        </pc:picChg>
        <pc:picChg chg="add mod">
          <ac:chgData name="Hamlet Markarian" userId="4926d2b407f31d77" providerId="LiveId" clId="{1C057F98-2CC4-49E3-A2E2-A804BE88845B}" dt="2021-05-06T09:32:25.047" v="3985"/>
          <ac:picMkLst>
            <pc:docMk/>
            <pc:sldMk cId="1812646378" sldId="1698"/>
            <ac:picMk id="64" creationId="{439DFA25-8189-4641-9198-B0AEF4680B23}"/>
          </ac:picMkLst>
        </pc:picChg>
        <pc:picChg chg="del">
          <ac:chgData name="Hamlet Markarian" userId="4926d2b407f31d77" providerId="LiveId" clId="{1C057F98-2CC4-49E3-A2E2-A804BE88845B}" dt="2021-05-05T19:29:01.215" v="1429" actId="478"/>
          <ac:picMkLst>
            <pc:docMk/>
            <pc:sldMk cId="1812646378" sldId="1698"/>
            <ac:picMk id="94" creationId="{0D8191BD-9228-4968-8893-67DE8EB4C98D}"/>
          </ac:picMkLst>
        </pc:picChg>
        <pc:picChg chg="del">
          <ac:chgData name="Hamlet Markarian" userId="4926d2b407f31d77" providerId="LiveId" clId="{1C057F98-2CC4-49E3-A2E2-A804BE88845B}" dt="2021-05-05T19:29:01.215" v="1429" actId="478"/>
          <ac:picMkLst>
            <pc:docMk/>
            <pc:sldMk cId="1812646378" sldId="1698"/>
            <ac:picMk id="95" creationId="{B3791421-035B-4D11-B8C3-CB3517A640EF}"/>
          </ac:picMkLst>
        </pc:picChg>
        <pc:picChg chg="del">
          <ac:chgData name="Hamlet Markarian" userId="4926d2b407f31d77" providerId="LiveId" clId="{1C057F98-2CC4-49E3-A2E2-A804BE88845B}" dt="2021-05-05T19:29:01.215" v="1429" actId="478"/>
          <ac:picMkLst>
            <pc:docMk/>
            <pc:sldMk cId="1812646378" sldId="1698"/>
            <ac:picMk id="98" creationId="{5BE94574-692F-467E-BC34-58D693336582}"/>
          </ac:picMkLst>
        </pc:picChg>
        <pc:picChg chg="del">
          <ac:chgData name="Hamlet Markarian" userId="4926d2b407f31d77" providerId="LiveId" clId="{1C057F98-2CC4-49E3-A2E2-A804BE88845B}" dt="2021-05-05T19:29:01.215" v="1429" actId="478"/>
          <ac:picMkLst>
            <pc:docMk/>
            <pc:sldMk cId="1812646378" sldId="1698"/>
            <ac:picMk id="99" creationId="{B05D3458-6149-4ECA-BB35-23D73DEFE4ED}"/>
          </ac:picMkLst>
        </pc:picChg>
        <pc:picChg chg="del">
          <ac:chgData name="Hamlet Markarian" userId="4926d2b407f31d77" providerId="LiveId" clId="{1C057F98-2CC4-49E3-A2E2-A804BE88845B}" dt="2021-05-05T19:29:01.215" v="1429" actId="478"/>
          <ac:picMkLst>
            <pc:docMk/>
            <pc:sldMk cId="1812646378" sldId="1698"/>
            <ac:picMk id="100" creationId="{855807A1-2BE9-4BE0-95DE-C82374D89B1A}"/>
          </ac:picMkLst>
        </pc:picChg>
        <pc:cxnChg chg="add del mod">
          <ac:chgData name="Hamlet Markarian" userId="4926d2b407f31d77" providerId="LiveId" clId="{1C057F98-2CC4-49E3-A2E2-A804BE88845B}" dt="2021-05-05T19:32:52.319" v="1477" actId="478"/>
          <ac:cxnSpMkLst>
            <pc:docMk/>
            <pc:sldMk cId="1812646378" sldId="1698"/>
            <ac:cxnSpMk id="113" creationId="{94634D0B-6415-4119-89CE-75EB79899843}"/>
          </ac:cxnSpMkLst>
        </pc:cxnChg>
        <pc:cxnChg chg="add mod">
          <ac:chgData name="Hamlet Markarian" userId="4926d2b407f31d77" providerId="LiveId" clId="{1C057F98-2CC4-49E3-A2E2-A804BE88845B}" dt="2021-05-06T09:32:25.047" v="3985"/>
          <ac:cxnSpMkLst>
            <pc:docMk/>
            <pc:sldMk cId="1812646378" sldId="1698"/>
            <ac:cxnSpMk id="124" creationId="{263DBE7D-6AC9-4BD9-A652-8D86089E4609}"/>
          </ac:cxnSpMkLst>
        </pc:cxnChg>
        <pc:cxnChg chg="add del mod">
          <ac:chgData name="Hamlet Markarian" userId="4926d2b407f31d77" providerId="LiveId" clId="{1C057F98-2CC4-49E3-A2E2-A804BE88845B}" dt="2021-05-05T19:33:02.318" v="1480" actId="478"/>
          <ac:cxnSpMkLst>
            <pc:docMk/>
            <pc:sldMk cId="1812646378" sldId="1698"/>
            <ac:cxnSpMk id="125" creationId="{D522EF2C-3937-4439-834D-21C7FAD25734}"/>
          </ac:cxnSpMkLst>
        </pc:cxnChg>
        <pc:cxnChg chg="add del mod">
          <ac:chgData name="Hamlet Markarian" userId="4926d2b407f31d77" providerId="LiveId" clId="{1C057F98-2CC4-49E3-A2E2-A804BE88845B}" dt="2021-05-05T19:33:03.197" v="1481" actId="478"/>
          <ac:cxnSpMkLst>
            <pc:docMk/>
            <pc:sldMk cId="1812646378" sldId="1698"/>
            <ac:cxnSpMk id="126" creationId="{414C52F3-7A5D-420F-AE6F-FFC8C3598FFD}"/>
          </ac:cxnSpMkLst>
        </pc:cxnChg>
        <pc:cxnChg chg="add mod">
          <ac:chgData name="Hamlet Markarian" userId="4926d2b407f31d77" providerId="LiveId" clId="{1C057F98-2CC4-49E3-A2E2-A804BE88845B}" dt="2021-05-06T09:32:25.047" v="3985"/>
          <ac:cxnSpMkLst>
            <pc:docMk/>
            <pc:sldMk cId="1812646378" sldId="1698"/>
            <ac:cxnSpMk id="127" creationId="{5A2452DB-48CA-41BD-9128-59AEB65CBD8A}"/>
          </ac:cxnSpMkLst>
        </pc:cxnChg>
        <pc:cxnChg chg="add mod">
          <ac:chgData name="Hamlet Markarian" userId="4926d2b407f31d77" providerId="LiveId" clId="{1C057F98-2CC4-49E3-A2E2-A804BE88845B}" dt="2021-05-06T09:32:25.047" v="3985"/>
          <ac:cxnSpMkLst>
            <pc:docMk/>
            <pc:sldMk cId="1812646378" sldId="1698"/>
            <ac:cxnSpMk id="128" creationId="{4AF0AE84-7C6D-4365-8883-4E1B3071A04D}"/>
          </ac:cxnSpMkLst>
        </pc:cxnChg>
      </pc:sldChg>
      <pc:sldChg chg="addSp delSp modSp add mod">
        <pc:chgData name="Hamlet Markarian" userId="4926d2b407f31d77" providerId="LiveId" clId="{1C057F98-2CC4-49E3-A2E2-A804BE88845B}" dt="2021-05-06T09:32:25.047" v="3985"/>
        <pc:sldMkLst>
          <pc:docMk/>
          <pc:sldMk cId="2789854552" sldId="1699"/>
        </pc:sldMkLst>
        <pc:spChg chg="mod">
          <ac:chgData name="Hamlet Markarian" userId="4926d2b407f31d77" providerId="LiveId" clId="{1C057F98-2CC4-49E3-A2E2-A804BE88845B}" dt="2021-05-06T09:32:25.047" v="3985"/>
          <ac:spMkLst>
            <pc:docMk/>
            <pc:sldMk cId="2789854552" sldId="1699"/>
            <ac:spMk id="5" creationId="{BC01E833-A438-4C2A-AF28-2B402D7F80E5}"/>
          </ac:spMkLst>
        </pc:spChg>
        <pc:spChg chg="del">
          <ac:chgData name="Hamlet Markarian" userId="4926d2b407f31d77" providerId="LiveId" clId="{1C057F98-2CC4-49E3-A2E2-A804BE88845B}" dt="2021-05-05T20:25:08.914" v="1811" actId="478"/>
          <ac:spMkLst>
            <pc:docMk/>
            <pc:sldMk cId="2789854552" sldId="1699"/>
            <ac:spMk id="17" creationId="{F41E7551-87FC-43F9-9F65-BAC718F95618}"/>
          </ac:spMkLst>
        </pc:spChg>
        <pc:spChg chg="del">
          <ac:chgData name="Hamlet Markarian" userId="4926d2b407f31d77" providerId="LiveId" clId="{1C057F98-2CC4-49E3-A2E2-A804BE88845B}" dt="2021-05-05T20:25:08.914" v="1811" actId="478"/>
          <ac:spMkLst>
            <pc:docMk/>
            <pc:sldMk cId="2789854552" sldId="1699"/>
            <ac:spMk id="19" creationId="{2A2EAE59-6663-4DF3-9691-EAE30F758E77}"/>
          </ac:spMkLst>
        </pc:spChg>
        <pc:spChg chg="del">
          <ac:chgData name="Hamlet Markarian" userId="4926d2b407f31d77" providerId="LiveId" clId="{1C057F98-2CC4-49E3-A2E2-A804BE88845B}" dt="2021-05-05T20:25:08.914" v="1811" actId="478"/>
          <ac:spMkLst>
            <pc:docMk/>
            <pc:sldMk cId="2789854552" sldId="1699"/>
            <ac:spMk id="21" creationId="{2D3AD312-6F79-4EB6-AC64-7B159EAE34C5}"/>
          </ac:spMkLst>
        </pc:spChg>
        <pc:spChg chg="del">
          <ac:chgData name="Hamlet Markarian" userId="4926d2b407f31d77" providerId="LiveId" clId="{1C057F98-2CC4-49E3-A2E2-A804BE88845B}" dt="2021-05-05T20:25:08.914" v="1811" actId="478"/>
          <ac:spMkLst>
            <pc:docMk/>
            <pc:sldMk cId="2789854552" sldId="1699"/>
            <ac:spMk id="22" creationId="{8974A396-4891-477F-98A6-96647036CDB2}"/>
          </ac:spMkLst>
        </pc:spChg>
        <pc:spChg chg="del">
          <ac:chgData name="Hamlet Markarian" userId="4926d2b407f31d77" providerId="LiveId" clId="{1C057F98-2CC4-49E3-A2E2-A804BE88845B}" dt="2021-05-05T20:25:08.914" v="1811" actId="478"/>
          <ac:spMkLst>
            <pc:docMk/>
            <pc:sldMk cId="2789854552" sldId="1699"/>
            <ac:spMk id="23" creationId="{5E81874E-8F78-4F9C-B6C2-C4FB2BAE5C6F}"/>
          </ac:spMkLst>
        </pc:spChg>
        <pc:spChg chg="del">
          <ac:chgData name="Hamlet Markarian" userId="4926d2b407f31d77" providerId="LiveId" clId="{1C057F98-2CC4-49E3-A2E2-A804BE88845B}" dt="2021-05-05T20:25:08.914" v="1811" actId="478"/>
          <ac:spMkLst>
            <pc:docMk/>
            <pc:sldMk cId="2789854552" sldId="1699"/>
            <ac:spMk id="24" creationId="{C87C7058-2F91-482D-8184-0C8BD296BCED}"/>
          </ac:spMkLst>
        </pc:spChg>
        <pc:spChg chg="del">
          <ac:chgData name="Hamlet Markarian" userId="4926d2b407f31d77" providerId="LiveId" clId="{1C057F98-2CC4-49E3-A2E2-A804BE88845B}" dt="2021-05-05T20:25:08.914" v="1811" actId="478"/>
          <ac:spMkLst>
            <pc:docMk/>
            <pc:sldMk cId="2789854552" sldId="1699"/>
            <ac:spMk id="42" creationId="{FEFA02E9-693F-4926-AA0B-E0246BAC2FC6}"/>
          </ac:spMkLst>
        </pc:spChg>
        <pc:spChg chg="del">
          <ac:chgData name="Hamlet Markarian" userId="4926d2b407f31d77" providerId="LiveId" clId="{1C057F98-2CC4-49E3-A2E2-A804BE88845B}" dt="2021-05-05T20:25:08.914" v="1811" actId="478"/>
          <ac:spMkLst>
            <pc:docMk/>
            <pc:sldMk cId="2789854552" sldId="1699"/>
            <ac:spMk id="45" creationId="{1F49E127-5082-46B0-9970-A7254D91E01C}"/>
          </ac:spMkLst>
        </pc:spChg>
        <pc:spChg chg="mod">
          <ac:chgData name="Hamlet Markarian" userId="4926d2b407f31d77" providerId="LiveId" clId="{1C057F98-2CC4-49E3-A2E2-A804BE88845B}" dt="2021-05-06T09:32:25.047" v="3985"/>
          <ac:spMkLst>
            <pc:docMk/>
            <pc:sldMk cId="2789854552" sldId="1699"/>
            <ac:spMk id="57" creationId="{B79FE3FB-DDD9-4C52-A866-E3982D872286}"/>
          </ac:spMkLst>
        </pc:spChg>
        <pc:spChg chg="mod">
          <ac:chgData name="Hamlet Markarian" userId="4926d2b407f31d77" providerId="LiveId" clId="{1C057F98-2CC4-49E3-A2E2-A804BE88845B}" dt="2021-05-06T09:32:25.047" v="3985"/>
          <ac:spMkLst>
            <pc:docMk/>
            <pc:sldMk cId="2789854552" sldId="1699"/>
            <ac:spMk id="86" creationId="{FDE1ED42-320B-4BFA-8ACE-40BD3A7BF369}"/>
          </ac:spMkLst>
        </pc:spChg>
        <pc:spChg chg="mod">
          <ac:chgData name="Hamlet Markarian" userId="4926d2b407f31d77" providerId="LiveId" clId="{1C057F98-2CC4-49E3-A2E2-A804BE88845B}" dt="2021-05-06T09:32:25.047" v="3985"/>
          <ac:spMkLst>
            <pc:docMk/>
            <pc:sldMk cId="2789854552" sldId="1699"/>
            <ac:spMk id="87" creationId="{C92A7041-63AB-4579-B061-8A346F45FE89}"/>
          </ac:spMkLst>
        </pc:spChg>
        <pc:spChg chg="mod">
          <ac:chgData name="Hamlet Markarian" userId="4926d2b407f31d77" providerId="LiveId" clId="{1C057F98-2CC4-49E3-A2E2-A804BE88845B}" dt="2021-05-06T09:32:25.047" v="3985"/>
          <ac:spMkLst>
            <pc:docMk/>
            <pc:sldMk cId="2789854552" sldId="1699"/>
            <ac:spMk id="88" creationId="{A52498D4-8C84-436C-A629-BFD59B653407}"/>
          </ac:spMkLst>
        </pc:spChg>
        <pc:spChg chg="mod">
          <ac:chgData name="Hamlet Markarian" userId="4926d2b407f31d77" providerId="LiveId" clId="{1C057F98-2CC4-49E3-A2E2-A804BE88845B}" dt="2021-05-06T09:32:25.047" v="3985"/>
          <ac:spMkLst>
            <pc:docMk/>
            <pc:sldMk cId="2789854552" sldId="1699"/>
            <ac:spMk id="89" creationId="{3861B3D1-9F72-48F3-8F52-B469BA168883}"/>
          </ac:spMkLst>
        </pc:spChg>
        <pc:spChg chg="mod">
          <ac:chgData name="Hamlet Markarian" userId="4926d2b407f31d77" providerId="LiveId" clId="{1C057F98-2CC4-49E3-A2E2-A804BE88845B}" dt="2021-05-06T09:32:25.047" v="3985"/>
          <ac:spMkLst>
            <pc:docMk/>
            <pc:sldMk cId="2789854552" sldId="1699"/>
            <ac:spMk id="96" creationId="{BB94E991-97B4-473C-8F94-83375346173E}"/>
          </ac:spMkLst>
        </pc:spChg>
        <pc:spChg chg="mod">
          <ac:chgData name="Hamlet Markarian" userId="4926d2b407f31d77" providerId="LiveId" clId="{1C057F98-2CC4-49E3-A2E2-A804BE88845B}" dt="2021-05-06T09:32:25.047" v="3985"/>
          <ac:spMkLst>
            <pc:docMk/>
            <pc:sldMk cId="2789854552" sldId="1699"/>
            <ac:spMk id="97" creationId="{384C1A49-53C6-49A3-9EFC-DAE87884C7E6}"/>
          </ac:spMkLst>
        </pc:spChg>
        <pc:spChg chg="del">
          <ac:chgData name="Hamlet Markarian" userId="4926d2b407f31d77" providerId="LiveId" clId="{1C057F98-2CC4-49E3-A2E2-A804BE88845B}" dt="2021-05-05T20:25:08.914" v="1811" actId="478"/>
          <ac:spMkLst>
            <pc:docMk/>
            <pc:sldMk cId="2789854552" sldId="1699"/>
            <ac:spMk id="103" creationId="{20DC5F9C-8D16-45F6-8C20-E5488638B730}"/>
          </ac:spMkLst>
        </pc:spChg>
        <pc:spChg chg="del">
          <ac:chgData name="Hamlet Markarian" userId="4926d2b407f31d77" providerId="LiveId" clId="{1C057F98-2CC4-49E3-A2E2-A804BE88845B}" dt="2021-05-05T20:25:08.914" v="1811" actId="478"/>
          <ac:spMkLst>
            <pc:docMk/>
            <pc:sldMk cId="2789854552" sldId="1699"/>
            <ac:spMk id="104" creationId="{AFE43A68-202E-43E7-A5DC-229D4C7AF254}"/>
          </ac:spMkLst>
        </pc:spChg>
        <pc:spChg chg="del">
          <ac:chgData name="Hamlet Markarian" userId="4926d2b407f31d77" providerId="LiveId" clId="{1C057F98-2CC4-49E3-A2E2-A804BE88845B}" dt="2021-05-05T20:25:08.914" v="1811" actId="478"/>
          <ac:spMkLst>
            <pc:docMk/>
            <pc:sldMk cId="2789854552" sldId="1699"/>
            <ac:spMk id="105" creationId="{EDED50DA-EB86-43BD-9DB3-D59A71168398}"/>
          </ac:spMkLst>
        </pc:spChg>
        <pc:spChg chg="del">
          <ac:chgData name="Hamlet Markarian" userId="4926d2b407f31d77" providerId="LiveId" clId="{1C057F98-2CC4-49E3-A2E2-A804BE88845B}" dt="2021-05-05T20:25:08.914" v="1811" actId="478"/>
          <ac:spMkLst>
            <pc:docMk/>
            <pc:sldMk cId="2789854552" sldId="1699"/>
            <ac:spMk id="110" creationId="{02A201FD-DA60-4CF5-A28E-DCAB10866553}"/>
          </ac:spMkLst>
        </pc:spChg>
        <pc:spChg chg="del">
          <ac:chgData name="Hamlet Markarian" userId="4926d2b407f31d77" providerId="LiveId" clId="{1C057F98-2CC4-49E3-A2E2-A804BE88845B}" dt="2021-05-05T20:25:08.914" v="1811" actId="478"/>
          <ac:spMkLst>
            <pc:docMk/>
            <pc:sldMk cId="2789854552" sldId="1699"/>
            <ac:spMk id="111" creationId="{22F7A261-9DA2-449A-B16D-C2C03421D038}"/>
          </ac:spMkLst>
        </pc:spChg>
        <pc:spChg chg="del">
          <ac:chgData name="Hamlet Markarian" userId="4926d2b407f31d77" providerId="LiveId" clId="{1C057F98-2CC4-49E3-A2E2-A804BE88845B}" dt="2021-05-05T20:25:08.914" v="1811" actId="478"/>
          <ac:spMkLst>
            <pc:docMk/>
            <pc:sldMk cId="2789854552" sldId="1699"/>
            <ac:spMk id="112" creationId="{817C19F6-239A-4C0C-8DAB-9883EA346436}"/>
          </ac:spMkLst>
        </pc:spChg>
        <pc:spChg chg="del">
          <ac:chgData name="Hamlet Markarian" userId="4926d2b407f31d77" providerId="LiveId" clId="{1C057F98-2CC4-49E3-A2E2-A804BE88845B}" dt="2021-05-05T20:25:08.914" v="1811" actId="478"/>
          <ac:spMkLst>
            <pc:docMk/>
            <pc:sldMk cId="2789854552" sldId="1699"/>
            <ac:spMk id="113" creationId="{53584B9E-4E92-4D44-8D14-405CA71E9469}"/>
          </ac:spMkLst>
        </pc:spChg>
        <pc:spChg chg="add mod ord">
          <ac:chgData name="Hamlet Markarian" userId="4926d2b407f31d77" providerId="LiveId" clId="{1C057F98-2CC4-49E3-A2E2-A804BE88845B}" dt="2021-05-06T09:32:25.047" v="3985"/>
          <ac:spMkLst>
            <pc:docMk/>
            <pc:sldMk cId="2789854552" sldId="1699"/>
            <ac:spMk id="114" creationId="{29DA84BB-7FC7-4310-AD46-43915C927A51}"/>
          </ac:spMkLst>
        </pc:spChg>
        <pc:spChg chg="add mod">
          <ac:chgData name="Hamlet Markarian" userId="4926d2b407f31d77" providerId="LiveId" clId="{1C057F98-2CC4-49E3-A2E2-A804BE88845B}" dt="2021-05-06T09:32:25.047" v="3985"/>
          <ac:spMkLst>
            <pc:docMk/>
            <pc:sldMk cId="2789854552" sldId="1699"/>
            <ac:spMk id="127" creationId="{B3F9A3AF-7038-4546-A40A-639F779184D7}"/>
          </ac:spMkLst>
        </pc:spChg>
        <pc:spChg chg="add mod">
          <ac:chgData name="Hamlet Markarian" userId="4926d2b407f31d77" providerId="LiveId" clId="{1C057F98-2CC4-49E3-A2E2-A804BE88845B}" dt="2021-05-06T09:32:25.047" v="3985"/>
          <ac:spMkLst>
            <pc:docMk/>
            <pc:sldMk cId="2789854552" sldId="1699"/>
            <ac:spMk id="128" creationId="{4419470E-1D7C-46C1-9D33-670F9A46FB75}"/>
          </ac:spMkLst>
        </pc:spChg>
        <pc:spChg chg="add del mod">
          <ac:chgData name="Hamlet Markarian" userId="4926d2b407f31d77" providerId="LiveId" clId="{1C057F98-2CC4-49E3-A2E2-A804BE88845B}" dt="2021-05-05T20:29:38.848" v="1838" actId="478"/>
          <ac:spMkLst>
            <pc:docMk/>
            <pc:sldMk cId="2789854552" sldId="1699"/>
            <ac:spMk id="131" creationId="{8ABA5CEA-5FD1-4C4F-BDFA-7AF84B65AC8D}"/>
          </ac:spMkLst>
        </pc:spChg>
        <pc:spChg chg="add del mod">
          <ac:chgData name="Hamlet Markarian" userId="4926d2b407f31d77" providerId="LiveId" clId="{1C057F98-2CC4-49E3-A2E2-A804BE88845B}" dt="2021-05-05T20:29:38.848" v="1838" actId="478"/>
          <ac:spMkLst>
            <pc:docMk/>
            <pc:sldMk cId="2789854552" sldId="1699"/>
            <ac:spMk id="132" creationId="{79185BD6-6FF6-451F-9ACE-CB87D6A0C364}"/>
          </ac:spMkLst>
        </pc:spChg>
        <pc:spChg chg="add del mod">
          <ac:chgData name="Hamlet Markarian" userId="4926d2b407f31d77" providerId="LiveId" clId="{1C057F98-2CC4-49E3-A2E2-A804BE88845B}" dt="2021-05-05T20:29:38.848" v="1838" actId="478"/>
          <ac:spMkLst>
            <pc:docMk/>
            <pc:sldMk cId="2789854552" sldId="1699"/>
            <ac:spMk id="133" creationId="{EEE656C8-EBB4-4B00-A6AA-44980872F974}"/>
          </ac:spMkLst>
        </pc:spChg>
        <pc:spChg chg="del">
          <ac:chgData name="Hamlet Markarian" userId="4926d2b407f31d77" providerId="LiveId" clId="{1C057F98-2CC4-49E3-A2E2-A804BE88845B}" dt="2021-05-05T20:25:08.914" v="1811" actId="478"/>
          <ac:spMkLst>
            <pc:docMk/>
            <pc:sldMk cId="2789854552" sldId="1699"/>
            <ac:spMk id="134" creationId="{2B615ECD-B04D-44BB-8385-ED6B5B3A14E1}"/>
          </ac:spMkLst>
        </pc:spChg>
        <pc:spChg chg="del">
          <ac:chgData name="Hamlet Markarian" userId="4926d2b407f31d77" providerId="LiveId" clId="{1C057F98-2CC4-49E3-A2E2-A804BE88845B}" dt="2021-05-05T20:25:08.914" v="1811" actId="478"/>
          <ac:spMkLst>
            <pc:docMk/>
            <pc:sldMk cId="2789854552" sldId="1699"/>
            <ac:spMk id="135" creationId="{5C714CB1-69D8-40FF-8C90-51904ACDC3CA}"/>
          </ac:spMkLst>
        </pc:spChg>
        <pc:spChg chg="add del mod">
          <ac:chgData name="Hamlet Markarian" userId="4926d2b407f31d77" providerId="LiveId" clId="{1C057F98-2CC4-49E3-A2E2-A804BE88845B}" dt="2021-05-05T20:29:38.848" v="1838" actId="478"/>
          <ac:spMkLst>
            <pc:docMk/>
            <pc:sldMk cId="2789854552" sldId="1699"/>
            <ac:spMk id="136" creationId="{157AEE4A-0A33-4128-905A-902D1264C10F}"/>
          </ac:spMkLst>
        </pc:spChg>
        <pc:spChg chg="add del mod">
          <ac:chgData name="Hamlet Markarian" userId="4926d2b407f31d77" providerId="LiveId" clId="{1C057F98-2CC4-49E3-A2E2-A804BE88845B}" dt="2021-05-05T20:29:38.848" v="1838" actId="478"/>
          <ac:spMkLst>
            <pc:docMk/>
            <pc:sldMk cId="2789854552" sldId="1699"/>
            <ac:spMk id="143" creationId="{A1927F1E-7E79-48E5-951B-16647B607B6A}"/>
          </ac:spMkLst>
        </pc:spChg>
        <pc:spChg chg="add del mod">
          <ac:chgData name="Hamlet Markarian" userId="4926d2b407f31d77" providerId="LiveId" clId="{1C057F98-2CC4-49E3-A2E2-A804BE88845B}" dt="2021-05-05T20:29:38.848" v="1838" actId="478"/>
          <ac:spMkLst>
            <pc:docMk/>
            <pc:sldMk cId="2789854552" sldId="1699"/>
            <ac:spMk id="144" creationId="{F501F1DB-4EDE-4F0A-BA48-3E0D01DAF780}"/>
          </ac:spMkLst>
        </pc:spChg>
        <pc:spChg chg="add mod">
          <ac:chgData name="Hamlet Markarian" userId="4926d2b407f31d77" providerId="LiveId" clId="{1C057F98-2CC4-49E3-A2E2-A804BE88845B}" dt="2021-05-06T09:32:25.047" v="3985"/>
          <ac:spMkLst>
            <pc:docMk/>
            <pc:sldMk cId="2789854552" sldId="1699"/>
            <ac:spMk id="145" creationId="{5C1441D4-DDA8-46F7-94F7-8DF194D97511}"/>
          </ac:spMkLst>
        </pc:spChg>
        <pc:spChg chg="del">
          <ac:chgData name="Hamlet Markarian" userId="4926d2b407f31d77" providerId="LiveId" clId="{1C057F98-2CC4-49E3-A2E2-A804BE88845B}" dt="2021-05-05T20:25:08.914" v="1811" actId="478"/>
          <ac:spMkLst>
            <pc:docMk/>
            <pc:sldMk cId="2789854552" sldId="1699"/>
            <ac:spMk id="155" creationId="{AA7D8DAD-BD38-4F35-801B-0635F44ED113}"/>
          </ac:spMkLst>
        </pc:spChg>
        <pc:spChg chg="del">
          <ac:chgData name="Hamlet Markarian" userId="4926d2b407f31d77" providerId="LiveId" clId="{1C057F98-2CC4-49E3-A2E2-A804BE88845B}" dt="2021-05-05T20:25:08.914" v="1811" actId="478"/>
          <ac:spMkLst>
            <pc:docMk/>
            <pc:sldMk cId="2789854552" sldId="1699"/>
            <ac:spMk id="156" creationId="{9A3AFBC7-2ECD-4E49-AC28-5389E2401945}"/>
          </ac:spMkLst>
        </pc:spChg>
        <pc:spChg chg="del">
          <ac:chgData name="Hamlet Markarian" userId="4926d2b407f31d77" providerId="LiveId" clId="{1C057F98-2CC4-49E3-A2E2-A804BE88845B}" dt="2021-05-05T20:25:08.914" v="1811" actId="478"/>
          <ac:spMkLst>
            <pc:docMk/>
            <pc:sldMk cId="2789854552" sldId="1699"/>
            <ac:spMk id="157" creationId="{CAB05F71-4D3B-4DE9-BB05-FB8C54FC5121}"/>
          </ac:spMkLst>
        </pc:spChg>
        <pc:spChg chg="del">
          <ac:chgData name="Hamlet Markarian" userId="4926d2b407f31d77" providerId="LiveId" clId="{1C057F98-2CC4-49E3-A2E2-A804BE88845B}" dt="2021-05-05T20:25:08.914" v="1811" actId="478"/>
          <ac:spMkLst>
            <pc:docMk/>
            <pc:sldMk cId="2789854552" sldId="1699"/>
            <ac:spMk id="158" creationId="{C9B3D1B2-CEDC-4940-A83D-B58B26481B82}"/>
          </ac:spMkLst>
        </pc:spChg>
        <pc:spChg chg="del">
          <ac:chgData name="Hamlet Markarian" userId="4926d2b407f31d77" providerId="LiveId" clId="{1C057F98-2CC4-49E3-A2E2-A804BE88845B}" dt="2021-05-05T20:25:08.914" v="1811" actId="478"/>
          <ac:spMkLst>
            <pc:docMk/>
            <pc:sldMk cId="2789854552" sldId="1699"/>
            <ac:spMk id="159" creationId="{C12696C2-DC02-43C7-8132-882513108CBA}"/>
          </ac:spMkLst>
        </pc:spChg>
        <pc:spChg chg="add del mod">
          <ac:chgData name="Hamlet Markarian" userId="4926d2b407f31d77" providerId="LiveId" clId="{1C057F98-2CC4-49E3-A2E2-A804BE88845B}" dt="2021-05-05T20:29:47.872" v="1839" actId="478"/>
          <ac:spMkLst>
            <pc:docMk/>
            <pc:sldMk cId="2789854552" sldId="1699"/>
            <ac:spMk id="160" creationId="{A691B0B4-B3DE-4F9E-9019-8D8ADD4437C3}"/>
          </ac:spMkLst>
        </pc:spChg>
        <pc:spChg chg="add del mod">
          <ac:chgData name="Hamlet Markarian" userId="4926d2b407f31d77" providerId="LiveId" clId="{1C057F98-2CC4-49E3-A2E2-A804BE88845B}" dt="2021-05-05T20:29:38.848" v="1838" actId="478"/>
          <ac:spMkLst>
            <pc:docMk/>
            <pc:sldMk cId="2789854552" sldId="1699"/>
            <ac:spMk id="161" creationId="{39B4D643-5547-4612-9736-28DB42AEE2CA}"/>
          </ac:spMkLst>
        </pc:spChg>
        <pc:spChg chg="add del mod">
          <ac:chgData name="Hamlet Markarian" userId="4926d2b407f31d77" providerId="LiveId" clId="{1C057F98-2CC4-49E3-A2E2-A804BE88845B}" dt="2021-05-05T20:29:38.848" v="1838" actId="478"/>
          <ac:spMkLst>
            <pc:docMk/>
            <pc:sldMk cId="2789854552" sldId="1699"/>
            <ac:spMk id="162" creationId="{F8FF79A4-50E0-402C-BC22-18FC83D2EB90}"/>
          </ac:spMkLst>
        </pc:spChg>
        <pc:spChg chg="add mod">
          <ac:chgData name="Hamlet Markarian" userId="4926d2b407f31d77" providerId="LiveId" clId="{1C057F98-2CC4-49E3-A2E2-A804BE88845B}" dt="2021-05-06T09:32:25.047" v="3985"/>
          <ac:spMkLst>
            <pc:docMk/>
            <pc:sldMk cId="2789854552" sldId="1699"/>
            <ac:spMk id="163" creationId="{9D6FCAE0-03AE-4F0A-AB2B-5FD8503C397D}"/>
          </ac:spMkLst>
        </pc:spChg>
        <pc:spChg chg="add del mod">
          <ac:chgData name="Hamlet Markarian" userId="4926d2b407f31d77" providerId="LiveId" clId="{1C057F98-2CC4-49E3-A2E2-A804BE88845B}" dt="2021-05-05T20:29:38.848" v="1838" actId="478"/>
          <ac:spMkLst>
            <pc:docMk/>
            <pc:sldMk cId="2789854552" sldId="1699"/>
            <ac:spMk id="164" creationId="{1785F9FE-7F7F-4190-9D88-7520A1951365}"/>
          </ac:spMkLst>
        </pc:spChg>
        <pc:spChg chg="add del mod">
          <ac:chgData name="Hamlet Markarian" userId="4926d2b407f31d77" providerId="LiveId" clId="{1C057F98-2CC4-49E3-A2E2-A804BE88845B}" dt="2021-05-05T20:29:38.848" v="1838" actId="478"/>
          <ac:spMkLst>
            <pc:docMk/>
            <pc:sldMk cId="2789854552" sldId="1699"/>
            <ac:spMk id="165" creationId="{1D94E1E8-1304-4189-93A0-B3BEE5D67888}"/>
          </ac:spMkLst>
        </pc:spChg>
        <pc:spChg chg="add del mod">
          <ac:chgData name="Hamlet Markarian" userId="4926d2b407f31d77" providerId="LiveId" clId="{1C057F98-2CC4-49E3-A2E2-A804BE88845B}" dt="2021-05-05T20:29:38.848" v="1838" actId="478"/>
          <ac:spMkLst>
            <pc:docMk/>
            <pc:sldMk cId="2789854552" sldId="1699"/>
            <ac:spMk id="166" creationId="{00B232B8-1D4A-40E1-BF08-EF2C58597FC4}"/>
          </ac:spMkLst>
        </pc:spChg>
        <pc:spChg chg="add del mod">
          <ac:chgData name="Hamlet Markarian" userId="4926d2b407f31d77" providerId="LiveId" clId="{1C057F98-2CC4-49E3-A2E2-A804BE88845B}" dt="2021-05-05T20:29:38.848" v="1838" actId="478"/>
          <ac:spMkLst>
            <pc:docMk/>
            <pc:sldMk cId="2789854552" sldId="1699"/>
            <ac:spMk id="167" creationId="{751A0D5B-6B8F-43B8-8EF2-25D275FD9FA0}"/>
          </ac:spMkLst>
        </pc:spChg>
        <pc:spChg chg="add mod ord">
          <ac:chgData name="Hamlet Markarian" userId="4926d2b407f31d77" providerId="LiveId" clId="{1C057F98-2CC4-49E3-A2E2-A804BE88845B}" dt="2021-05-06T09:32:25.047" v="3985"/>
          <ac:spMkLst>
            <pc:docMk/>
            <pc:sldMk cId="2789854552" sldId="1699"/>
            <ac:spMk id="168" creationId="{37F152F7-0AFD-4C81-B068-CF327F187F58}"/>
          </ac:spMkLst>
        </pc:spChg>
        <pc:spChg chg="add mod ord">
          <ac:chgData name="Hamlet Markarian" userId="4926d2b407f31d77" providerId="LiveId" clId="{1C057F98-2CC4-49E3-A2E2-A804BE88845B}" dt="2021-05-06T09:32:25.047" v="3985"/>
          <ac:spMkLst>
            <pc:docMk/>
            <pc:sldMk cId="2789854552" sldId="1699"/>
            <ac:spMk id="169" creationId="{65278BA3-AE12-4F86-8E66-67B31EA9658E}"/>
          </ac:spMkLst>
        </pc:spChg>
        <pc:spChg chg="add mod ord">
          <ac:chgData name="Hamlet Markarian" userId="4926d2b407f31d77" providerId="LiveId" clId="{1C057F98-2CC4-49E3-A2E2-A804BE88845B}" dt="2021-05-06T09:32:25.047" v="3985"/>
          <ac:spMkLst>
            <pc:docMk/>
            <pc:sldMk cId="2789854552" sldId="1699"/>
            <ac:spMk id="170" creationId="{DD23B9C0-1D08-4DA2-8194-835EF66269C9}"/>
          </ac:spMkLst>
        </pc:spChg>
        <pc:spChg chg="add mod ord">
          <ac:chgData name="Hamlet Markarian" userId="4926d2b407f31d77" providerId="LiveId" clId="{1C057F98-2CC4-49E3-A2E2-A804BE88845B}" dt="2021-05-06T09:32:25.047" v="3985"/>
          <ac:spMkLst>
            <pc:docMk/>
            <pc:sldMk cId="2789854552" sldId="1699"/>
            <ac:spMk id="171" creationId="{29C4DC7E-8DC4-41DF-A865-6918A15CA8FA}"/>
          </ac:spMkLst>
        </pc:spChg>
        <pc:spChg chg="add mod">
          <ac:chgData name="Hamlet Markarian" userId="4926d2b407f31d77" providerId="LiveId" clId="{1C057F98-2CC4-49E3-A2E2-A804BE88845B}" dt="2021-05-06T09:32:25.047" v="3985"/>
          <ac:spMkLst>
            <pc:docMk/>
            <pc:sldMk cId="2789854552" sldId="1699"/>
            <ac:spMk id="172" creationId="{14CFEA16-1A8F-4D0C-9A4D-BF2DDAC925AA}"/>
          </ac:spMkLst>
        </pc:spChg>
        <pc:spChg chg="add mod">
          <ac:chgData name="Hamlet Markarian" userId="4926d2b407f31d77" providerId="LiveId" clId="{1C057F98-2CC4-49E3-A2E2-A804BE88845B}" dt="2021-05-06T09:32:25.047" v="3985"/>
          <ac:spMkLst>
            <pc:docMk/>
            <pc:sldMk cId="2789854552" sldId="1699"/>
            <ac:spMk id="173" creationId="{7EFA76D6-3935-45AB-8EA4-81DE53A89295}"/>
          </ac:spMkLst>
        </pc:spChg>
        <pc:spChg chg="add mod">
          <ac:chgData name="Hamlet Markarian" userId="4926d2b407f31d77" providerId="LiveId" clId="{1C057F98-2CC4-49E3-A2E2-A804BE88845B}" dt="2021-05-06T09:32:25.047" v="3985"/>
          <ac:spMkLst>
            <pc:docMk/>
            <pc:sldMk cId="2789854552" sldId="1699"/>
            <ac:spMk id="174" creationId="{9255E855-2AE2-4092-A7F0-AC5F06E12307}"/>
          </ac:spMkLst>
        </pc:spChg>
        <pc:spChg chg="add mod">
          <ac:chgData name="Hamlet Markarian" userId="4926d2b407f31d77" providerId="LiveId" clId="{1C057F98-2CC4-49E3-A2E2-A804BE88845B}" dt="2021-05-06T09:32:25.047" v="3985"/>
          <ac:spMkLst>
            <pc:docMk/>
            <pc:sldMk cId="2789854552" sldId="1699"/>
            <ac:spMk id="175" creationId="{85DF9608-2DD7-4A21-A987-5183A52FA3F4}"/>
          </ac:spMkLst>
        </pc:spChg>
        <pc:grpChg chg="del">
          <ac:chgData name="Hamlet Markarian" userId="4926d2b407f31d77" providerId="LiveId" clId="{1C057F98-2CC4-49E3-A2E2-A804BE88845B}" dt="2021-05-05T20:25:08.914" v="1811" actId="478"/>
          <ac:grpSpMkLst>
            <pc:docMk/>
            <pc:sldMk cId="2789854552" sldId="1699"/>
            <ac:grpSpMk id="3" creationId="{40620B73-A191-4622-B4FD-93572CF44DFB}"/>
          </ac:grpSpMkLst>
        </pc:grpChg>
        <pc:grpChg chg="del">
          <ac:chgData name="Hamlet Markarian" userId="4926d2b407f31d77" providerId="LiveId" clId="{1C057F98-2CC4-49E3-A2E2-A804BE88845B}" dt="2021-05-05T20:25:08.914" v="1811" actId="478"/>
          <ac:grpSpMkLst>
            <pc:docMk/>
            <pc:sldMk cId="2789854552" sldId="1699"/>
            <ac:grpSpMk id="4" creationId="{039F2C68-D1BE-41B2-B9E9-96CE06DF60EC}"/>
          </ac:grpSpMkLst>
        </pc:grpChg>
        <pc:grpChg chg="del">
          <ac:chgData name="Hamlet Markarian" userId="4926d2b407f31d77" providerId="LiveId" clId="{1C057F98-2CC4-49E3-A2E2-A804BE88845B}" dt="2021-05-05T20:25:08.914" v="1811" actId="478"/>
          <ac:grpSpMkLst>
            <pc:docMk/>
            <pc:sldMk cId="2789854552" sldId="1699"/>
            <ac:grpSpMk id="6" creationId="{880720F1-E749-4105-8C15-7824F4453CD9}"/>
          </ac:grpSpMkLst>
        </pc:grpChg>
        <pc:grpChg chg="del">
          <ac:chgData name="Hamlet Markarian" userId="4926d2b407f31d77" providerId="LiveId" clId="{1C057F98-2CC4-49E3-A2E2-A804BE88845B}" dt="2021-05-05T20:25:08.914" v="1811" actId="478"/>
          <ac:grpSpMkLst>
            <pc:docMk/>
            <pc:sldMk cId="2789854552" sldId="1699"/>
            <ac:grpSpMk id="7" creationId="{C21E90C0-A217-4B9A-8907-D5AD57507F83}"/>
          </ac:grpSpMkLst>
        </pc:grpChg>
        <pc:grpChg chg="del">
          <ac:chgData name="Hamlet Markarian" userId="4926d2b407f31d77" providerId="LiveId" clId="{1C057F98-2CC4-49E3-A2E2-A804BE88845B}" dt="2021-05-05T20:25:08.914" v="1811" actId="478"/>
          <ac:grpSpMkLst>
            <pc:docMk/>
            <pc:sldMk cId="2789854552" sldId="1699"/>
            <ac:grpSpMk id="8" creationId="{196D7F9F-1B64-4323-A28F-23D5224D77D1}"/>
          </ac:grpSpMkLst>
        </pc:grpChg>
        <pc:grpChg chg="mod">
          <ac:chgData name="Hamlet Markarian" userId="4926d2b407f31d77" providerId="LiveId" clId="{1C057F98-2CC4-49E3-A2E2-A804BE88845B}" dt="2021-05-06T09:32:25.047" v="3985"/>
          <ac:grpSpMkLst>
            <pc:docMk/>
            <pc:sldMk cId="2789854552" sldId="1699"/>
            <ac:grpSpMk id="85" creationId="{2386B6A7-AA72-4C56-84B2-783D455833CA}"/>
          </ac:grpSpMkLst>
        </pc:grpChg>
        <pc:grpChg chg="del">
          <ac:chgData name="Hamlet Markarian" userId="4926d2b407f31d77" providerId="LiveId" clId="{1C057F98-2CC4-49E3-A2E2-A804BE88845B}" dt="2021-05-05T20:25:08.914" v="1811" actId="478"/>
          <ac:grpSpMkLst>
            <pc:docMk/>
            <pc:sldMk cId="2789854552" sldId="1699"/>
            <ac:grpSpMk id="102" creationId="{417B9186-0868-4BC2-AF4C-C3D2FD1B41E3}"/>
          </ac:grpSpMkLst>
        </pc:grpChg>
        <pc:grpChg chg="del">
          <ac:chgData name="Hamlet Markarian" userId="4926d2b407f31d77" providerId="LiveId" clId="{1C057F98-2CC4-49E3-A2E2-A804BE88845B}" dt="2021-05-05T20:25:08.914" v="1811" actId="478"/>
          <ac:grpSpMkLst>
            <pc:docMk/>
            <pc:sldMk cId="2789854552" sldId="1699"/>
            <ac:grpSpMk id="139" creationId="{C1B015CD-AE9E-487B-81FD-4F689959AA92}"/>
          </ac:grpSpMkLst>
        </pc:grpChg>
        <pc:grpChg chg="del">
          <ac:chgData name="Hamlet Markarian" userId="4926d2b407f31d77" providerId="LiveId" clId="{1C057F98-2CC4-49E3-A2E2-A804BE88845B}" dt="2021-05-05T20:25:08.914" v="1811" actId="478"/>
          <ac:grpSpMkLst>
            <pc:docMk/>
            <pc:sldMk cId="2789854552" sldId="1699"/>
            <ac:grpSpMk id="140" creationId="{CD034165-5CE0-405B-A533-7B3B29FF5052}"/>
          </ac:grpSpMkLst>
        </pc:grpChg>
        <pc:grpChg chg="del">
          <ac:chgData name="Hamlet Markarian" userId="4926d2b407f31d77" providerId="LiveId" clId="{1C057F98-2CC4-49E3-A2E2-A804BE88845B}" dt="2021-05-05T20:25:08.914" v="1811" actId="478"/>
          <ac:grpSpMkLst>
            <pc:docMk/>
            <pc:sldMk cId="2789854552" sldId="1699"/>
            <ac:grpSpMk id="146" creationId="{E670618E-0E40-47CB-B3F1-4639E7CB9D3F}"/>
          </ac:grpSpMkLst>
        </pc:grpChg>
        <pc:grpChg chg="del">
          <ac:chgData name="Hamlet Markarian" userId="4926d2b407f31d77" providerId="LiveId" clId="{1C057F98-2CC4-49E3-A2E2-A804BE88845B}" dt="2021-05-05T20:25:08.914" v="1811" actId="478"/>
          <ac:grpSpMkLst>
            <pc:docMk/>
            <pc:sldMk cId="2789854552" sldId="1699"/>
            <ac:grpSpMk id="149" creationId="{058E206E-E55D-462A-A663-0CA9FF5BC924}"/>
          </ac:grpSpMkLst>
        </pc:grpChg>
        <pc:grpChg chg="del">
          <ac:chgData name="Hamlet Markarian" userId="4926d2b407f31d77" providerId="LiveId" clId="{1C057F98-2CC4-49E3-A2E2-A804BE88845B}" dt="2021-05-05T20:25:08.914" v="1811" actId="478"/>
          <ac:grpSpMkLst>
            <pc:docMk/>
            <pc:sldMk cId="2789854552" sldId="1699"/>
            <ac:grpSpMk id="152" creationId="{E03AB6A7-A81F-465D-8D2C-761C0C659D8C}"/>
          </ac:grpSpMkLst>
        </pc:grpChg>
        <pc:picChg chg="del">
          <ac:chgData name="Hamlet Markarian" userId="4926d2b407f31d77" providerId="LiveId" clId="{1C057F98-2CC4-49E3-A2E2-A804BE88845B}" dt="2021-05-05T20:25:08.914" v="1811" actId="478"/>
          <ac:picMkLst>
            <pc:docMk/>
            <pc:sldMk cId="2789854552" sldId="1699"/>
            <ac:picMk id="18" creationId="{548DA348-8688-494F-B657-F099EE4CF0B0}"/>
          </ac:picMkLst>
        </pc:picChg>
        <pc:picChg chg="mod">
          <ac:chgData name="Hamlet Markarian" userId="4926d2b407f31d77" providerId="LiveId" clId="{1C057F98-2CC4-49E3-A2E2-A804BE88845B}" dt="2021-05-06T09:32:25.047" v="3985"/>
          <ac:picMkLst>
            <pc:docMk/>
            <pc:sldMk cId="2789854552" sldId="1699"/>
            <ac:picMk id="55" creationId="{8949BDD1-2918-4A15-97B5-46AA812BFC63}"/>
          </ac:picMkLst>
        </pc:picChg>
        <pc:picChg chg="mod">
          <ac:chgData name="Hamlet Markarian" userId="4926d2b407f31d77" providerId="LiveId" clId="{1C057F98-2CC4-49E3-A2E2-A804BE88845B}" dt="2021-05-06T09:32:25.047" v="3985"/>
          <ac:picMkLst>
            <pc:docMk/>
            <pc:sldMk cId="2789854552" sldId="1699"/>
            <ac:picMk id="59" creationId="{B9526696-E983-4EDA-8A8C-E710C71CB59C}"/>
          </ac:picMkLst>
        </pc:picChg>
        <pc:picChg chg="mod">
          <ac:chgData name="Hamlet Markarian" userId="4926d2b407f31d77" providerId="LiveId" clId="{1C057F98-2CC4-49E3-A2E2-A804BE88845B}" dt="2021-05-06T09:32:25.047" v="3985"/>
          <ac:picMkLst>
            <pc:docMk/>
            <pc:sldMk cId="2789854552" sldId="1699"/>
            <ac:picMk id="63" creationId="{42E5420B-3090-4C28-A5A9-60807EFF2A15}"/>
          </ac:picMkLst>
        </pc:picChg>
        <pc:picChg chg="del">
          <ac:chgData name="Hamlet Markarian" userId="4926d2b407f31d77" providerId="LiveId" clId="{1C057F98-2CC4-49E3-A2E2-A804BE88845B}" dt="2021-05-05T20:25:08.914" v="1811" actId="478"/>
          <ac:picMkLst>
            <pc:docMk/>
            <pc:sldMk cId="2789854552" sldId="1699"/>
            <ac:picMk id="115" creationId="{CB3FCF39-DC7E-4170-8EA3-FA78C69C24AB}"/>
          </ac:picMkLst>
        </pc:picChg>
        <pc:picChg chg="del">
          <ac:chgData name="Hamlet Markarian" userId="4926d2b407f31d77" providerId="LiveId" clId="{1C057F98-2CC4-49E3-A2E2-A804BE88845B}" dt="2021-05-05T20:25:08.914" v="1811" actId="478"/>
          <ac:picMkLst>
            <pc:docMk/>
            <pc:sldMk cId="2789854552" sldId="1699"/>
            <ac:picMk id="116" creationId="{871C71B0-B98A-4CA5-B4FB-0E7865891D6E}"/>
          </ac:picMkLst>
        </pc:picChg>
        <pc:picChg chg="del">
          <ac:chgData name="Hamlet Markarian" userId="4926d2b407f31d77" providerId="LiveId" clId="{1C057F98-2CC4-49E3-A2E2-A804BE88845B}" dt="2021-05-05T20:25:08.914" v="1811" actId="478"/>
          <ac:picMkLst>
            <pc:docMk/>
            <pc:sldMk cId="2789854552" sldId="1699"/>
            <ac:picMk id="117" creationId="{54FD41F8-CBBD-44B6-99D0-8E404C05DD9C}"/>
          </ac:picMkLst>
        </pc:picChg>
        <pc:picChg chg="del">
          <ac:chgData name="Hamlet Markarian" userId="4926d2b407f31d77" providerId="LiveId" clId="{1C057F98-2CC4-49E3-A2E2-A804BE88845B}" dt="2021-05-05T20:25:08.914" v="1811" actId="478"/>
          <ac:picMkLst>
            <pc:docMk/>
            <pc:sldMk cId="2789854552" sldId="1699"/>
            <ac:picMk id="118" creationId="{9DBE32B0-BBCB-4BA1-9F7D-943E8EEBBF20}"/>
          </ac:picMkLst>
        </pc:picChg>
        <pc:picChg chg="del">
          <ac:chgData name="Hamlet Markarian" userId="4926d2b407f31d77" providerId="LiveId" clId="{1C057F98-2CC4-49E3-A2E2-A804BE88845B}" dt="2021-05-05T20:25:08.914" v="1811" actId="478"/>
          <ac:picMkLst>
            <pc:docMk/>
            <pc:sldMk cId="2789854552" sldId="1699"/>
            <ac:picMk id="119" creationId="{4688567C-3B53-494B-81A3-1E5D63FECAD8}"/>
          </ac:picMkLst>
        </pc:picChg>
        <pc:picChg chg="del">
          <ac:chgData name="Hamlet Markarian" userId="4926d2b407f31d77" providerId="LiveId" clId="{1C057F98-2CC4-49E3-A2E2-A804BE88845B}" dt="2021-05-05T20:25:08.914" v="1811" actId="478"/>
          <ac:picMkLst>
            <pc:docMk/>
            <pc:sldMk cId="2789854552" sldId="1699"/>
            <ac:picMk id="120" creationId="{F85E8D26-162E-4DF9-A8EB-4961358BDF0A}"/>
          </ac:picMkLst>
        </pc:picChg>
        <pc:picChg chg="del">
          <ac:chgData name="Hamlet Markarian" userId="4926d2b407f31d77" providerId="LiveId" clId="{1C057F98-2CC4-49E3-A2E2-A804BE88845B}" dt="2021-05-05T20:25:08.914" v="1811" actId="478"/>
          <ac:picMkLst>
            <pc:docMk/>
            <pc:sldMk cId="2789854552" sldId="1699"/>
            <ac:picMk id="121" creationId="{25EC43AD-EC61-4DF0-8BA5-D52891C78AE8}"/>
          </ac:picMkLst>
        </pc:picChg>
        <pc:picChg chg="del">
          <ac:chgData name="Hamlet Markarian" userId="4926d2b407f31d77" providerId="LiveId" clId="{1C057F98-2CC4-49E3-A2E2-A804BE88845B}" dt="2021-05-05T20:25:08.914" v="1811" actId="478"/>
          <ac:picMkLst>
            <pc:docMk/>
            <pc:sldMk cId="2789854552" sldId="1699"/>
            <ac:picMk id="122" creationId="{78ED0861-33DC-4DDF-8A57-F214CB2ABA67}"/>
          </ac:picMkLst>
        </pc:picChg>
        <pc:picChg chg="add mod">
          <ac:chgData name="Hamlet Markarian" userId="4926d2b407f31d77" providerId="LiveId" clId="{1C057F98-2CC4-49E3-A2E2-A804BE88845B}" dt="2021-05-06T09:32:25.047" v="3985"/>
          <ac:picMkLst>
            <pc:docMk/>
            <pc:sldMk cId="2789854552" sldId="1699"/>
            <ac:picMk id="123" creationId="{DD16F253-4E2D-4746-932F-AFA31F5FADAC}"/>
          </ac:picMkLst>
        </pc:picChg>
        <pc:picChg chg="del">
          <ac:chgData name="Hamlet Markarian" userId="4926d2b407f31d77" providerId="LiveId" clId="{1C057F98-2CC4-49E3-A2E2-A804BE88845B}" dt="2021-05-05T20:25:08.914" v="1811" actId="478"/>
          <ac:picMkLst>
            <pc:docMk/>
            <pc:sldMk cId="2789854552" sldId="1699"/>
            <ac:picMk id="124" creationId="{729D6EF6-E436-4D0C-B6BC-1E29837F8191}"/>
          </ac:picMkLst>
        </pc:picChg>
        <pc:picChg chg="del">
          <ac:chgData name="Hamlet Markarian" userId="4926d2b407f31d77" providerId="LiveId" clId="{1C057F98-2CC4-49E3-A2E2-A804BE88845B}" dt="2021-05-05T20:25:08.914" v="1811" actId="478"/>
          <ac:picMkLst>
            <pc:docMk/>
            <pc:sldMk cId="2789854552" sldId="1699"/>
            <ac:picMk id="125" creationId="{E640546C-5D5E-4976-A5FE-EB0A4E62CA5C}"/>
          </ac:picMkLst>
        </pc:picChg>
        <pc:picChg chg="del">
          <ac:chgData name="Hamlet Markarian" userId="4926d2b407f31d77" providerId="LiveId" clId="{1C057F98-2CC4-49E3-A2E2-A804BE88845B}" dt="2021-05-05T20:25:08.914" v="1811" actId="478"/>
          <ac:picMkLst>
            <pc:docMk/>
            <pc:sldMk cId="2789854552" sldId="1699"/>
            <ac:picMk id="126" creationId="{59A2F9E6-4E3D-4C7A-A642-3159D7F15BA7}"/>
          </ac:picMkLst>
        </pc:picChg>
        <pc:picChg chg="del">
          <ac:chgData name="Hamlet Markarian" userId="4926d2b407f31d77" providerId="LiveId" clId="{1C057F98-2CC4-49E3-A2E2-A804BE88845B}" dt="2021-05-05T20:25:08.914" v="1811" actId="478"/>
          <ac:picMkLst>
            <pc:docMk/>
            <pc:sldMk cId="2789854552" sldId="1699"/>
            <ac:picMk id="130" creationId="{4F18796A-7C73-41F9-95F1-1DD099542FF3}"/>
          </ac:picMkLst>
        </pc:picChg>
        <pc:cxnChg chg="del">
          <ac:chgData name="Hamlet Markarian" userId="4926d2b407f31d77" providerId="LiveId" clId="{1C057F98-2CC4-49E3-A2E2-A804BE88845B}" dt="2021-05-05T20:25:08.914" v="1811" actId="478"/>
          <ac:cxnSpMkLst>
            <pc:docMk/>
            <pc:sldMk cId="2789854552" sldId="1699"/>
            <ac:cxnSpMk id="25" creationId="{E7BBB047-60A1-4773-935F-CC4F315D3C51}"/>
          </ac:cxnSpMkLst>
        </pc:cxnChg>
        <pc:cxnChg chg="add del mod">
          <ac:chgData name="Hamlet Markarian" userId="4926d2b407f31d77" providerId="LiveId" clId="{1C057F98-2CC4-49E3-A2E2-A804BE88845B}" dt="2021-05-05T20:45:54.753" v="1967" actId="478"/>
          <ac:cxnSpMkLst>
            <pc:docMk/>
            <pc:sldMk cId="2789854552" sldId="1699"/>
            <ac:cxnSpMk id="73" creationId="{7F945935-30A4-4984-A129-C8878C88B3C0}"/>
          </ac:cxnSpMkLst>
        </pc:cxnChg>
        <pc:cxnChg chg="add del mod">
          <ac:chgData name="Hamlet Markarian" userId="4926d2b407f31d77" providerId="LiveId" clId="{1C057F98-2CC4-49E3-A2E2-A804BE88845B}" dt="2021-05-05T20:47:12.816" v="1988" actId="478"/>
          <ac:cxnSpMkLst>
            <pc:docMk/>
            <pc:sldMk cId="2789854552" sldId="1699"/>
            <ac:cxnSpMk id="81" creationId="{551DB286-AED1-4EA4-A89A-2BD37B0257B2}"/>
          </ac:cxnSpMkLst>
        </pc:cxnChg>
        <pc:cxnChg chg="add mod">
          <ac:chgData name="Hamlet Markarian" userId="4926d2b407f31d77" providerId="LiveId" clId="{1C057F98-2CC4-49E3-A2E2-A804BE88845B}" dt="2021-05-06T09:32:25.047" v="3985"/>
          <ac:cxnSpMkLst>
            <pc:docMk/>
            <pc:sldMk cId="2789854552" sldId="1699"/>
            <ac:cxnSpMk id="94" creationId="{CB6AC9C3-1790-4A65-8337-DDF26B123AAE}"/>
          </ac:cxnSpMkLst>
        </pc:cxnChg>
        <pc:cxnChg chg="del">
          <ac:chgData name="Hamlet Markarian" userId="4926d2b407f31d77" providerId="LiveId" clId="{1C057F98-2CC4-49E3-A2E2-A804BE88845B}" dt="2021-05-05T20:25:08.914" v="1811" actId="478"/>
          <ac:cxnSpMkLst>
            <pc:docMk/>
            <pc:sldMk cId="2789854552" sldId="1699"/>
            <ac:cxnSpMk id="107" creationId="{C5DC182D-C914-45EA-BCD8-E525DCD17DA8}"/>
          </ac:cxnSpMkLst>
        </pc:cxnChg>
        <pc:cxnChg chg="del">
          <ac:chgData name="Hamlet Markarian" userId="4926d2b407f31d77" providerId="LiveId" clId="{1C057F98-2CC4-49E3-A2E2-A804BE88845B}" dt="2021-05-05T20:25:08.914" v="1811" actId="478"/>
          <ac:cxnSpMkLst>
            <pc:docMk/>
            <pc:sldMk cId="2789854552" sldId="1699"/>
            <ac:cxnSpMk id="108" creationId="{B35DBD03-541C-4EB2-BFB7-6C5A7EAACD21}"/>
          </ac:cxnSpMkLst>
        </pc:cxnChg>
        <pc:cxnChg chg="del">
          <ac:chgData name="Hamlet Markarian" userId="4926d2b407f31d77" providerId="LiveId" clId="{1C057F98-2CC4-49E3-A2E2-A804BE88845B}" dt="2021-05-05T20:25:08.914" v="1811" actId="478"/>
          <ac:cxnSpMkLst>
            <pc:docMk/>
            <pc:sldMk cId="2789854552" sldId="1699"/>
            <ac:cxnSpMk id="109" creationId="{3F97FC0A-D76E-4468-BB2C-16B5766134F6}"/>
          </ac:cxnSpMkLst>
        </pc:cxnChg>
        <pc:cxnChg chg="add del mod ord">
          <ac:chgData name="Hamlet Markarian" userId="4926d2b407f31d77" providerId="LiveId" clId="{1C057F98-2CC4-49E3-A2E2-A804BE88845B}" dt="2021-05-05T20:44:45.504" v="1948" actId="478"/>
          <ac:cxnSpMkLst>
            <pc:docMk/>
            <pc:sldMk cId="2789854552" sldId="1699"/>
            <ac:cxnSpMk id="129" creationId="{79CAD62D-921C-4F83-8785-213EE2D6FCE2}"/>
          </ac:cxnSpMkLst>
        </pc:cxnChg>
        <pc:cxnChg chg="add del mod">
          <ac:chgData name="Hamlet Markarian" userId="4926d2b407f31d77" providerId="LiveId" clId="{1C057F98-2CC4-49E3-A2E2-A804BE88845B}" dt="2021-05-05T20:45:59.665" v="1968" actId="478"/>
          <ac:cxnSpMkLst>
            <pc:docMk/>
            <pc:sldMk cId="2789854552" sldId="1699"/>
            <ac:cxnSpMk id="176" creationId="{35BD39AC-77C5-4A44-ACF6-4E27704C027C}"/>
          </ac:cxnSpMkLst>
        </pc:cxnChg>
        <pc:cxnChg chg="add del mod">
          <ac:chgData name="Hamlet Markarian" userId="4926d2b407f31d77" providerId="LiveId" clId="{1C057F98-2CC4-49E3-A2E2-A804BE88845B}" dt="2021-05-05T20:45:59.665" v="1968" actId="478"/>
          <ac:cxnSpMkLst>
            <pc:docMk/>
            <pc:sldMk cId="2789854552" sldId="1699"/>
            <ac:cxnSpMk id="177" creationId="{95D80D4D-3E28-4DA7-8783-2F416FDE174A}"/>
          </ac:cxnSpMkLst>
        </pc:cxnChg>
        <pc:cxnChg chg="add del mod">
          <ac:chgData name="Hamlet Markarian" userId="4926d2b407f31d77" providerId="LiveId" clId="{1C057F98-2CC4-49E3-A2E2-A804BE88845B}" dt="2021-05-05T20:45:59.665" v="1968" actId="478"/>
          <ac:cxnSpMkLst>
            <pc:docMk/>
            <pc:sldMk cId="2789854552" sldId="1699"/>
            <ac:cxnSpMk id="178" creationId="{3901852F-A59E-493B-9039-3EAEAA49C15A}"/>
          </ac:cxnSpMkLst>
        </pc:cxnChg>
        <pc:cxnChg chg="add del mod">
          <ac:chgData name="Hamlet Markarian" userId="4926d2b407f31d77" providerId="LiveId" clId="{1C057F98-2CC4-49E3-A2E2-A804BE88845B}" dt="2021-05-05T20:47:11.919" v="1987" actId="478"/>
          <ac:cxnSpMkLst>
            <pc:docMk/>
            <pc:sldMk cId="2789854552" sldId="1699"/>
            <ac:cxnSpMk id="179" creationId="{02BF8B25-291F-4D44-B94A-B0AD7DE190E8}"/>
          </ac:cxnSpMkLst>
        </pc:cxnChg>
        <pc:cxnChg chg="add del mod">
          <ac:chgData name="Hamlet Markarian" userId="4926d2b407f31d77" providerId="LiveId" clId="{1C057F98-2CC4-49E3-A2E2-A804BE88845B}" dt="2021-05-05T20:47:11.136" v="1986" actId="478"/>
          <ac:cxnSpMkLst>
            <pc:docMk/>
            <pc:sldMk cId="2789854552" sldId="1699"/>
            <ac:cxnSpMk id="180" creationId="{83BBCA87-5D86-4E94-A12D-1CA7E8F3A1F0}"/>
          </ac:cxnSpMkLst>
        </pc:cxnChg>
        <pc:cxnChg chg="add del mod">
          <ac:chgData name="Hamlet Markarian" userId="4926d2b407f31d77" providerId="LiveId" clId="{1C057F98-2CC4-49E3-A2E2-A804BE88845B}" dt="2021-05-05T20:47:10.225" v="1985" actId="478"/>
          <ac:cxnSpMkLst>
            <pc:docMk/>
            <pc:sldMk cId="2789854552" sldId="1699"/>
            <ac:cxnSpMk id="181" creationId="{96276AB2-7966-44AC-B74E-2BAAAFB1C9BB}"/>
          </ac:cxnSpMkLst>
        </pc:cxnChg>
      </pc:sldChg>
      <pc:sldChg chg="addSp delSp modSp add mod">
        <pc:chgData name="Hamlet Markarian" userId="4926d2b407f31d77" providerId="LiveId" clId="{1C057F98-2CC4-49E3-A2E2-A804BE88845B}" dt="2021-05-06T09:32:25.047" v="3985"/>
        <pc:sldMkLst>
          <pc:docMk/>
          <pc:sldMk cId="1511626636" sldId="1700"/>
        </pc:sldMkLst>
        <pc:spChg chg="mod">
          <ac:chgData name="Hamlet Markarian" userId="4926d2b407f31d77" providerId="LiveId" clId="{1C057F98-2CC4-49E3-A2E2-A804BE88845B}" dt="2021-05-06T09:32:25.047" v="3985"/>
          <ac:spMkLst>
            <pc:docMk/>
            <pc:sldMk cId="1511626636" sldId="1700"/>
            <ac:spMk id="5" creationId="{BC01E833-A438-4C2A-AF28-2B402D7F80E5}"/>
          </ac:spMkLst>
        </pc:spChg>
        <pc:spChg chg="add del mod">
          <ac:chgData name="Hamlet Markarian" userId="4926d2b407f31d77" providerId="LiveId" clId="{1C057F98-2CC4-49E3-A2E2-A804BE88845B}" dt="2021-05-05T20:57:10.241" v="2066" actId="478"/>
          <ac:spMkLst>
            <pc:docMk/>
            <pc:sldMk cId="1511626636" sldId="1700"/>
            <ac:spMk id="29" creationId="{F952C887-C17E-41D9-B659-51DBFDEC9DE9}"/>
          </ac:spMkLst>
        </pc:spChg>
        <pc:spChg chg="add mod">
          <ac:chgData name="Hamlet Markarian" userId="4926d2b407f31d77" providerId="LiveId" clId="{1C057F98-2CC4-49E3-A2E2-A804BE88845B}" dt="2021-05-06T09:32:25.047" v="3985"/>
          <ac:spMkLst>
            <pc:docMk/>
            <pc:sldMk cId="1511626636" sldId="1700"/>
            <ac:spMk id="30" creationId="{2CC2DCFF-02CE-4E93-91F7-6B4B32F58156}"/>
          </ac:spMkLst>
        </pc:spChg>
        <pc:spChg chg="add mod">
          <ac:chgData name="Hamlet Markarian" userId="4926d2b407f31d77" providerId="LiveId" clId="{1C057F98-2CC4-49E3-A2E2-A804BE88845B}" dt="2021-05-06T09:32:25.047" v="3985"/>
          <ac:spMkLst>
            <pc:docMk/>
            <pc:sldMk cId="1511626636" sldId="1700"/>
            <ac:spMk id="32" creationId="{1D4D680D-F523-4261-B179-3A1744BB9798}"/>
          </ac:spMkLst>
        </pc:spChg>
        <pc:spChg chg="add mod">
          <ac:chgData name="Hamlet Markarian" userId="4926d2b407f31d77" providerId="LiveId" clId="{1C057F98-2CC4-49E3-A2E2-A804BE88845B}" dt="2021-05-06T09:32:25.047" v="3985"/>
          <ac:spMkLst>
            <pc:docMk/>
            <pc:sldMk cId="1511626636" sldId="1700"/>
            <ac:spMk id="34" creationId="{8769253C-C7BE-4922-80B4-34C292A466D2}"/>
          </ac:spMkLst>
        </pc:spChg>
        <pc:spChg chg="add mod">
          <ac:chgData name="Hamlet Markarian" userId="4926d2b407f31d77" providerId="LiveId" clId="{1C057F98-2CC4-49E3-A2E2-A804BE88845B}" dt="2021-05-06T09:32:25.047" v="3985"/>
          <ac:spMkLst>
            <pc:docMk/>
            <pc:sldMk cId="1511626636" sldId="1700"/>
            <ac:spMk id="35" creationId="{C396739F-27F2-4CF0-A8FD-E9513FEE3FAF}"/>
          </ac:spMkLst>
        </pc:spChg>
        <pc:spChg chg="add mod">
          <ac:chgData name="Hamlet Markarian" userId="4926d2b407f31d77" providerId="LiveId" clId="{1C057F98-2CC4-49E3-A2E2-A804BE88845B}" dt="2021-05-06T09:32:25.047" v="3985"/>
          <ac:spMkLst>
            <pc:docMk/>
            <pc:sldMk cId="1511626636" sldId="1700"/>
            <ac:spMk id="36" creationId="{5605B5E5-7252-4245-90F7-994BE7891BAE}"/>
          </ac:spMkLst>
        </pc:spChg>
        <pc:spChg chg="add mod">
          <ac:chgData name="Hamlet Markarian" userId="4926d2b407f31d77" providerId="LiveId" clId="{1C057F98-2CC4-49E3-A2E2-A804BE88845B}" dt="2021-05-06T09:32:25.047" v="3985"/>
          <ac:spMkLst>
            <pc:docMk/>
            <pc:sldMk cId="1511626636" sldId="1700"/>
            <ac:spMk id="37" creationId="{5F807EED-C6D8-4314-B7F1-D4AB663F5188}"/>
          </ac:spMkLst>
        </pc:spChg>
        <pc:spChg chg="add mod">
          <ac:chgData name="Hamlet Markarian" userId="4926d2b407f31d77" providerId="LiveId" clId="{1C057F98-2CC4-49E3-A2E2-A804BE88845B}" dt="2021-05-06T09:32:25.047" v="3985"/>
          <ac:spMkLst>
            <pc:docMk/>
            <pc:sldMk cId="1511626636" sldId="1700"/>
            <ac:spMk id="38" creationId="{D5382074-70E9-424E-AD3A-9D69E4CEA678}"/>
          </ac:spMkLst>
        </pc:spChg>
        <pc:spChg chg="add mod">
          <ac:chgData name="Hamlet Markarian" userId="4926d2b407f31d77" providerId="LiveId" clId="{1C057F98-2CC4-49E3-A2E2-A804BE88845B}" dt="2021-05-06T09:32:25.047" v="3985"/>
          <ac:spMkLst>
            <pc:docMk/>
            <pc:sldMk cId="1511626636" sldId="1700"/>
            <ac:spMk id="39" creationId="{BFF8BFE2-FB87-437D-8E88-DD0DA9BA56A1}"/>
          </ac:spMkLst>
        </pc:spChg>
        <pc:spChg chg="add mod">
          <ac:chgData name="Hamlet Markarian" userId="4926d2b407f31d77" providerId="LiveId" clId="{1C057F98-2CC4-49E3-A2E2-A804BE88845B}" dt="2021-05-06T09:32:25.047" v="3985"/>
          <ac:spMkLst>
            <pc:docMk/>
            <pc:sldMk cId="1511626636" sldId="1700"/>
            <ac:spMk id="40" creationId="{85240A0F-E155-480C-A497-6B529754658F}"/>
          </ac:spMkLst>
        </pc:spChg>
        <pc:spChg chg="add mod">
          <ac:chgData name="Hamlet Markarian" userId="4926d2b407f31d77" providerId="LiveId" clId="{1C057F98-2CC4-49E3-A2E2-A804BE88845B}" dt="2021-05-06T09:32:25.047" v="3985"/>
          <ac:spMkLst>
            <pc:docMk/>
            <pc:sldMk cId="1511626636" sldId="1700"/>
            <ac:spMk id="41" creationId="{E53CCAA7-5811-4D24-9E12-E27A4380C95F}"/>
          </ac:spMkLst>
        </pc:spChg>
        <pc:spChg chg="add mod">
          <ac:chgData name="Hamlet Markarian" userId="4926d2b407f31d77" providerId="LiveId" clId="{1C057F98-2CC4-49E3-A2E2-A804BE88845B}" dt="2021-05-06T09:32:25.047" v="3985"/>
          <ac:spMkLst>
            <pc:docMk/>
            <pc:sldMk cId="1511626636" sldId="1700"/>
            <ac:spMk id="42" creationId="{4448F7E6-A206-42F8-A705-BB6A07937A6B}"/>
          </ac:spMkLst>
        </pc:spChg>
        <pc:spChg chg="add mod">
          <ac:chgData name="Hamlet Markarian" userId="4926d2b407f31d77" providerId="LiveId" clId="{1C057F98-2CC4-49E3-A2E2-A804BE88845B}" dt="2021-05-06T09:32:25.047" v="3985"/>
          <ac:spMkLst>
            <pc:docMk/>
            <pc:sldMk cId="1511626636" sldId="1700"/>
            <ac:spMk id="44" creationId="{F6F86A23-8FD7-4C96-AC8B-1CDCAFF149B2}"/>
          </ac:spMkLst>
        </pc:spChg>
        <pc:spChg chg="add mod">
          <ac:chgData name="Hamlet Markarian" userId="4926d2b407f31d77" providerId="LiveId" clId="{1C057F98-2CC4-49E3-A2E2-A804BE88845B}" dt="2021-05-06T09:32:25.047" v="3985"/>
          <ac:spMkLst>
            <pc:docMk/>
            <pc:sldMk cId="1511626636" sldId="1700"/>
            <ac:spMk id="45" creationId="{DAA393E8-725D-4113-A4B2-3484B6635E9A}"/>
          </ac:spMkLst>
        </pc:spChg>
        <pc:spChg chg="add mod">
          <ac:chgData name="Hamlet Markarian" userId="4926d2b407f31d77" providerId="LiveId" clId="{1C057F98-2CC4-49E3-A2E2-A804BE88845B}" dt="2021-05-06T09:32:25.047" v="3985"/>
          <ac:spMkLst>
            <pc:docMk/>
            <pc:sldMk cId="1511626636" sldId="1700"/>
            <ac:spMk id="46" creationId="{60C0223B-B99E-443F-BEC6-75B2414B815C}"/>
          </ac:spMkLst>
        </pc:spChg>
        <pc:spChg chg="add mod">
          <ac:chgData name="Hamlet Markarian" userId="4926d2b407f31d77" providerId="LiveId" clId="{1C057F98-2CC4-49E3-A2E2-A804BE88845B}" dt="2021-05-06T09:32:25.047" v="3985"/>
          <ac:spMkLst>
            <pc:docMk/>
            <pc:sldMk cId="1511626636" sldId="1700"/>
            <ac:spMk id="47" creationId="{BDEE0322-1218-49EF-8DF9-C39C39FD9B6D}"/>
          </ac:spMkLst>
        </pc:spChg>
        <pc:spChg chg="add mod">
          <ac:chgData name="Hamlet Markarian" userId="4926d2b407f31d77" providerId="LiveId" clId="{1C057F98-2CC4-49E3-A2E2-A804BE88845B}" dt="2021-05-06T09:32:25.047" v="3985"/>
          <ac:spMkLst>
            <pc:docMk/>
            <pc:sldMk cId="1511626636" sldId="1700"/>
            <ac:spMk id="48" creationId="{6A61C3CE-1E5E-4949-84F4-AAA326269D96}"/>
          </ac:spMkLst>
        </pc:spChg>
        <pc:spChg chg="add mod">
          <ac:chgData name="Hamlet Markarian" userId="4926d2b407f31d77" providerId="LiveId" clId="{1C057F98-2CC4-49E3-A2E2-A804BE88845B}" dt="2021-05-06T09:32:25.047" v="3985"/>
          <ac:spMkLst>
            <pc:docMk/>
            <pc:sldMk cId="1511626636" sldId="1700"/>
            <ac:spMk id="50" creationId="{93863FF3-BCA6-41F8-A32B-733E002D7E8F}"/>
          </ac:spMkLst>
        </pc:spChg>
        <pc:spChg chg="add mod">
          <ac:chgData name="Hamlet Markarian" userId="4926d2b407f31d77" providerId="LiveId" clId="{1C057F98-2CC4-49E3-A2E2-A804BE88845B}" dt="2021-05-06T09:32:25.047" v="3985"/>
          <ac:spMkLst>
            <pc:docMk/>
            <pc:sldMk cId="1511626636" sldId="1700"/>
            <ac:spMk id="51" creationId="{911BC4AA-E649-421A-BB33-C86EEA3221C6}"/>
          </ac:spMkLst>
        </pc:spChg>
        <pc:spChg chg="add mod">
          <ac:chgData name="Hamlet Markarian" userId="4926d2b407f31d77" providerId="LiveId" clId="{1C057F98-2CC4-49E3-A2E2-A804BE88845B}" dt="2021-05-06T09:32:25.047" v="3985"/>
          <ac:spMkLst>
            <pc:docMk/>
            <pc:sldMk cId="1511626636" sldId="1700"/>
            <ac:spMk id="52" creationId="{4F02B8AC-8169-483B-84D7-A46471B13013}"/>
          </ac:spMkLst>
        </pc:spChg>
        <pc:spChg chg="add mod">
          <ac:chgData name="Hamlet Markarian" userId="4926d2b407f31d77" providerId="LiveId" clId="{1C057F98-2CC4-49E3-A2E2-A804BE88845B}" dt="2021-05-06T09:32:25.047" v="3985"/>
          <ac:spMkLst>
            <pc:docMk/>
            <pc:sldMk cId="1511626636" sldId="1700"/>
            <ac:spMk id="53" creationId="{F9AC76F6-D3CB-47B4-AEB2-78DE1943211D}"/>
          </ac:spMkLst>
        </pc:spChg>
        <pc:spChg chg="add mod">
          <ac:chgData name="Hamlet Markarian" userId="4926d2b407f31d77" providerId="LiveId" clId="{1C057F98-2CC4-49E3-A2E2-A804BE88845B}" dt="2021-05-06T09:32:25.047" v="3985"/>
          <ac:spMkLst>
            <pc:docMk/>
            <pc:sldMk cId="1511626636" sldId="1700"/>
            <ac:spMk id="56" creationId="{42BC0F83-8DF4-46BD-A1BE-3560767EDB55}"/>
          </ac:spMkLst>
        </pc:spChg>
        <pc:spChg chg="mod">
          <ac:chgData name="Hamlet Markarian" userId="4926d2b407f31d77" providerId="LiveId" clId="{1C057F98-2CC4-49E3-A2E2-A804BE88845B}" dt="2021-05-06T09:32:25.047" v="3985"/>
          <ac:spMkLst>
            <pc:docMk/>
            <pc:sldMk cId="1511626636" sldId="1700"/>
            <ac:spMk id="57" creationId="{B79FE3FB-DDD9-4C52-A866-E3982D872286}"/>
          </ac:spMkLst>
        </pc:spChg>
        <pc:spChg chg="add mod">
          <ac:chgData name="Hamlet Markarian" userId="4926d2b407f31d77" providerId="LiveId" clId="{1C057F98-2CC4-49E3-A2E2-A804BE88845B}" dt="2021-05-06T09:32:25.047" v="3985"/>
          <ac:spMkLst>
            <pc:docMk/>
            <pc:sldMk cId="1511626636" sldId="1700"/>
            <ac:spMk id="58" creationId="{85EC1DFB-F9E5-4537-AD05-0F1B6671D876}"/>
          </ac:spMkLst>
        </pc:spChg>
        <pc:spChg chg="add mod">
          <ac:chgData name="Hamlet Markarian" userId="4926d2b407f31d77" providerId="LiveId" clId="{1C057F98-2CC4-49E3-A2E2-A804BE88845B}" dt="2021-05-06T09:32:25.047" v="3985"/>
          <ac:spMkLst>
            <pc:docMk/>
            <pc:sldMk cId="1511626636" sldId="1700"/>
            <ac:spMk id="60" creationId="{C293193D-D392-4A32-A3E8-65B82F889E56}"/>
          </ac:spMkLst>
        </pc:spChg>
        <pc:spChg chg="add mod">
          <ac:chgData name="Hamlet Markarian" userId="4926d2b407f31d77" providerId="LiveId" clId="{1C057F98-2CC4-49E3-A2E2-A804BE88845B}" dt="2021-05-06T09:32:25.047" v="3985"/>
          <ac:spMkLst>
            <pc:docMk/>
            <pc:sldMk cId="1511626636" sldId="1700"/>
            <ac:spMk id="61" creationId="{C2A4CF9D-A5AF-49D5-8BF8-C1FA265C1C5B}"/>
          </ac:spMkLst>
        </pc:spChg>
        <pc:spChg chg="add mod">
          <ac:chgData name="Hamlet Markarian" userId="4926d2b407f31d77" providerId="LiveId" clId="{1C057F98-2CC4-49E3-A2E2-A804BE88845B}" dt="2021-05-06T09:32:25.047" v="3985"/>
          <ac:spMkLst>
            <pc:docMk/>
            <pc:sldMk cId="1511626636" sldId="1700"/>
            <ac:spMk id="62" creationId="{9AEC0673-156A-43A1-B2B6-398CF6BBAD95}"/>
          </ac:spMkLst>
        </pc:spChg>
        <pc:spChg chg="add mod">
          <ac:chgData name="Hamlet Markarian" userId="4926d2b407f31d77" providerId="LiveId" clId="{1C057F98-2CC4-49E3-A2E2-A804BE88845B}" dt="2021-05-06T09:32:25.047" v="3985"/>
          <ac:spMkLst>
            <pc:docMk/>
            <pc:sldMk cId="1511626636" sldId="1700"/>
            <ac:spMk id="64" creationId="{2C2824E6-14DB-448D-BA2B-61BF53D3EF8F}"/>
          </ac:spMkLst>
        </pc:spChg>
        <pc:spChg chg="add mod">
          <ac:chgData name="Hamlet Markarian" userId="4926d2b407f31d77" providerId="LiveId" clId="{1C057F98-2CC4-49E3-A2E2-A804BE88845B}" dt="2021-05-06T09:32:25.047" v="3985"/>
          <ac:spMkLst>
            <pc:docMk/>
            <pc:sldMk cId="1511626636" sldId="1700"/>
            <ac:spMk id="66" creationId="{2E3A918D-3E50-4421-8DA9-6D36E5D0174D}"/>
          </ac:spMkLst>
        </pc:spChg>
        <pc:spChg chg="add mod">
          <ac:chgData name="Hamlet Markarian" userId="4926d2b407f31d77" providerId="LiveId" clId="{1C057F98-2CC4-49E3-A2E2-A804BE88845B}" dt="2021-05-06T09:32:25.047" v="3985"/>
          <ac:spMkLst>
            <pc:docMk/>
            <pc:sldMk cId="1511626636" sldId="1700"/>
            <ac:spMk id="67" creationId="{5DD2BC22-B727-4B33-8F13-1D2182F53BF8}"/>
          </ac:spMkLst>
        </pc:spChg>
        <pc:spChg chg="add mod">
          <ac:chgData name="Hamlet Markarian" userId="4926d2b407f31d77" providerId="LiveId" clId="{1C057F98-2CC4-49E3-A2E2-A804BE88845B}" dt="2021-05-06T09:32:25.047" v="3985"/>
          <ac:spMkLst>
            <pc:docMk/>
            <pc:sldMk cId="1511626636" sldId="1700"/>
            <ac:spMk id="68" creationId="{B0C008F6-F2F6-4F40-8CF8-A0B4D99ABA5B}"/>
          </ac:spMkLst>
        </pc:spChg>
        <pc:spChg chg="add mod">
          <ac:chgData name="Hamlet Markarian" userId="4926d2b407f31d77" providerId="LiveId" clId="{1C057F98-2CC4-49E3-A2E2-A804BE88845B}" dt="2021-05-06T09:32:25.047" v="3985"/>
          <ac:spMkLst>
            <pc:docMk/>
            <pc:sldMk cId="1511626636" sldId="1700"/>
            <ac:spMk id="69" creationId="{C36C2069-BD20-4A17-9BE1-38A4A3B1429D}"/>
          </ac:spMkLst>
        </pc:spChg>
        <pc:spChg chg="add mod">
          <ac:chgData name="Hamlet Markarian" userId="4926d2b407f31d77" providerId="LiveId" clId="{1C057F98-2CC4-49E3-A2E2-A804BE88845B}" dt="2021-05-06T09:32:25.047" v="3985"/>
          <ac:spMkLst>
            <pc:docMk/>
            <pc:sldMk cId="1511626636" sldId="1700"/>
            <ac:spMk id="70" creationId="{138F43F3-32F2-4AF0-A793-F5F18CF122FD}"/>
          </ac:spMkLst>
        </pc:spChg>
        <pc:spChg chg="mod">
          <ac:chgData name="Hamlet Markarian" userId="4926d2b407f31d77" providerId="LiveId" clId="{1C057F98-2CC4-49E3-A2E2-A804BE88845B}" dt="2021-05-06T09:32:25.047" v="3985"/>
          <ac:spMkLst>
            <pc:docMk/>
            <pc:sldMk cId="1511626636" sldId="1700"/>
            <ac:spMk id="73" creationId="{51E360E2-B9C9-4EC1-BCE4-6EF9C21065BB}"/>
          </ac:spMkLst>
        </pc:spChg>
        <pc:spChg chg="mod">
          <ac:chgData name="Hamlet Markarian" userId="4926d2b407f31d77" providerId="LiveId" clId="{1C057F98-2CC4-49E3-A2E2-A804BE88845B}" dt="2021-05-06T09:32:25.047" v="3985"/>
          <ac:spMkLst>
            <pc:docMk/>
            <pc:sldMk cId="1511626636" sldId="1700"/>
            <ac:spMk id="75" creationId="{07E60869-F9D5-45FC-914F-1E4B4DED3B52}"/>
          </ac:spMkLst>
        </pc:spChg>
        <pc:spChg chg="mod">
          <ac:chgData name="Hamlet Markarian" userId="4926d2b407f31d77" providerId="LiveId" clId="{1C057F98-2CC4-49E3-A2E2-A804BE88845B}" dt="2021-05-06T09:32:25.047" v="3985"/>
          <ac:spMkLst>
            <pc:docMk/>
            <pc:sldMk cId="1511626636" sldId="1700"/>
            <ac:spMk id="76" creationId="{1DF3AA32-62C3-461C-86F1-F94EC0FA6A49}"/>
          </ac:spMkLst>
        </pc:spChg>
        <pc:spChg chg="mod">
          <ac:chgData name="Hamlet Markarian" userId="4926d2b407f31d77" providerId="LiveId" clId="{1C057F98-2CC4-49E3-A2E2-A804BE88845B}" dt="2021-05-06T09:32:25.047" v="3985"/>
          <ac:spMkLst>
            <pc:docMk/>
            <pc:sldMk cId="1511626636" sldId="1700"/>
            <ac:spMk id="77" creationId="{AED99866-EBAB-47A3-AC84-08508DD8642F}"/>
          </ac:spMkLst>
        </pc:spChg>
        <pc:spChg chg="mod">
          <ac:chgData name="Hamlet Markarian" userId="4926d2b407f31d77" providerId="LiveId" clId="{1C057F98-2CC4-49E3-A2E2-A804BE88845B}" dt="2021-05-06T09:32:25.047" v="3985"/>
          <ac:spMkLst>
            <pc:docMk/>
            <pc:sldMk cId="1511626636" sldId="1700"/>
            <ac:spMk id="78" creationId="{6988E813-51C6-4E0F-99E0-89B12CBFF025}"/>
          </ac:spMkLst>
        </pc:spChg>
        <pc:spChg chg="mod">
          <ac:chgData name="Hamlet Markarian" userId="4926d2b407f31d77" providerId="LiveId" clId="{1C057F98-2CC4-49E3-A2E2-A804BE88845B}" dt="2021-05-06T09:32:25.047" v="3985"/>
          <ac:spMkLst>
            <pc:docMk/>
            <pc:sldMk cId="1511626636" sldId="1700"/>
            <ac:spMk id="80" creationId="{7D8B2C4F-EC3E-42CC-B1E1-2184946EAB0A}"/>
          </ac:spMkLst>
        </pc:spChg>
        <pc:spChg chg="add mod">
          <ac:chgData name="Hamlet Markarian" userId="4926d2b407f31d77" providerId="LiveId" clId="{1C057F98-2CC4-49E3-A2E2-A804BE88845B}" dt="2021-05-06T09:32:25.047" v="3985"/>
          <ac:spMkLst>
            <pc:docMk/>
            <pc:sldMk cId="1511626636" sldId="1700"/>
            <ac:spMk id="82" creationId="{4DD7C862-9050-46F5-9137-52D8C1BFCB20}"/>
          </ac:spMkLst>
        </pc:spChg>
        <pc:spChg chg="add mod">
          <ac:chgData name="Hamlet Markarian" userId="4926d2b407f31d77" providerId="LiveId" clId="{1C057F98-2CC4-49E3-A2E2-A804BE88845B}" dt="2021-05-06T09:32:25.047" v="3985"/>
          <ac:spMkLst>
            <pc:docMk/>
            <pc:sldMk cId="1511626636" sldId="1700"/>
            <ac:spMk id="83" creationId="{D3BA2C9A-EF89-4152-BBA3-BBE00EB81DFE}"/>
          </ac:spMkLst>
        </pc:spChg>
        <pc:spChg chg="add mod">
          <ac:chgData name="Hamlet Markarian" userId="4926d2b407f31d77" providerId="LiveId" clId="{1C057F98-2CC4-49E3-A2E2-A804BE88845B}" dt="2021-05-06T09:32:25.047" v="3985"/>
          <ac:spMkLst>
            <pc:docMk/>
            <pc:sldMk cId="1511626636" sldId="1700"/>
            <ac:spMk id="84" creationId="{04AFE009-6A40-4E04-B67F-C3529E887F80}"/>
          </ac:spMkLst>
        </pc:spChg>
        <pc:spChg chg="mod">
          <ac:chgData name="Hamlet Markarian" userId="4926d2b407f31d77" providerId="LiveId" clId="{1C057F98-2CC4-49E3-A2E2-A804BE88845B}" dt="2021-05-06T09:32:25.047" v="3985"/>
          <ac:spMkLst>
            <pc:docMk/>
            <pc:sldMk cId="1511626636" sldId="1700"/>
            <ac:spMk id="86" creationId="{FDE1ED42-320B-4BFA-8ACE-40BD3A7BF369}"/>
          </ac:spMkLst>
        </pc:spChg>
        <pc:spChg chg="mod">
          <ac:chgData name="Hamlet Markarian" userId="4926d2b407f31d77" providerId="LiveId" clId="{1C057F98-2CC4-49E3-A2E2-A804BE88845B}" dt="2021-05-06T09:32:25.047" v="3985"/>
          <ac:spMkLst>
            <pc:docMk/>
            <pc:sldMk cId="1511626636" sldId="1700"/>
            <ac:spMk id="87" creationId="{C92A7041-63AB-4579-B061-8A346F45FE89}"/>
          </ac:spMkLst>
        </pc:spChg>
        <pc:spChg chg="mod">
          <ac:chgData name="Hamlet Markarian" userId="4926d2b407f31d77" providerId="LiveId" clId="{1C057F98-2CC4-49E3-A2E2-A804BE88845B}" dt="2021-05-06T09:32:25.047" v="3985"/>
          <ac:spMkLst>
            <pc:docMk/>
            <pc:sldMk cId="1511626636" sldId="1700"/>
            <ac:spMk id="88" creationId="{A52498D4-8C84-436C-A629-BFD59B653407}"/>
          </ac:spMkLst>
        </pc:spChg>
        <pc:spChg chg="mod">
          <ac:chgData name="Hamlet Markarian" userId="4926d2b407f31d77" providerId="LiveId" clId="{1C057F98-2CC4-49E3-A2E2-A804BE88845B}" dt="2021-05-06T09:32:25.047" v="3985"/>
          <ac:spMkLst>
            <pc:docMk/>
            <pc:sldMk cId="1511626636" sldId="1700"/>
            <ac:spMk id="89" creationId="{3861B3D1-9F72-48F3-8F52-B469BA168883}"/>
          </ac:spMkLst>
        </pc:spChg>
        <pc:spChg chg="add mod">
          <ac:chgData name="Hamlet Markarian" userId="4926d2b407f31d77" providerId="LiveId" clId="{1C057F98-2CC4-49E3-A2E2-A804BE88845B}" dt="2021-05-06T09:32:25.047" v="3985"/>
          <ac:spMkLst>
            <pc:docMk/>
            <pc:sldMk cId="1511626636" sldId="1700"/>
            <ac:spMk id="90" creationId="{AA51990D-A5B8-431D-9CAD-780834362CEA}"/>
          </ac:spMkLst>
        </pc:spChg>
        <pc:spChg chg="add mod">
          <ac:chgData name="Hamlet Markarian" userId="4926d2b407f31d77" providerId="LiveId" clId="{1C057F98-2CC4-49E3-A2E2-A804BE88845B}" dt="2021-05-06T09:32:25.047" v="3985"/>
          <ac:spMkLst>
            <pc:docMk/>
            <pc:sldMk cId="1511626636" sldId="1700"/>
            <ac:spMk id="91" creationId="{EC55B707-69AC-4B94-AB46-5D5A3B4E0249}"/>
          </ac:spMkLst>
        </pc:spChg>
        <pc:spChg chg="mod">
          <ac:chgData name="Hamlet Markarian" userId="4926d2b407f31d77" providerId="LiveId" clId="{1C057F98-2CC4-49E3-A2E2-A804BE88845B}" dt="2021-05-06T09:32:25.047" v="3985"/>
          <ac:spMkLst>
            <pc:docMk/>
            <pc:sldMk cId="1511626636" sldId="1700"/>
            <ac:spMk id="96" creationId="{BB94E991-97B4-473C-8F94-83375346173E}"/>
          </ac:spMkLst>
        </pc:spChg>
        <pc:spChg chg="mod">
          <ac:chgData name="Hamlet Markarian" userId="4926d2b407f31d77" providerId="LiveId" clId="{1C057F98-2CC4-49E3-A2E2-A804BE88845B}" dt="2021-05-06T09:32:25.047" v="3985"/>
          <ac:spMkLst>
            <pc:docMk/>
            <pc:sldMk cId="1511626636" sldId="1700"/>
            <ac:spMk id="97" creationId="{384C1A49-53C6-49A3-9EFC-DAE87884C7E6}"/>
          </ac:spMkLst>
        </pc:spChg>
        <pc:spChg chg="add mod">
          <ac:chgData name="Hamlet Markarian" userId="4926d2b407f31d77" providerId="LiveId" clId="{1C057F98-2CC4-49E3-A2E2-A804BE88845B}" dt="2021-05-06T09:32:25.047" v="3985"/>
          <ac:spMkLst>
            <pc:docMk/>
            <pc:sldMk cId="1511626636" sldId="1700"/>
            <ac:spMk id="99" creationId="{6E20D00C-A6DE-42C5-87BB-DEF7B8069A7C}"/>
          </ac:spMkLst>
        </pc:spChg>
        <pc:spChg chg="add mod">
          <ac:chgData name="Hamlet Markarian" userId="4926d2b407f31d77" providerId="LiveId" clId="{1C057F98-2CC4-49E3-A2E2-A804BE88845B}" dt="2021-05-06T09:32:25.047" v="3985"/>
          <ac:spMkLst>
            <pc:docMk/>
            <pc:sldMk cId="1511626636" sldId="1700"/>
            <ac:spMk id="100" creationId="{6B5B5906-0F80-44FA-A0F8-3FC6904F18C3}"/>
          </ac:spMkLst>
        </pc:spChg>
        <pc:spChg chg="add mod">
          <ac:chgData name="Hamlet Markarian" userId="4926d2b407f31d77" providerId="LiveId" clId="{1C057F98-2CC4-49E3-A2E2-A804BE88845B}" dt="2021-05-06T09:32:25.047" v="3985"/>
          <ac:spMkLst>
            <pc:docMk/>
            <pc:sldMk cId="1511626636" sldId="1700"/>
            <ac:spMk id="101" creationId="{663DE620-1466-4183-961D-6FD4ED7DA1B8}"/>
          </ac:spMkLst>
        </pc:spChg>
        <pc:spChg chg="add mod">
          <ac:chgData name="Hamlet Markarian" userId="4926d2b407f31d77" providerId="LiveId" clId="{1C057F98-2CC4-49E3-A2E2-A804BE88845B}" dt="2021-05-06T09:32:25.047" v="3985"/>
          <ac:spMkLst>
            <pc:docMk/>
            <pc:sldMk cId="1511626636" sldId="1700"/>
            <ac:spMk id="102" creationId="{A6E59750-902F-43AE-B817-00BCD4414F91}"/>
          </ac:spMkLst>
        </pc:spChg>
        <pc:spChg chg="del">
          <ac:chgData name="Hamlet Markarian" userId="4926d2b407f31d77" providerId="LiveId" clId="{1C057F98-2CC4-49E3-A2E2-A804BE88845B}" dt="2021-05-05T20:54:58.705" v="2050" actId="478"/>
          <ac:spMkLst>
            <pc:docMk/>
            <pc:sldMk cId="1511626636" sldId="1700"/>
            <ac:spMk id="114" creationId="{29DA84BB-7FC7-4310-AD46-43915C927A51}"/>
          </ac:spMkLst>
        </pc:spChg>
        <pc:spChg chg="mod">
          <ac:chgData name="Hamlet Markarian" userId="4926d2b407f31d77" providerId="LiveId" clId="{1C057F98-2CC4-49E3-A2E2-A804BE88845B}" dt="2021-05-06T09:32:25.047" v="3985"/>
          <ac:spMkLst>
            <pc:docMk/>
            <pc:sldMk cId="1511626636" sldId="1700"/>
            <ac:spMk id="126" creationId="{FB6E0E24-6680-4011-950F-66E1035EEC72}"/>
          </ac:spMkLst>
        </pc:spChg>
        <pc:spChg chg="del">
          <ac:chgData name="Hamlet Markarian" userId="4926d2b407f31d77" providerId="LiveId" clId="{1C057F98-2CC4-49E3-A2E2-A804BE88845B}" dt="2021-05-05T20:54:56.529" v="2049" actId="478"/>
          <ac:spMkLst>
            <pc:docMk/>
            <pc:sldMk cId="1511626636" sldId="1700"/>
            <ac:spMk id="127" creationId="{B3F9A3AF-7038-4546-A40A-639F779184D7}"/>
          </ac:spMkLst>
        </pc:spChg>
        <pc:spChg chg="del">
          <ac:chgData name="Hamlet Markarian" userId="4926d2b407f31d77" providerId="LiveId" clId="{1C057F98-2CC4-49E3-A2E2-A804BE88845B}" dt="2021-05-05T20:54:56.529" v="2049" actId="478"/>
          <ac:spMkLst>
            <pc:docMk/>
            <pc:sldMk cId="1511626636" sldId="1700"/>
            <ac:spMk id="128" creationId="{4419470E-1D7C-46C1-9D33-670F9A46FB75}"/>
          </ac:spMkLst>
        </pc:spChg>
        <pc:spChg chg="mod">
          <ac:chgData name="Hamlet Markarian" userId="4926d2b407f31d77" providerId="LiveId" clId="{1C057F98-2CC4-49E3-A2E2-A804BE88845B}" dt="2021-05-06T09:32:25.047" v="3985"/>
          <ac:spMkLst>
            <pc:docMk/>
            <pc:sldMk cId="1511626636" sldId="1700"/>
            <ac:spMk id="129" creationId="{0B153E6F-0EBC-4E65-B0BD-B52B04E9214E}"/>
          </ac:spMkLst>
        </pc:spChg>
        <pc:spChg chg="mod">
          <ac:chgData name="Hamlet Markarian" userId="4926d2b407f31d77" providerId="LiveId" clId="{1C057F98-2CC4-49E3-A2E2-A804BE88845B}" dt="2021-05-06T09:32:25.047" v="3985"/>
          <ac:spMkLst>
            <pc:docMk/>
            <pc:sldMk cId="1511626636" sldId="1700"/>
            <ac:spMk id="130" creationId="{C13CDF70-E6F6-4D17-A3FB-3AB53EBA002C}"/>
          </ac:spMkLst>
        </pc:spChg>
        <pc:spChg chg="mod">
          <ac:chgData name="Hamlet Markarian" userId="4926d2b407f31d77" providerId="LiveId" clId="{1C057F98-2CC4-49E3-A2E2-A804BE88845B}" dt="2021-05-06T09:32:25.047" v="3985"/>
          <ac:spMkLst>
            <pc:docMk/>
            <pc:sldMk cId="1511626636" sldId="1700"/>
            <ac:spMk id="132" creationId="{8CECE14C-D95A-4847-BB37-997948DC35BD}"/>
          </ac:spMkLst>
        </pc:spChg>
        <pc:spChg chg="mod">
          <ac:chgData name="Hamlet Markarian" userId="4926d2b407f31d77" providerId="LiveId" clId="{1C057F98-2CC4-49E3-A2E2-A804BE88845B}" dt="2021-05-06T09:32:25.047" v="3985"/>
          <ac:spMkLst>
            <pc:docMk/>
            <pc:sldMk cId="1511626636" sldId="1700"/>
            <ac:spMk id="133" creationId="{BE15ECC4-6258-4C7E-8E86-8EFC69A1E30D}"/>
          </ac:spMkLst>
        </pc:spChg>
        <pc:spChg chg="del">
          <ac:chgData name="Hamlet Markarian" userId="4926d2b407f31d77" providerId="LiveId" clId="{1C057F98-2CC4-49E3-A2E2-A804BE88845B}" dt="2021-05-05T20:54:56.529" v="2049" actId="478"/>
          <ac:spMkLst>
            <pc:docMk/>
            <pc:sldMk cId="1511626636" sldId="1700"/>
            <ac:spMk id="145" creationId="{5C1441D4-DDA8-46F7-94F7-8DF194D97511}"/>
          </ac:spMkLst>
        </pc:spChg>
        <pc:spChg chg="mod">
          <ac:chgData name="Hamlet Markarian" userId="4926d2b407f31d77" providerId="LiveId" clId="{1C057F98-2CC4-49E3-A2E2-A804BE88845B}" dt="2021-05-06T09:32:25.047" v="3985"/>
          <ac:spMkLst>
            <pc:docMk/>
            <pc:sldMk cId="1511626636" sldId="1700"/>
            <ac:spMk id="146" creationId="{CD52AEFA-CF80-4CC3-A068-402146F85476}"/>
          </ac:spMkLst>
        </pc:spChg>
        <pc:spChg chg="mod">
          <ac:chgData name="Hamlet Markarian" userId="4926d2b407f31d77" providerId="LiveId" clId="{1C057F98-2CC4-49E3-A2E2-A804BE88845B}" dt="2021-05-06T09:32:25.047" v="3985"/>
          <ac:spMkLst>
            <pc:docMk/>
            <pc:sldMk cId="1511626636" sldId="1700"/>
            <ac:spMk id="147" creationId="{9A45CEB0-D672-456C-BC50-C424D8A26E6C}"/>
          </ac:spMkLst>
        </pc:spChg>
        <pc:spChg chg="mod">
          <ac:chgData name="Hamlet Markarian" userId="4926d2b407f31d77" providerId="LiveId" clId="{1C057F98-2CC4-49E3-A2E2-A804BE88845B}" dt="2021-05-06T09:32:25.047" v="3985"/>
          <ac:spMkLst>
            <pc:docMk/>
            <pc:sldMk cId="1511626636" sldId="1700"/>
            <ac:spMk id="148" creationId="{70FA247A-4BE5-4B7C-8EB7-16F63049E144}"/>
          </ac:spMkLst>
        </pc:spChg>
        <pc:spChg chg="mod">
          <ac:chgData name="Hamlet Markarian" userId="4926d2b407f31d77" providerId="LiveId" clId="{1C057F98-2CC4-49E3-A2E2-A804BE88845B}" dt="2021-05-06T09:32:25.047" v="3985"/>
          <ac:spMkLst>
            <pc:docMk/>
            <pc:sldMk cId="1511626636" sldId="1700"/>
            <ac:spMk id="150" creationId="{424C1E91-E230-4B5C-883F-B3D4B1941475}"/>
          </ac:spMkLst>
        </pc:spChg>
        <pc:spChg chg="mod">
          <ac:chgData name="Hamlet Markarian" userId="4926d2b407f31d77" providerId="LiveId" clId="{1C057F98-2CC4-49E3-A2E2-A804BE88845B}" dt="2021-05-06T09:32:25.047" v="3985"/>
          <ac:spMkLst>
            <pc:docMk/>
            <pc:sldMk cId="1511626636" sldId="1700"/>
            <ac:spMk id="151" creationId="{DC819484-DEE3-43ED-8FC0-F03A53F4EDFE}"/>
          </ac:spMkLst>
        </pc:spChg>
        <pc:spChg chg="add mod">
          <ac:chgData name="Hamlet Markarian" userId="4926d2b407f31d77" providerId="LiveId" clId="{1C057F98-2CC4-49E3-A2E2-A804BE88845B}" dt="2021-05-06T09:32:25.047" v="3985"/>
          <ac:spMkLst>
            <pc:docMk/>
            <pc:sldMk cId="1511626636" sldId="1700"/>
            <ac:spMk id="157" creationId="{B9F8B422-130A-4830-8134-E6370053207C}"/>
          </ac:spMkLst>
        </pc:spChg>
        <pc:spChg chg="add mod">
          <ac:chgData name="Hamlet Markarian" userId="4926d2b407f31d77" providerId="LiveId" clId="{1C057F98-2CC4-49E3-A2E2-A804BE88845B}" dt="2021-05-06T09:32:25.047" v="3985"/>
          <ac:spMkLst>
            <pc:docMk/>
            <pc:sldMk cId="1511626636" sldId="1700"/>
            <ac:spMk id="158" creationId="{868721EE-2B97-437E-9D47-7E986D37C711}"/>
          </ac:spMkLst>
        </pc:spChg>
        <pc:spChg chg="add mod">
          <ac:chgData name="Hamlet Markarian" userId="4926d2b407f31d77" providerId="LiveId" clId="{1C057F98-2CC4-49E3-A2E2-A804BE88845B}" dt="2021-05-06T09:32:25.047" v="3985"/>
          <ac:spMkLst>
            <pc:docMk/>
            <pc:sldMk cId="1511626636" sldId="1700"/>
            <ac:spMk id="159" creationId="{8CC584FF-83FC-40BD-8DD1-85AC369EB5F6}"/>
          </ac:spMkLst>
        </pc:spChg>
        <pc:spChg chg="add mod">
          <ac:chgData name="Hamlet Markarian" userId="4926d2b407f31d77" providerId="LiveId" clId="{1C057F98-2CC4-49E3-A2E2-A804BE88845B}" dt="2021-05-06T09:32:25.047" v="3985"/>
          <ac:spMkLst>
            <pc:docMk/>
            <pc:sldMk cId="1511626636" sldId="1700"/>
            <ac:spMk id="160" creationId="{54B10314-6C21-444B-A9AE-820712205BB7}"/>
          </ac:spMkLst>
        </pc:spChg>
        <pc:spChg chg="add mod">
          <ac:chgData name="Hamlet Markarian" userId="4926d2b407f31d77" providerId="LiveId" clId="{1C057F98-2CC4-49E3-A2E2-A804BE88845B}" dt="2021-05-06T09:32:25.047" v="3985"/>
          <ac:spMkLst>
            <pc:docMk/>
            <pc:sldMk cId="1511626636" sldId="1700"/>
            <ac:spMk id="161" creationId="{08D3FA42-BB06-4E64-9F68-F713122B9534}"/>
          </ac:spMkLst>
        </pc:spChg>
        <pc:spChg chg="add mod">
          <ac:chgData name="Hamlet Markarian" userId="4926d2b407f31d77" providerId="LiveId" clId="{1C057F98-2CC4-49E3-A2E2-A804BE88845B}" dt="2021-05-06T09:32:25.047" v="3985"/>
          <ac:spMkLst>
            <pc:docMk/>
            <pc:sldMk cId="1511626636" sldId="1700"/>
            <ac:spMk id="162" creationId="{9B9CDBD8-05E7-4471-A062-2DB7B4703938}"/>
          </ac:spMkLst>
        </pc:spChg>
        <pc:spChg chg="del">
          <ac:chgData name="Hamlet Markarian" userId="4926d2b407f31d77" providerId="LiveId" clId="{1C057F98-2CC4-49E3-A2E2-A804BE88845B}" dt="2021-05-05T20:54:56.529" v="2049" actId="478"/>
          <ac:spMkLst>
            <pc:docMk/>
            <pc:sldMk cId="1511626636" sldId="1700"/>
            <ac:spMk id="163" creationId="{9D6FCAE0-03AE-4F0A-AB2B-5FD8503C397D}"/>
          </ac:spMkLst>
        </pc:spChg>
        <pc:spChg chg="add mod">
          <ac:chgData name="Hamlet Markarian" userId="4926d2b407f31d77" providerId="LiveId" clId="{1C057F98-2CC4-49E3-A2E2-A804BE88845B}" dt="2021-05-06T09:32:25.047" v="3985"/>
          <ac:spMkLst>
            <pc:docMk/>
            <pc:sldMk cId="1511626636" sldId="1700"/>
            <ac:spMk id="164" creationId="{15332E1D-4A0F-40DD-9E0C-2CD5746DEEC9}"/>
          </ac:spMkLst>
        </pc:spChg>
        <pc:spChg chg="add mod">
          <ac:chgData name="Hamlet Markarian" userId="4926d2b407f31d77" providerId="LiveId" clId="{1C057F98-2CC4-49E3-A2E2-A804BE88845B}" dt="2021-05-06T09:32:25.047" v="3985"/>
          <ac:spMkLst>
            <pc:docMk/>
            <pc:sldMk cId="1511626636" sldId="1700"/>
            <ac:spMk id="166" creationId="{63DFB842-B368-4062-812A-CDE38F1D391A}"/>
          </ac:spMkLst>
        </pc:spChg>
        <pc:spChg chg="add mod">
          <ac:chgData name="Hamlet Markarian" userId="4926d2b407f31d77" providerId="LiveId" clId="{1C057F98-2CC4-49E3-A2E2-A804BE88845B}" dt="2021-05-06T09:32:25.047" v="3985"/>
          <ac:spMkLst>
            <pc:docMk/>
            <pc:sldMk cId="1511626636" sldId="1700"/>
            <ac:spMk id="167" creationId="{90857DC2-3A95-44CC-9A70-0FD705AC0365}"/>
          </ac:spMkLst>
        </pc:spChg>
        <pc:spChg chg="del">
          <ac:chgData name="Hamlet Markarian" userId="4926d2b407f31d77" providerId="LiveId" clId="{1C057F98-2CC4-49E3-A2E2-A804BE88845B}" dt="2021-05-05T20:54:56.529" v="2049" actId="478"/>
          <ac:spMkLst>
            <pc:docMk/>
            <pc:sldMk cId="1511626636" sldId="1700"/>
            <ac:spMk id="168" creationId="{37F152F7-0AFD-4C81-B068-CF327F187F58}"/>
          </ac:spMkLst>
        </pc:spChg>
        <pc:spChg chg="del">
          <ac:chgData name="Hamlet Markarian" userId="4926d2b407f31d77" providerId="LiveId" clId="{1C057F98-2CC4-49E3-A2E2-A804BE88845B}" dt="2021-05-05T20:54:56.529" v="2049" actId="478"/>
          <ac:spMkLst>
            <pc:docMk/>
            <pc:sldMk cId="1511626636" sldId="1700"/>
            <ac:spMk id="169" creationId="{65278BA3-AE12-4F86-8E66-67B31EA9658E}"/>
          </ac:spMkLst>
        </pc:spChg>
        <pc:spChg chg="del">
          <ac:chgData name="Hamlet Markarian" userId="4926d2b407f31d77" providerId="LiveId" clId="{1C057F98-2CC4-49E3-A2E2-A804BE88845B}" dt="2021-05-05T20:54:56.529" v="2049" actId="478"/>
          <ac:spMkLst>
            <pc:docMk/>
            <pc:sldMk cId="1511626636" sldId="1700"/>
            <ac:spMk id="170" creationId="{DD23B9C0-1D08-4DA2-8194-835EF66269C9}"/>
          </ac:spMkLst>
        </pc:spChg>
        <pc:spChg chg="del">
          <ac:chgData name="Hamlet Markarian" userId="4926d2b407f31d77" providerId="LiveId" clId="{1C057F98-2CC4-49E3-A2E2-A804BE88845B}" dt="2021-05-05T20:54:56.529" v="2049" actId="478"/>
          <ac:spMkLst>
            <pc:docMk/>
            <pc:sldMk cId="1511626636" sldId="1700"/>
            <ac:spMk id="171" creationId="{29C4DC7E-8DC4-41DF-A865-6918A15CA8FA}"/>
          </ac:spMkLst>
        </pc:spChg>
        <pc:spChg chg="del">
          <ac:chgData name="Hamlet Markarian" userId="4926d2b407f31d77" providerId="LiveId" clId="{1C057F98-2CC4-49E3-A2E2-A804BE88845B}" dt="2021-05-05T20:54:56.529" v="2049" actId="478"/>
          <ac:spMkLst>
            <pc:docMk/>
            <pc:sldMk cId="1511626636" sldId="1700"/>
            <ac:spMk id="172" creationId="{14CFEA16-1A8F-4D0C-9A4D-BF2DDAC925AA}"/>
          </ac:spMkLst>
        </pc:spChg>
        <pc:spChg chg="del">
          <ac:chgData name="Hamlet Markarian" userId="4926d2b407f31d77" providerId="LiveId" clId="{1C057F98-2CC4-49E3-A2E2-A804BE88845B}" dt="2021-05-05T20:54:56.529" v="2049" actId="478"/>
          <ac:spMkLst>
            <pc:docMk/>
            <pc:sldMk cId="1511626636" sldId="1700"/>
            <ac:spMk id="173" creationId="{7EFA76D6-3935-45AB-8EA4-81DE53A89295}"/>
          </ac:spMkLst>
        </pc:spChg>
        <pc:spChg chg="del">
          <ac:chgData name="Hamlet Markarian" userId="4926d2b407f31d77" providerId="LiveId" clId="{1C057F98-2CC4-49E3-A2E2-A804BE88845B}" dt="2021-05-05T20:54:56.529" v="2049" actId="478"/>
          <ac:spMkLst>
            <pc:docMk/>
            <pc:sldMk cId="1511626636" sldId="1700"/>
            <ac:spMk id="174" creationId="{9255E855-2AE2-4092-A7F0-AC5F06E12307}"/>
          </ac:spMkLst>
        </pc:spChg>
        <pc:spChg chg="del">
          <ac:chgData name="Hamlet Markarian" userId="4926d2b407f31d77" providerId="LiveId" clId="{1C057F98-2CC4-49E3-A2E2-A804BE88845B}" dt="2021-05-05T20:54:56.529" v="2049" actId="478"/>
          <ac:spMkLst>
            <pc:docMk/>
            <pc:sldMk cId="1511626636" sldId="1700"/>
            <ac:spMk id="175" creationId="{85DF9608-2DD7-4A21-A987-5183A52FA3F4}"/>
          </ac:spMkLst>
        </pc:spChg>
        <pc:spChg chg="add mod">
          <ac:chgData name="Hamlet Markarian" userId="4926d2b407f31d77" providerId="LiveId" clId="{1C057F98-2CC4-49E3-A2E2-A804BE88845B}" dt="2021-05-06T09:32:25.047" v="3985"/>
          <ac:spMkLst>
            <pc:docMk/>
            <pc:sldMk cId="1511626636" sldId="1700"/>
            <ac:spMk id="176" creationId="{ABDB66BD-ED39-4648-AC9B-E69376305254}"/>
          </ac:spMkLst>
        </pc:spChg>
        <pc:spChg chg="add mod">
          <ac:chgData name="Hamlet Markarian" userId="4926d2b407f31d77" providerId="LiveId" clId="{1C057F98-2CC4-49E3-A2E2-A804BE88845B}" dt="2021-05-06T09:32:25.047" v="3985"/>
          <ac:spMkLst>
            <pc:docMk/>
            <pc:sldMk cId="1511626636" sldId="1700"/>
            <ac:spMk id="177" creationId="{3A877332-226E-4A54-AA5C-9701A3729841}"/>
          </ac:spMkLst>
        </pc:spChg>
        <pc:spChg chg="add mod">
          <ac:chgData name="Hamlet Markarian" userId="4926d2b407f31d77" providerId="LiveId" clId="{1C057F98-2CC4-49E3-A2E2-A804BE88845B}" dt="2021-05-06T09:32:25.047" v="3985"/>
          <ac:spMkLst>
            <pc:docMk/>
            <pc:sldMk cId="1511626636" sldId="1700"/>
            <ac:spMk id="178" creationId="{8D416570-FC83-4C78-9CFA-486B6A00135D}"/>
          </ac:spMkLst>
        </pc:spChg>
        <pc:spChg chg="add mod">
          <ac:chgData name="Hamlet Markarian" userId="4926d2b407f31d77" providerId="LiveId" clId="{1C057F98-2CC4-49E3-A2E2-A804BE88845B}" dt="2021-05-06T09:32:25.047" v="3985"/>
          <ac:spMkLst>
            <pc:docMk/>
            <pc:sldMk cId="1511626636" sldId="1700"/>
            <ac:spMk id="179" creationId="{1BBACA1A-771D-45A7-BAEF-87A9D0C76EF9}"/>
          </ac:spMkLst>
        </pc:spChg>
        <pc:spChg chg="add mod ord">
          <ac:chgData name="Hamlet Markarian" userId="4926d2b407f31d77" providerId="LiveId" clId="{1C057F98-2CC4-49E3-A2E2-A804BE88845B}" dt="2021-05-06T09:32:25.047" v="3985"/>
          <ac:spMkLst>
            <pc:docMk/>
            <pc:sldMk cId="1511626636" sldId="1700"/>
            <ac:spMk id="181" creationId="{DDEF0C36-0218-44FF-80F9-3B4174B4770C}"/>
          </ac:spMkLst>
        </pc:spChg>
        <pc:grpChg chg="add mod">
          <ac:chgData name="Hamlet Markarian" userId="4926d2b407f31d77" providerId="LiveId" clId="{1C057F98-2CC4-49E3-A2E2-A804BE88845B}" dt="2021-05-06T09:32:25.047" v="3985"/>
          <ac:grpSpMkLst>
            <pc:docMk/>
            <pc:sldMk cId="1511626636" sldId="1700"/>
            <ac:grpSpMk id="72" creationId="{FD5F8DBB-5E18-4053-9708-07AE9F7BC6EB}"/>
          </ac:grpSpMkLst>
        </pc:grpChg>
        <pc:grpChg chg="mod">
          <ac:chgData name="Hamlet Markarian" userId="4926d2b407f31d77" providerId="LiveId" clId="{1C057F98-2CC4-49E3-A2E2-A804BE88845B}" dt="2021-05-06T09:32:25.047" v="3985"/>
          <ac:grpSpMkLst>
            <pc:docMk/>
            <pc:sldMk cId="1511626636" sldId="1700"/>
            <ac:grpSpMk id="85" creationId="{2386B6A7-AA72-4C56-84B2-783D455833CA}"/>
          </ac:grpSpMkLst>
        </pc:grpChg>
        <pc:grpChg chg="add mod">
          <ac:chgData name="Hamlet Markarian" userId="4926d2b407f31d77" providerId="LiveId" clId="{1C057F98-2CC4-49E3-A2E2-A804BE88845B}" dt="2021-05-06T09:32:25.047" v="3985"/>
          <ac:grpSpMkLst>
            <pc:docMk/>
            <pc:sldMk cId="1511626636" sldId="1700"/>
            <ac:grpSpMk id="125" creationId="{CFDBC9AF-F0D3-49B5-A4A1-52572A4F9963}"/>
          </ac:grpSpMkLst>
        </pc:grpChg>
        <pc:grpChg chg="mod">
          <ac:chgData name="Hamlet Markarian" userId="4926d2b407f31d77" providerId="LiveId" clId="{1C057F98-2CC4-49E3-A2E2-A804BE88845B}" dt="2021-05-06T09:32:25.047" v="3985"/>
          <ac:grpSpMkLst>
            <pc:docMk/>
            <pc:sldMk cId="1511626636" sldId="1700"/>
            <ac:grpSpMk id="131" creationId="{E3E9BA90-ED8D-4A22-8184-FB694069E0DA}"/>
          </ac:grpSpMkLst>
        </pc:grpChg>
        <pc:grpChg chg="add mod">
          <ac:chgData name="Hamlet Markarian" userId="4926d2b407f31d77" providerId="LiveId" clId="{1C057F98-2CC4-49E3-A2E2-A804BE88845B}" dt="2021-05-06T09:32:25.047" v="3985"/>
          <ac:grpSpMkLst>
            <pc:docMk/>
            <pc:sldMk cId="1511626636" sldId="1700"/>
            <ac:grpSpMk id="144" creationId="{21B79D6E-0BF3-4DC2-ADE9-11844A782BEA}"/>
          </ac:grpSpMkLst>
        </pc:grpChg>
        <pc:grpChg chg="mod">
          <ac:chgData name="Hamlet Markarian" userId="4926d2b407f31d77" providerId="LiveId" clId="{1C057F98-2CC4-49E3-A2E2-A804BE88845B}" dt="2021-05-06T09:32:25.047" v="3985"/>
          <ac:grpSpMkLst>
            <pc:docMk/>
            <pc:sldMk cId="1511626636" sldId="1700"/>
            <ac:grpSpMk id="149" creationId="{DD5682FD-AB09-4F9C-B45C-2D6FC48038AD}"/>
          </ac:grpSpMkLst>
        </pc:grpChg>
        <pc:picChg chg="add mod">
          <ac:chgData name="Hamlet Markarian" userId="4926d2b407f31d77" providerId="LiveId" clId="{1C057F98-2CC4-49E3-A2E2-A804BE88845B}" dt="2021-05-06T09:32:25.047" v="3985"/>
          <ac:picMkLst>
            <pc:docMk/>
            <pc:sldMk cId="1511626636" sldId="1700"/>
            <ac:picMk id="33" creationId="{8570737B-0A61-4332-922A-15F724E43B37}"/>
          </ac:picMkLst>
        </pc:picChg>
        <pc:picChg chg="mod">
          <ac:chgData name="Hamlet Markarian" userId="4926d2b407f31d77" providerId="LiveId" clId="{1C057F98-2CC4-49E3-A2E2-A804BE88845B}" dt="2021-05-06T09:32:25.047" v="3985"/>
          <ac:picMkLst>
            <pc:docMk/>
            <pc:sldMk cId="1511626636" sldId="1700"/>
            <ac:picMk id="55" creationId="{8949BDD1-2918-4A15-97B5-46AA812BFC63}"/>
          </ac:picMkLst>
        </pc:picChg>
        <pc:picChg chg="mod">
          <ac:chgData name="Hamlet Markarian" userId="4926d2b407f31d77" providerId="LiveId" clId="{1C057F98-2CC4-49E3-A2E2-A804BE88845B}" dt="2021-05-06T09:32:25.047" v="3985"/>
          <ac:picMkLst>
            <pc:docMk/>
            <pc:sldMk cId="1511626636" sldId="1700"/>
            <ac:picMk id="59" creationId="{B9526696-E983-4EDA-8A8C-E710C71CB59C}"/>
          </ac:picMkLst>
        </pc:picChg>
        <pc:picChg chg="mod">
          <ac:chgData name="Hamlet Markarian" userId="4926d2b407f31d77" providerId="LiveId" clId="{1C057F98-2CC4-49E3-A2E2-A804BE88845B}" dt="2021-05-06T09:32:25.047" v="3985"/>
          <ac:picMkLst>
            <pc:docMk/>
            <pc:sldMk cId="1511626636" sldId="1700"/>
            <ac:picMk id="63" creationId="{42E5420B-3090-4C28-A5A9-60807EFF2A15}"/>
          </ac:picMkLst>
        </pc:picChg>
        <pc:picChg chg="mod">
          <ac:chgData name="Hamlet Markarian" userId="4926d2b407f31d77" providerId="LiveId" clId="{1C057F98-2CC4-49E3-A2E2-A804BE88845B}" dt="2021-05-06T09:32:25.047" v="3985"/>
          <ac:picMkLst>
            <pc:docMk/>
            <pc:sldMk cId="1511626636" sldId="1700"/>
            <ac:picMk id="74" creationId="{62CCB18A-EED0-4923-8C32-B8C80845BD3B}"/>
          </ac:picMkLst>
        </pc:picChg>
        <pc:picChg chg="mod">
          <ac:chgData name="Hamlet Markarian" userId="4926d2b407f31d77" providerId="LiveId" clId="{1C057F98-2CC4-49E3-A2E2-A804BE88845B}" dt="2021-05-06T09:32:25.047" v="3985"/>
          <ac:picMkLst>
            <pc:docMk/>
            <pc:sldMk cId="1511626636" sldId="1700"/>
            <ac:picMk id="79" creationId="{BB60078B-C5A7-4857-A232-F450BA7AAB0E}"/>
          </ac:picMkLst>
        </pc:picChg>
        <pc:picChg chg="add mod">
          <ac:chgData name="Hamlet Markarian" userId="4926d2b407f31d77" providerId="LiveId" clId="{1C057F98-2CC4-49E3-A2E2-A804BE88845B}" dt="2021-05-06T09:32:25.047" v="3985"/>
          <ac:picMkLst>
            <pc:docMk/>
            <pc:sldMk cId="1511626636" sldId="1700"/>
            <ac:picMk id="103" creationId="{D6C3EE98-75DF-4D4F-94E6-86D728BCFD74}"/>
          </ac:picMkLst>
        </pc:picChg>
        <pc:picChg chg="add mod">
          <ac:chgData name="Hamlet Markarian" userId="4926d2b407f31d77" providerId="LiveId" clId="{1C057F98-2CC4-49E3-A2E2-A804BE88845B}" dt="2021-05-06T09:32:25.047" v="3985"/>
          <ac:picMkLst>
            <pc:docMk/>
            <pc:sldMk cId="1511626636" sldId="1700"/>
            <ac:picMk id="104" creationId="{AC2F4AFF-0B40-44C8-8D91-CD4975A7499E}"/>
          </ac:picMkLst>
        </pc:picChg>
        <pc:picChg chg="add mod">
          <ac:chgData name="Hamlet Markarian" userId="4926d2b407f31d77" providerId="LiveId" clId="{1C057F98-2CC4-49E3-A2E2-A804BE88845B}" dt="2021-05-06T09:32:25.047" v="3985"/>
          <ac:picMkLst>
            <pc:docMk/>
            <pc:sldMk cId="1511626636" sldId="1700"/>
            <ac:picMk id="105" creationId="{A2247F55-3743-4FFF-BB3A-5C77A26469F7}"/>
          </ac:picMkLst>
        </pc:picChg>
        <pc:picChg chg="add mod">
          <ac:chgData name="Hamlet Markarian" userId="4926d2b407f31d77" providerId="LiveId" clId="{1C057F98-2CC4-49E3-A2E2-A804BE88845B}" dt="2021-05-06T09:32:25.047" v="3985"/>
          <ac:picMkLst>
            <pc:docMk/>
            <pc:sldMk cId="1511626636" sldId="1700"/>
            <ac:picMk id="106" creationId="{6DF4C38E-2F4B-4C19-AFE2-DE20A99F726C}"/>
          </ac:picMkLst>
        </pc:picChg>
        <pc:picChg chg="add mod">
          <ac:chgData name="Hamlet Markarian" userId="4926d2b407f31d77" providerId="LiveId" clId="{1C057F98-2CC4-49E3-A2E2-A804BE88845B}" dt="2021-05-06T09:32:25.047" v="3985"/>
          <ac:picMkLst>
            <pc:docMk/>
            <pc:sldMk cId="1511626636" sldId="1700"/>
            <ac:picMk id="107" creationId="{092C2C4C-2ABD-460C-96DF-3FDA40632C39}"/>
          </ac:picMkLst>
        </pc:picChg>
        <pc:picChg chg="add mod">
          <ac:chgData name="Hamlet Markarian" userId="4926d2b407f31d77" providerId="LiveId" clId="{1C057F98-2CC4-49E3-A2E2-A804BE88845B}" dt="2021-05-06T09:32:25.047" v="3985"/>
          <ac:picMkLst>
            <pc:docMk/>
            <pc:sldMk cId="1511626636" sldId="1700"/>
            <ac:picMk id="108" creationId="{983FA481-7003-4A86-9CF5-2CFCD5D2DC38}"/>
          </ac:picMkLst>
        </pc:picChg>
        <pc:picChg chg="add mod">
          <ac:chgData name="Hamlet Markarian" userId="4926d2b407f31d77" providerId="LiveId" clId="{1C057F98-2CC4-49E3-A2E2-A804BE88845B}" dt="2021-05-06T09:32:25.047" v="3985"/>
          <ac:picMkLst>
            <pc:docMk/>
            <pc:sldMk cId="1511626636" sldId="1700"/>
            <ac:picMk id="109" creationId="{A7CA7EEA-233F-452D-B8F1-4CB984FD09ED}"/>
          </ac:picMkLst>
        </pc:picChg>
        <pc:picChg chg="add mod">
          <ac:chgData name="Hamlet Markarian" userId="4926d2b407f31d77" providerId="LiveId" clId="{1C057F98-2CC4-49E3-A2E2-A804BE88845B}" dt="2021-05-06T09:32:25.047" v="3985"/>
          <ac:picMkLst>
            <pc:docMk/>
            <pc:sldMk cId="1511626636" sldId="1700"/>
            <ac:picMk id="110" creationId="{38E5F061-4549-4028-9C98-2EC578C7B644}"/>
          </ac:picMkLst>
        </pc:picChg>
        <pc:picChg chg="add mod">
          <ac:chgData name="Hamlet Markarian" userId="4926d2b407f31d77" providerId="LiveId" clId="{1C057F98-2CC4-49E3-A2E2-A804BE88845B}" dt="2021-05-06T09:32:25.047" v="3985"/>
          <ac:picMkLst>
            <pc:docMk/>
            <pc:sldMk cId="1511626636" sldId="1700"/>
            <ac:picMk id="111" creationId="{24EB38DE-43C6-4EDA-98FA-0724CD6CCE80}"/>
          </ac:picMkLst>
        </pc:picChg>
        <pc:picChg chg="add mod">
          <ac:chgData name="Hamlet Markarian" userId="4926d2b407f31d77" providerId="LiveId" clId="{1C057F98-2CC4-49E3-A2E2-A804BE88845B}" dt="2021-05-06T09:32:25.047" v="3985"/>
          <ac:picMkLst>
            <pc:docMk/>
            <pc:sldMk cId="1511626636" sldId="1700"/>
            <ac:picMk id="112" creationId="{8E1769E8-24D9-4FDC-BFF4-E2E711A58C82}"/>
          </ac:picMkLst>
        </pc:picChg>
        <pc:picChg chg="add mod">
          <ac:chgData name="Hamlet Markarian" userId="4926d2b407f31d77" providerId="LiveId" clId="{1C057F98-2CC4-49E3-A2E2-A804BE88845B}" dt="2021-05-06T09:32:25.047" v="3985"/>
          <ac:picMkLst>
            <pc:docMk/>
            <pc:sldMk cId="1511626636" sldId="1700"/>
            <ac:picMk id="113" creationId="{D09ED68A-A903-440C-8B3D-138ADFA185F1}"/>
          </ac:picMkLst>
        </pc:picChg>
        <pc:picChg chg="add mod">
          <ac:chgData name="Hamlet Markarian" userId="4926d2b407f31d77" providerId="LiveId" clId="{1C057F98-2CC4-49E3-A2E2-A804BE88845B}" dt="2021-05-06T09:32:25.047" v="3985"/>
          <ac:picMkLst>
            <pc:docMk/>
            <pc:sldMk cId="1511626636" sldId="1700"/>
            <ac:picMk id="115" creationId="{CD1DC057-73AD-4A73-BBB6-C69D632660A4}"/>
          </ac:picMkLst>
        </pc:picChg>
        <pc:picChg chg="add mod">
          <ac:chgData name="Hamlet Markarian" userId="4926d2b407f31d77" providerId="LiveId" clId="{1C057F98-2CC4-49E3-A2E2-A804BE88845B}" dt="2021-05-06T09:32:25.047" v="3985"/>
          <ac:picMkLst>
            <pc:docMk/>
            <pc:sldMk cId="1511626636" sldId="1700"/>
            <ac:picMk id="116" creationId="{83C60732-2FDF-4F89-8768-13E6B47B0E1A}"/>
          </ac:picMkLst>
        </pc:picChg>
        <pc:picChg chg="add mod">
          <ac:chgData name="Hamlet Markarian" userId="4926d2b407f31d77" providerId="LiveId" clId="{1C057F98-2CC4-49E3-A2E2-A804BE88845B}" dt="2021-05-06T09:32:25.047" v="3985"/>
          <ac:picMkLst>
            <pc:docMk/>
            <pc:sldMk cId="1511626636" sldId="1700"/>
            <ac:picMk id="117" creationId="{EB58E370-65EE-4C4A-805E-4A59D8021957}"/>
          </ac:picMkLst>
        </pc:picChg>
        <pc:picChg chg="del">
          <ac:chgData name="Hamlet Markarian" userId="4926d2b407f31d77" providerId="LiveId" clId="{1C057F98-2CC4-49E3-A2E2-A804BE88845B}" dt="2021-05-05T20:54:56.529" v="2049" actId="478"/>
          <ac:picMkLst>
            <pc:docMk/>
            <pc:sldMk cId="1511626636" sldId="1700"/>
            <ac:picMk id="123" creationId="{DD16F253-4E2D-4746-932F-AFA31F5FADAC}"/>
          </ac:picMkLst>
        </pc:picChg>
        <pc:picChg chg="add mod">
          <ac:chgData name="Hamlet Markarian" userId="4926d2b407f31d77" providerId="LiveId" clId="{1C057F98-2CC4-49E3-A2E2-A804BE88845B}" dt="2021-05-06T09:32:25.047" v="3985"/>
          <ac:picMkLst>
            <pc:docMk/>
            <pc:sldMk cId="1511626636" sldId="1700"/>
            <ac:picMk id="139" creationId="{2495086B-F393-4F6A-AEB2-176AFF2BA62D}"/>
          </ac:picMkLst>
        </pc:picChg>
        <pc:picChg chg="add mod">
          <ac:chgData name="Hamlet Markarian" userId="4926d2b407f31d77" providerId="LiveId" clId="{1C057F98-2CC4-49E3-A2E2-A804BE88845B}" dt="2021-05-06T09:32:25.047" v="3985"/>
          <ac:picMkLst>
            <pc:docMk/>
            <pc:sldMk cId="1511626636" sldId="1700"/>
            <ac:picMk id="140" creationId="{B111F802-B56C-4826-BB13-9A9ED1CE6A8E}"/>
          </ac:picMkLst>
        </pc:picChg>
        <pc:picChg chg="add mod">
          <ac:chgData name="Hamlet Markarian" userId="4926d2b407f31d77" providerId="LiveId" clId="{1C057F98-2CC4-49E3-A2E2-A804BE88845B}" dt="2021-05-06T09:32:25.047" v="3985"/>
          <ac:picMkLst>
            <pc:docMk/>
            <pc:sldMk cId="1511626636" sldId="1700"/>
            <ac:picMk id="141" creationId="{62634184-E77E-47F3-B2DE-BC290C46F77B}"/>
          </ac:picMkLst>
        </pc:picChg>
        <pc:picChg chg="add mod">
          <ac:chgData name="Hamlet Markarian" userId="4926d2b407f31d77" providerId="LiveId" clId="{1C057F98-2CC4-49E3-A2E2-A804BE88845B}" dt="2021-05-06T09:32:25.047" v="3985"/>
          <ac:picMkLst>
            <pc:docMk/>
            <pc:sldMk cId="1511626636" sldId="1700"/>
            <ac:picMk id="142" creationId="{89E30948-8D1B-488C-93AA-BE6584B98D18}"/>
          </ac:picMkLst>
        </pc:picChg>
        <pc:picChg chg="add mod">
          <ac:chgData name="Hamlet Markarian" userId="4926d2b407f31d77" providerId="LiveId" clId="{1C057F98-2CC4-49E3-A2E2-A804BE88845B}" dt="2021-05-06T09:32:25.047" v="3985"/>
          <ac:picMkLst>
            <pc:docMk/>
            <pc:sldMk cId="1511626636" sldId="1700"/>
            <ac:picMk id="143" creationId="{12632301-897B-4470-9C83-0497A1C13890}"/>
          </ac:picMkLst>
        </pc:picChg>
        <pc:picChg chg="add mod">
          <ac:chgData name="Hamlet Markarian" userId="4926d2b407f31d77" providerId="LiveId" clId="{1C057F98-2CC4-49E3-A2E2-A804BE88845B}" dt="2021-05-06T09:32:25.047" v="3985"/>
          <ac:picMkLst>
            <pc:docMk/>
            <pc:sldMk cId="1511626636" sldId="1700"/>
            <ac:picMk id="180" creationId="{022E686B-1695-4FE9-BA94-D5A81F9E3E58}"/>
          </ac:picMkLst>
        </pc:picChg>
        <pc:cxnChg chg="add mod">
          <ac:chgData name="Hamlet Markarian" userId="4926d2b407f31d77" providerId="LiveId" clId="{1C057F98-2CC4-49E3-A2E2-A804BE88845B}" dt="2021-05-06T09:32:25.047" v="3985"/>
          <ac:cxnSpMkLst>
            <pc:docMk/>
            <pc:sldMk cId="1511626636" sldId="1700"/>
            <ac:cxnSpMk id="31" creationId="{BC4F666C-CAF4-48B5-80E8-51CDFFE8BDA4}"/>
          </ac:cxnSpMkLst>
        </pc:cxnChg>
        <pc:cxnChg chg="add mod">
          <ac:chgData name="Hamlet Markarian" userId="4926d2b407f31d77" providerId="LiveId" clId="{1C057F98-2CC4-49E3-A2E2-A804BE88845B}" dt="2021-05-06T09:32:25.047" v="3985"/>
          <ac:cxnSpMkLst>
            <pc:docMk/>
            <pc:sldMk cId="1511626636" sldId="1700"/>
            <ac:cxnSpMk id="43" creationId="{ED161E85-317C-4E14-BEAD-F523AE1D422C}"/>
          </ac:cxnSpMkLst>
        </pc:cxnChg>
        <pc:cxnChg chg="add mod">
          <ac:chgData name="Hamlet Markarian" userId="4926d2b407f31d77" providerId="LiveId" clId="{1C057F98-2CC4-49E3-A2E2-A804BE88845B}" dt="2021-05-06T09:32:25.047" v="3985"/>
          <ac:cxnSpMkLst>
            <pc:docMk/>
            <pc:sldMk cId="1511626636" sldId="1700"/>
            <ac:cxnSpMk id="49" creationId="{1F008DEB-BDD5-4DE7-8AE8-596253ED5938}"/>
          </ac:cxnSpMkLst>
        </pc:cxnChg>
        <pc:cxnChg chg="add mod">
          <ac:chgData name="Hamlet Markarian" userId="4926d2b407f31d77" providerId="LiveId" clId="{1C057F98-2CC4-49E3-A2E2-A804BE88845B}" dt="2021-05-06T09:32:25.047" v="3985"/>
          <ac:cxnSpMkLst>
            <pc:docMk/>
            <pc:sldMk cId="1511626636" sldId="1700"/>
            <ac:cxnSpMk id="54" creationId="{706058C6-29D3-4CAB-9460-FD31243A5AE7}"/>
          </ac:cxnSpMkLst>
        </pc:cxnChg>
        <pc:cxnChg chg="add mod">
          <ac:chgData name="Hamlet Markarian" userId="4926d2b407f31d77" providerId="LiveId" clId="{1C057F98-2CC4-49E3-A2E2-A804BE88845B}" dt="2021-05-06T09:32:25.047" v="3985"/>
          <ac:cxnSpMkLst>
            <pc:docMk/>
            <pc:sldMk cId="1511626636" sldId="1700"/>
            <ac:cxnSpMk id="65" creationId="{FBB4F64B-B660-4AB1-938F-36B5D83DABE1}"/>
          </ac:cxnSpMkLst>
        </pc:cxnChg>
        <pc:cxnChg chg="add mod">
          <ac:chgData name="Hamlet Markarian" userId="4926d2b407f31d77" providerId="LiveId" clId="{1C057F98-2CC4-49E3-A2E2-A804BE88845B}" dt="2021-05-06T09:32:25.047" v="3985"/>
          <ac:cxnSpMkLst>
            <pc:docMk/>
            <pc:sldMk cId="1511626636" sldId="1700"/>
            <ac:cxnSpMk id="71" creationId="{40897CC3-A52B-4AA4-AA31-B4D1E2ED879B}"/>
          </ac:cxnSpMkLst>
        </pc:cxnChg>
        <pc:cxnChg chg="add mod">
          <ac:chgData name="Hamlet Markarian" userId="4926d2b407f31d77" providerId="LiveId" clId="{1C057F98-2CC4-49E3-A2E2-A804BE88845B}" dt="2021-05-06T09:32:25.047" v="3985"/>
          <ac:cxnSpMkLst>
            <pc:docMk/>
            <pc:sldMk cId="1511626636" sldId="1700"/>
            <ac:cxnSpMk id="81" creationId="{70D84EA8-B7C0-4774-B697-CFE7FC6B0A89}"/>
          </ac:cxnSpMkLst>
        </pc:cxnChg>
        <pc:cxnChg chg="add mod">
          <ac:chgData name="Hamlet Markarian" userId="4926d2b407f31d77" providerId="LiveId" clId="{1C057F98-2CC4-49E3-A2E2-A804BE88845B}" dt="2021-05-06T09:32:25.047" v="3985"/>
          <ac:cxnSpMkLst>
            <pc:docMk/>
            <pc:sldMk cId="1511626636" sldId="1700"/>
            <ac:cxnSpMk id="92" creationId="{7ADD367A-FE74-436E-8EE5-BE579F53DA96}"/>
          </ac:cxnSpMkLst>
        </pc:cxnChg>
        <pc:cxnChg chg="add mod">
          <ac:chgData name="Hamlet Markarian" userId="4926d2b407f31d77" providerId="LiveId" clId="{1C057F98-2CC4-49E3-A2E2-A804BE88845B}" dt="2021-05-06T09:32:25.047" v="3985"/>
          <ac:cxnSpMkLst>
            <pc:docMk/>
            <pc:sldMk cId="1511626636" sldId="1700"/>
            <ac:cxnSpMk id="93" creationId="{EA526DBB-0576-446E-B3C0-4474FA8E1BFE}"/>
          </ac:cxnSpMkLst>
        </pc:cxnChg>
        <pc:cxnChg chg="del mod">
          <ac:chgData name="Hamlet Markarian" userId="4926d2b407f31d77" providerId="LiveId" clId="{1C057F98-2CC4-49E3-A2E2-A804BE88845B}" dt="2021-05-05T20:54:56.529" v="2049" actId="478"/>
          <ac:cxnSpMkLst>
            <pc:docMk/>
            <pc:sldMk cId="1511626636" sldId="1700"/>
            <ac:cxnSpMk id="94" creationId="{CB6AC9C3-1790-4A65-8337-DDF26B123AAE}"/>
          </ac:cxnSpMkLst>
        </pc:cxnChg>
        <pc:cxnChg chg="add mod">
          <ac:chgData name="Hamlet Markarian" userId="4926d2b407f31d77" providerId="LiveId" clId="{1C057F98-2CC4-49E3-A2E2-A804BE88845B}" dt="2021-05-06T09:32:25.047" v="3985"/>
          <ac:cxnSpMkLst>
            <pc:docMk/>
            <pc:sldMk cId="1511626636" sldId="1700"/>
            <ac:cxnSpMk id="95" creationId="{F22785A7-0EE6-44D9-A917-2B39F2237264}"/>
          </ac:cxnSpMkLst>
        </pc:cxnChg>
        <pc:cxnChg chg="add mod">
          <ac:chgData name="Hamlet Markarian" userId="4926d2b407f31d77" providerId="LiveId" clId="{1C057F98-2CC4-49E3-A2E2-A804BE88845B}" dt="2021-05-06T09:32:25.047" v="3985"/>
          <ac:cxnSpMkLst>
            <pc:docMk/>
            <pc:sldMk cId="1511626636" sldId="1700"/>
            <ac:cxnSpMk id="98" creationId="{A5236500-750F-49A9-A0C1-B8557F44A6FA}"/>
          </ac:cxnSpMkLst>
        </pc:cxnChg>
        <pc:cxnChg chg="add mod">
          <ac:chgData name="Hamlet Markarian" userId="4926d2b407f31d77" providerId="LiveId" clId="{1C057F98-2CC4-49E3-A2E2-A804BE88845B}" dt="2021-05-06T09:32:25.047" v="3985"/>
          <ac:cxnSpMkLst>
            <pc:docMk/>
            <pc:sldMk cId="1511626636" sldId="1700"/>
            <ac:cxnSpMk id="118" creationId="{5E45EEA4-D365-4022-A8C4-28B07D7AC29F}"/>
          </ac:cxnSpMkLst>
        </pc:cxnChg>
        <pc:cxnChg chg="add mod">
          <ac:chgData name="Hamlet Markarian" userId="4926d2b407f31d77" providerId="LiveId" clId="{1C057F98-2CC4-49E3-A2E2-A804BE88845B}" dt="2021-05-06T09:32:25.047" v="3985"/>
          <ac:cxnSpMkLst>
            <pc:docMk/>
            <pc:sldMk cId="1511626636" sldId="1700"/>
            <ac:cxnSpMk id="119" creationId="{0062DB83-FC77-4BDF-9A50-E12501BF6211}"/>
          </ac:cxnSpMkLst>
        </pc:cxnChg>
        <pc:cxnChg chg="add mod">
          <ac:chgData name="Hamlet Markarian" userId="4926d2b407f31d77" providerId="LiveId" clId="{1C057F98-2CC4-49E3-A2E2-A804BE88845B}" dt="2021-05-06T09:32:25.047" v="3985"/>
          <ac:cxnSpMkLst>
            <pc:docMk/>
            <pc:sldMk cId="1511626636" sldId="1700"/>
            <ac:cxnSpMk id="120" creationId="{20F0E167-A280-45DB-8BEA-3FB3398ED586}"/>
          </ac:cxnSpMkLst>
        </pc:cxnChg>
        <pc:cxnChg chg="add mod">
          <ac:chgData name="Hamlet Markarian" userId="4926d2b407f31d77" providerId="LiveId" clId="{1C057F98-2CC4-49E3-A2E2-A804BE88845B}" dt="2021-05-06T09:32:25.047" v="3985"/>
          <ac:cxnSpMkLst>
            <pc:docMk/>
            <pc:sldMk cId="1511626636" sldId="1700"/>
            <ac:cxnSpMk id="121" creationId="{82950FD9-7BF7-4122-996A-33FDB105C132}"/>
          </ac:cxnSpMkLst>
        </pc:cxnChg>
        <pc:cxnChg chg="add mod">
          <ac:chgData name="Hamlet Markarian" userId="4926d2b407f31d77" providerId="LiveId" clId="{1C057F98-2CC4-49E3-A2E2-A804BE88845B}" dt="2021-05-06T09:32:25.047" v="3985"/>
          <ac:cxnSpMkLst>
            <pc:docMk/>
            <pc:sldMk cId="1511626636" sldId="1700"/>
            <ac:cxnSpMk id="122" creationId="{40141FAC-FD96-4CFB-83D7-F16F17B5562F}"/>
          </ac:cxnSpMkLst>
        </pc:cxnChg>
        <pc:cxnChg chg="add mod">
          <ac:chgData name="Hamlet Markarian" userId="4926d2b407f31d77" providerId="LiveId" clId="{1C057F98-2CC4-49E3-A2E2-A804BE88845B}" dt="2021-05-06T09:32:25.047" v="3985"/>
          <ac:cxnSpMkLst>
            <pc:docMk/>
            <pc:sldMk cId="1511626636" sldId="1700"/>
            <ac:cxnSpMk id="124" creationId="{B30E15B6-D3D7-434A-B51A-036A42535F4D}"/>
          </ac:cxnSpMkLst>
        </pc:cxnChg>
        <pc:cxnChg chg="add mod">
          <ac:chgData name="Hamlet Markarian" userId="4926d2b407f31d77" providerId="LiveId" clId="{1C057F98-2CC4-49E3-A2E2-A804BE88845B}" dt="2021-05-06T09:32:25.047" v="3985"/>
          <ac:cxnSpMkLst>
            <pc:docMk/>
            <pc:sldMk cId="1511626636" sldId="1700"/>
            <ac:cxnSpMk id="134" creationId="{334B0905-17AD-4549-9127-0EEDD27AC6C6}"/>
          </ac:cxnSpMkLst>
        </pc:cxnChg>
        <pc:cxnChg chg="add mod">
          <ac:chgData name="Hamlet Markarian" userId="4926d2b407f31d77" providerId="LiveId" clId="{1C057F98-2CC4-49E3-A2E2-A804BE88845B}" dt="2021-05-06T09:32:25.047" v="3985"/>
          <ac:cxnSpMkLst>
            <pc:docMk/>
            <pc:sldMk cId="1511626636" sldId="1700"/>
            <ac:cxnSpMk id="135" creationId="{DD1E3484-054F-4089-BCFB-38F0977E053A}"/>
          </ac:cxnSpMkLst>
        </pc:cxnChg>
        <pc:cxnChg chg="add mod">
          <ac:chgData name="Hamlet Markarian" userId="4926d2b407f31d77" providerId="LiveId" clId="{1C057F98-2CC4-49E3-A2E2-A804BE88845B}" dt="2021-05-06T09:32:25.047" v="3985"/>
          <ac:cxnSpMkLst>
            <pc:docMk/>
            <pc:sldMk cId="1511626636" sldId="1700"/>
            <ac:cxnSpMk id="136" creationId="{23417FE5-592D-4329-9208-B6FCC2C62969}"/>
          </ac:cxnSpMkLst>
        </pc:cxnChg>
        <pc:cxnChg chg="add mod">
          <ac:chgData name="Hamlet Markarian" userId="4926d2b407f31d77" providerId="LiveId" clId="{1C057F98-2CC4-49E3-A2E2-A804BE88845B}" dt="2021-05-06T09:32:25.047" v="3985"/>
          <ac:cxnSpMkLst>
            <pc:docMk/>
            <pc:sldMk cId="1511626636" sldId="1700"/>
            <ac:cxnSpMk id="137" creationId="{3A884ECF-8C5C-46F2-B8AB-648260061B37}"/>
          </ac:cxnSpMkLst>
        </pc:cxnChg>
        <pc:cxnChg chg="add mod">
          <ac:chgData name="Hamlet Markarian" userId="4926d2b407f31d77" providerId="LiveId" clId="{1C057F98-2CC4-49E3-A2E2-A804BE88845B}" dt="2021-05-06T09:32:25.047" v="3985"/>
          <ac:cxnSpMkLst>
            <pc:docMk/>
            <pc:sldMk cId="1511626636" sldId="1700"/>
            <ac:cxnSpMk id="138" creationId="{1027DCC6-69E5-4DC7-8860-98DB8219A2E3}"/>
          </ac:cxnSpMkLst>
        </pc:cxnChg>
        <pc:cxnChg chg="add mod">
          <ac:chgData name="Hamlet Markarian" userId="4926d2b407f31d77" providerId="LiveId" clId="{1C057F98-2CC4-49E3-A2E2-A804BE88845B}" dt="2021-05-06T09:32:25.047" v="3985"/>
          <ac:cxnSpMkLst>
            <pc:docMk/>
            <pc:sldMk cId="1511626636" sldId="1700"/>
            <ac:cxnSpMk id="152" creationId="{531FC918-069B-4165-81D8-2A772815CDF7}"/>
          </ac:cxnSpMkLst>
        </pc:cxnChg>
        <pc:cxnChg chg="add mod">
          <ac:chgData name="Hamlet Markarian" userId="4926d2b407f31d77" providerId="LiveId" clId="{1C057F98-2CC4-49E3-A2E2-A804BE88845B}" dt="2021-05-06T09:32:25.047" v="3985"/>
          <ac:cxnSpMkLst>
            <pc:docMk/>
            <pc:sldMk cId="1511626636" sldId="1700"/>
            <ac:cxnSpMk id="153" creationId="{835006B2-F669-4654-80C6-D55F13BD05E5}"/>
          </ac:cxnSpMkLst>
        </pc:cxnChg>
        <pc:cxnChg chg="add mod">
          <ac:chgData name="Hamlet Markarian" userId="4926d2b407f31d77" providerId="LiveId" clId="{1C057F98-2CC4-49E3-A2E2-A804BE88845B}" dt="2021-05-06T09:32:25.047" v="3985"/>
          <ac:cxnSpMkLst>
            <pc:docMk/>
            <pc:sldMk cId="1511626636" sldId="1700"/>
            <ac:cxnSpMk id="154" creationId="{6B005FF3-CC9F-4B50-BE88-A4ABFF1EFE00}"/>
          </ac:cxnSpMkLst>
        </pc:cxnChg>
        <pc:cxnChg chg="add mod">
          <ac:chgData name="Hamlet Markarian" userId="4926d2b407f31d77" providerId="LiveId" clId="{1C057F98-2CC4-49E3-A2E2-A804BE88845B}" dt="2021-05-06T09:32:25.047" v="3985"/>
          <ac:cxnSpMkLst>
            <pc:docMk/>
            <pc:sldMk cId="1511626636" sldId="1700"/>
            <ac:cxnSpMk id="155" creationId="{903BB8D3-94D7-4802-8056-E7209F797BA4}"/>
          </ac:cxnSpMkLst>
        </pc:cxnChg>
        <pc:cxnChg chg="add mod">
          <ac:chgData name="Hamlet Markarian" userId="4926d2b407f31d77" providerId="LiveId" clId="{1C057F98-2CC4-49E3-A2E2-A804BE88845B}" dt="2021-05-06T09:32:25.047" v="3985"/>
          <ac:cxnSpMkLst>
            <pc:docMk/>
            <pc:sldMk cId="1511626636" sldId="1700"/>
            <ac:cxnSpMk id="156" creationId="{A60DEADE-EC53-49F1-AEF1-A3BEC6FA035C}"/>
          </ac:cxnSpMkLst>
        </pc:cxnChg>
        <pc:cxnChg chg="add mod">
          <ac:chgData name="Hamlet Markarian" userId="4926d2b407f31d77" providerId="LiveId" clId="{1C057F98-2CC4-49E3-A2E2-A804BE88845B}" dt="2021-05-06T09:32:25.047" v="3985"/>
          <ac:cxnSpMkLst>
            <pc:docMk/>
            <pc:sldMk cId="1511626636" sldId="1700"/>
            <ac:cxnSpMk id="165" creationId="{E22FB0BA-EE50-498E-805C-C5E9B5432309}"/>
          </ac:cxnSpMkLst>
        </pc:cxnChg>
      </pc:sldChg>
      <pc:sldChg chg="addSp delSp modSp add mod">
        <pc:chgData name="Hamlet Markarian" userId="4926d2b407f31d77" providerId="LiveId" clId="{1C057F98-2CC4-49E3-A2E2-A804BE88845B}" dt="2021-05-06T09:32:25.047" v="3985"/>
        <pc:sldMkLst>
          <pc:docMk/>
          <pc:sldMk cId="2236372644" sldId="1701"/>
        </pc:sldMkLst>
        <pc:spChg chg="mod">
          <ac:chgData name="Hamlet Markarian" userId="4926d2b407f31d77" providerId="LiveId" clId="{1C057F98-2CC4-49E3-A2E2-A804BE88845B}" dt="2021-05-06T09:32:25.047" v="3985"/>
          <ac:spMkLst>
            <pc:docMk/>
            <pc:sldMk cId="2236372644" sldId="1701"/>
            <ac:spMk id="5" creationId="{BC01E833-A438-4C2A-AF28-2B402D7F80E5}"/>
          </ac:spMkLst>
        </pc:spChg>
        <pc:spChg chg="del">
          <ac:chgData name="Hamlet Markarian" userId="4926d2b407f31d77" providerId="LiveId" clId="{1C057F98-2CC4-49E3-A2E2-A804BE88845B}" dt="2021-05-05T20:58:10.373" v="2077" actId="478"/>
          <ac:spMkLst>
            <pc:docMk/>
            <pc:sldMk cId="2236372644" sldId="1701"/>
            <ac:spMk id="30" creationId="{2CC2DCFF-02CE-4E93-91F7-6B4B32F58156}"/>
          </ac:spMkLst>
        </pc:spChg>
        <pc:spChg chg="del">
          <ac:chgData name="Hamlet Markarian" userId="4926d2b407f31d77" providerId="LiveId" clId="{1C057F98-2CC4-49E3-A2E2-A804BE88845B}" dt="2021-05-05T20:58:10.373" v="2077" actId="478"/>
          <ac:spMkLst>
            <pc:docMk/>
            <pc:sldMk cId="2236372644" sldId="1701"/>
            <ac:spMk id="32" creationId="{1D4D680D-F523-4261-B179-3A1744BB9798}"/>
          </ac:spMkLst>
        </pc:spChg>
        <pc:spChg chg="del">
          <ac:chgData name="Hamlet Markarian" userId="4926d2b407f31d77" providerId="LiveId" clId="{1C057F98-2CC4-49E3-A2E2-A804BE88845B}" dt="2021-05-05T20:58:10.373" v="2077" actId="478"/>
          <ac:spMkLst>
            <pc:docMk/>
            <pc:sldMk cId="2236372644" sldId="1701"/>
            <ac:spMk id="34" creationId="{8769253C-C7BE-4922-80B4-34C292A466D2}"/>
          </ac:spMkLst>
        </pc:spChg>
        <pc:spChg chg="del">
          <ac:chgData name="Hamlet Markarian" userId="4926d2b407f31d77" providerId="LiveId" clId="{1C057F98-2CC4-49E3-A2E2-A804BE88845B}" dt="2021-05-05T20:58:10.373" v="2077" actId="478"/>
          <ac:spMkLst>
            <pc:docMk/>
            <pc:sldMk cId="2236372644" sldId="1701"/>
            <ac:spMk id="35" creationId="{C396739F-27F2-4CF0-A8FD-E9513FEE3FAF}"/>
          </ac:spMkLst>
        </pc:spChg>
        <pc:spChg chg="del">
          <ac:chgData name="Hamlet Markarian" userId="4926d2b407f31d77" providerId="LiveId" clId="{1C057F98-2CC4-49E3-A2E2-A804BE88845B}" dt="2021-05-05T20:58:10.373" v="2077" actId="478"/>
          <ac:spMkLst>
            <pc:docMk/>
            <pc:sldMk cId="2236372644" sldId="1701"/>
            <ac:spMk id="36" creationId="{5605B5E5-7252-4245-90F7-994BE7891BAE}"/>
          </ac:spMkLst>
        </pc:spChg>
        <pc:spChg chg="del">
          <ac:chgData name="Hamlet Markarian" userId="4926d2b407f31d77" providerId="LiveId" clId="{1C057F98-2CC4-49E3-A2E2-A804BE88845B}" dt="2021-05-05T20:58:10.373" v="2077" actId="478"/>
          <ac:spMkLst>
            <pc:docMk/>
            <pc:sldMk cId="2236372644" sldId="1701"/>
            <ac:spMk id="37" creationId="{5F807EED-C6D8-4314-B7F1-D4AB663F5188}"/>
          </ac:spMkLst>
        </pc:spChg>
        <pc:spChg chg="del">
          <ac:chgData name="Hamlet Markarian" userId="4926d2b407f31d77" providerId="LiveId" clId="{1C057F98-2CC4-49E3-A2E2-A804BE88845B}" dt="2021-05-05T20:58:10.373" v="2077" actId="478"/>
          <ac:spMkLst>
            <pc:docMk/>
            <pc:sldMk cId="2236372644" sldId="1701"/>
            <ac:spMk id="38" creationId="{D5382074-70E9-424E-AD3A-9D69E4CEA678}"/>
          </ac:spMkLst>
        </pc:spChg>
        <pc:spChg chg="del">
          <ac:chgData name="Hamlet Markarian" userId="4926d2b407f31d77" providerId="LiveId" clId="{1C057F98-2CC4-49E3-A2E2-A804BE88845B}" dt="2021-05-05T20:58:10.373" v="2077" actId="478"/>
          <ac:spMkLst>
            <pc:docMk/>
            <pc:sldMk cId="2236372644" sldId="1701"/>
            <ac:spMk id="39" creationId="{BFF8BFE2-FB87-437D-8E88-DD0DA9BA56A1}"/>
          </ac:spMkLst>
        </pc:spChg>
        <pc:spChg chg="del">
          <ac:chgData name="Hamlet Markarian" userId="4926d2b407f31d77" providerId="LiveId" clId="{1C057F98-2CC4-49E3-A2E2-A804BE88845B}" dt="2021-05-05T20:58:10.373" v="2077" actId="478"/>
          <ac:spMkLst>
            <pc:docMk/>
            <pc:sldMk cId="2236372644" sldId="1701"/>
            <ac:spMk id="40" creationId="{85240A0F-E155-480C-A497-6B529754658F}"/>
          </ac:spMkLst>
        </pc:spChg>
        <pc:spChg chg="del">
          <ac:chgData name="Hamlet Markarian" userId="4926d2b407f31d77" providerId="LiveId" clId="{1C057F98-2CC4-49E3-A2E2-A804BE88845B}" dt="2021-05-05T20:58:10.373" v="2077" actId="478"/>
          <ac:spMkLst>
            <pc:docMk/>
            <pc:sldMk cId="2236372644" sldId="1701"/>
            <ac:spMk id="41" creationId="{E53CCAA7-5811-4D24-9E12-E27A4380C95F}"/>
          </ac:spMkLst>
        </pc:spChg>
        <pc:spChg chg="del">
          <ac:chgData name="Hamlet Markarian" userId="4926d2b407f31d77" providerId="LiveId" clId="{1C057F98-2CC4-49E3-A2E2-A804BE88845B}" dt="2021-05-05T20:58:10.373" v="2077" actId="478"/>
          <ac:spMkLst>
            <pc:docMk/>
            <pc:sldMk cId="2236372644" sldId="1701"/>
            <ac:spMk id="42" creationId="{4448F7E6-A206-42F8-A705-BB6A07937A6B}"/>
          </ac:spMkLst>
        </pc:spChg>
        <pc:spChg chg="del">
          <ac:chgData name="Hamlet Markarian" userId="4926d2b407f31d77" providerId="LiveId" clId="{1C057F98-2CC4-49E3-A2E2-A804BE88845B}" dt="2021-05-05T20:58:10.373" v="2077" actId="478"/>
          <ac:spMkLst>
            <pc:docMk/>
            <pc:sldMk cId="2236372644" sldId="1701"/>
            <ac:spMk id="44" creationId="{F6F86A23-8FD7-4C96-AC8B-1CDCAFF149B2}"/>
          </ac:spMkLst>
        </pc:spChg>
        <pc:spChg chg="del">
          <ac:chgData name="Hamlet Markarian" userId="4926d2b407f31d77" providerId="LiveId" clId="{1C057F98-2CC4-49E3-A2E2-A804BE88845B}" dt="2021-05-05T20:58:10.373" v="2077" actId="478"/>
          <ac:spMkLst>
            <pc:docMk/>
            <pc:sldMk cId="2236372644" sldId="1701"/>
            <ac:spMk id="45" creationId="{DAA393E8-725D-4113-A4B2-3484B6635E9A}"/>
          </ac:spMkLst>
        </pc:spChg>
        <pc:spChg chg="del">
          <ac:chgData name="Hamlet Markarian" userId="4926d2b407f31d77" providerId="LiveId" clId="{1C057F98-2CC4-49E3-A2E2-A804BE88845B}" dt="2021-05-05T20:58:10.373" v="2077" actId="478"/>
          <ac:spMkLst>
            <pc:docMk/>
            <pc:sldMk cId="2236372644" sldId="1701"/>
            <ac:spMk id="46" creationId="{60C0223B-B99E-443F-BEC6-75B2414B815C}"/>
          </ac:spMkLst>
        </pc:spChg>
        <pc:spChg chg="del">
          <ac:chgData name="Hamlet Markarian" userId="4926d2b407f31d77" providerId="LiveId" clId="{1C057F98-2CC4-49E3-A2E2-A804BE88845B}" dt="2021-05-05T20:58:10.373" v="2077" actId="478"/>
          <ac:spMkLst>
            <pc:docMk/>
            <pc:sldMk cId="2236372644" sldId="1701"/>
            <ac:spMk id="47" creationId="{BDEE0322-1218-49EF-8DF9-C39C39FD9B6D}"/>
          </ac:spMkLst>
        </pc:spChg>
        <pc:spChg chg="del">
          <ac:chgData name="Hamlet Markarian" userId="4926d2b407f31d77" providerId="LiveId" clId="{1C057F98-2CC4-49E3-A2E2-A804BE88845B}" dt="2021-05-05T20:58:10.373" v="2077" actId="478"/>
          <ac:spMkLst>
            <pc:docMk/>
            <pc:sldMk cId="2236372644" sldId="1701"/>
            <ac:spMk id="48" creationId="{6A61C3CE-1E5E-4949-84F4-AAA326269D96}"/>
          </ac:spMkLst>
        </pc:spChg>
        <pc:spChg chg="del">
          <ac:chgData name="Hamlet Markarian" userId="4926d2b407f31d77" providerId="LiveId" clId="{1C057F98-2CC4-49E3-A2E2-A804BE88845B}" dt="2021-05-05T20:58:10.373" v="2077" actId="478"/>
          <ac:spMkLst>
            <pc:docMk/>
            <pc:sldMk cId="2236372644" sldId="1701"/>
            <ac:spMk id="50" creationId="{93863FF3-BCA6-41F8-A32B-733E002D7E8F}"/>
          </ac:spMkLst>
        </pc:spChg>
        <pc:spChg chg="del">
          <ac:chgData name="Hamlet Markarian" userId="4926d2b407f31d77" providerId="LiveId" clId="{1C057F98-2CC4-49E3-A2E2-A804BE88845B}" dt="2021-05-05T20:58:10.373" v="2077" actId="478"/>
          <ac:spMkLst>
            <pc:docMk/>
            <pc:sldMk cId="2236372644" sldId="1701"/>
            <ac:spMk id="51" creationId="{911BC4AA-E649-421A-BB33-C86EEA3221C6}"/>
          </ac:spMkLst>
        </pc:spChg>
        <pc:spChg chg="del">
          <ac:chgData name="Hamlet Markarian" userId="4926d2b407f31d77" providerId="LiveId" clId="{1C057F98-2CC4-49E3-A2E2-A804BE88845B}" dt="2021-05-05T20:58:10.373" v="2077" actId="478"/>
          <ac:spMkLst>
            <pc:docMk/>
            <pc:sldMk cId="2236372644" sldId="1701"/>
            <ac:spMk id="52" creationId="{4F02B8AC-8169-483B-84D7-A46471B13013}"/>
          </ac:spMkLst>
        </pc:spChg>
        <pc:spChg chg="del">
          <ac:chgData name="Hamlet Markarian" userId="4926d2b407f31d77" providerId="LiveId" clId="{1C057F98-2CC4-49E3-A2E2-A804BE88845B}" dt="2021-05-05T20:58:10.373" v="2077" actId="478"/>
          <ac:spMkLst>
            <pc:docMk/>
            <pc:sldMk cId="2236372644" sldId="1701"/>
            <ac:spMk id="53" creationId="{F9AC76F6-D3CB-47B4-AEB2-78DE1943211D}"/>
          </ac:spMkLst>
        </pc:spChg>
        <pc:spChg chg="del">
          <ac:chgData name="Hamlet Markarian" userId="4926d2b407f31d77" providerId="LiveId" clId="{1C057F98-2CC4-49E3-A2E2-A804BE88845B}" dt="2021-05-05T20:58:10.373" v="2077" actId="478"/>
          <ac:spMkLst>
            <pc:docMk/>
            <pc:sldMk cId="2236372644" sldId="1701"/>
            <ac:spMk id="56" creationId="{42BC0F83-8DF4-46BD-A1BE-3560767EDB55}"/>
          </ac:spMkLst>
        </pc:spChg>
        <pc:spChg chg="mod">
          <ac:chgData name="Hamlet Markarian" userId="4926d2b407f31d77" providerId="LiveId" clId="{1C057F98-2CC4-49E3-A2E2-A804BE88845B}" dt="2021-05-06T09:32:25.047" v="3985"/>
          <ac:spMkLst>
            <pc:docMk/>
            <pc:sldMk cId="2236372644" sldId="1701"/>
            <ac:spMk id="57" creationId="{B79FE3FB-DDD9-4C52-A866-E3982D872286}"/>
          </ac:spMkLst>
        </pc:spChg>
        <pc:spChg chg="del">
          <ac:chgData name="Hamlet Markarian" userId="4926d2b407f31d77" providerId="LiveId" clId="{1C057F98-2CC4-49E3-A2E2-A804BE88845B}" dt="2021-05-05T20:58:10.373" v="2077" actId="478"/>
          <ac:spMkLst>
            <pc:docMk/>
            <pc:sldMk cId="2236372644" sldId="1701"/>
            <ac:spMk id="58" creationId="{85EC1DFB-F9E5-4537-AD05-0F1B6671D876}"/>
          </ac:spMkLst>
        </pc:spChg>
        <pc:spChg chg="del">
          <ac:chgData name="Hamlet Markarian" userId="4926d2b407f31d77" providerId="LiveId" clId="{1C057F98-2CC4-49E3-A2E2-A804BE88845B}" dt="2021-05-05T20:58:10.373" v="2077" actId="478"/>
          <ac:spMkLst>
            <pc:docMk/>
            <pc:sldMk cId="2236372644" sldId="1701"/>
            <ac:spMk id="60" creationId="{C293193D-D392-4A32-A3E8-65B82F889E56}"/>
          </ac:spMkLst>
        </pc:spChg>
        <pc:spChg chg="del">
          <ac:chgData name="Hamlet Markarian" userId="4926d2b407f31d77" providerId="LiveId" clId="{1C057F98-2CC4-49E3-A2E2-A804BE88845B}" dt="2021-05-05T20:58:10.373" v="2077" actId="478"/>
          <ac:spMkLst>
            <pc:docMk/>
            <pc:sldMk cId="2236372644" sldId="1701"/>
            <ac:spMk id="61" creationId="{C2A4CF9D-A5AF-49D5-8BF8-C1FA265C1C5B}"/>
          </ac:spMkLst>
        </pc:spChg>
        <pc:spChg chg="del">
          <ac:chgData name="Hamlet Markarian" userId="4926d2b407f31d77" providerId="LiveId" clId="{1C057F98-2CC4-49E3-A2E2-A804BE88845B}" dt="2021-05-05T20:58:10.373" v="2077" actId="478"/>
          <ac:spMkLst>
            <pc:docMk/>
            <pc:sldMk cId="2236372644" sldId="1701"/>
            <ac:spMk id="62" creationId="{9AEC0673-156A-43A1-B2B6-398CF6BBAD95}"/>
          </ac:spMkLst>
        </pc:spChg>
        <pc:spChg chg="del">
          <ac:chgData name="Hamlet Markarian" userId="4926d2b407f31d77" providerId="LiveId" clId="{1C057F98-2CC4-49E3-A2E2-A804BE88845B}" dt="2021-05-05T20:58:10.373" v="2077" actId="478"/>
          <ac:spMkLst>
            <pc:docMk/>
            <pc:sldMk cId="2236372644" sldId="1701"/>
            <ac:spMk id="64" creationId="{2C2824E6-14DB-448D-BA2B-61BF53D3EF8F}"/>
          </ac:spMkLst>
        </pc:spChg>
        <pc:spChg chg="del">
          <ac:chgData name="Hamlet Markarian" userId="4926d2b407f31d77" providerId="LiveId" clId="{1C057F98-2CC4-49E3-A2E2-A804BE88845B}" dt="2021-05-05T20:58:10.373" v="2077" actId="478"/>
          <ac:spMkLst>
            <pc:docMk/>
            <pc:sldMk cId="2236372644" sldId="1701"/>
            <ac:spMk id="66" creationId="{2E3A918D-3E50-4421-8DA9-6D36E5D0174D}"/>
          </ac:spMkLst>
        </pc:spChg>
        <pc:spChg chg="del">
          <ac:chgData name="Hamlet Markarian" userId="4926d2b407f31d77" providerId="LiveId" clId="{1C057F98-2CC4-49E3-A2E2-A804BE88845B}" dt="2021-05-05T20:58:10.373" v="2077" actId="478"/>
          <ac:spMkLst>
            <pc:docMk/>
            <pc:sldMk cId="2236372644" sldId="1701"/>
            <ac:spMk id="67" creationId="{5DD2BC22-B727-4B33-8F13-1D2182F53BF8}"/>
          </ac:spMkLst>
        </pc:spChg>
        <pc:spChg chg="del">
          <ac:chgData name="Hamlet Markarian" userId="4926d2b407f31d77" providerId="LiveId" clId="{1C057F98-2CC4-49E3-A2E2-A804BE88845B}" dt="2021-05-05T20:58:10.373" v="2077" actId="478"/>
          <ac:spMkLst>
            <pc:docMk/>
            <pc:sldMk cId="2236372644" sldId="1701"/>
            <ac:spMk id="68" creationId="{B0C008F6-F2F6-4F40-8CF8-A0B4D99ABA5B}"/>
          </ac:spMkLst>
        </pc:spChg>
        <pc:spChg chg="del">
          <ac:chgData name="Hamlet Markarian" userId="4926d2b407f31d77" providerId="LiveId" clId="{1C057F98-2CC4-49E3-A2E2-A804BE88845B}" dt="2021-05-05T20:58:10.373" v="2077" actId="478"/>
          <ac:spMkLst>
            <pc:docMk/>
            <pc:sldMk cId="2236372644" sldId="1701"/>
            <ac:spMk id="69" creationId="{C36C2069-BD20-4A17-9BE1-38A4A3B1429D}"/>
          </ac:spMkLst>
        </pc:spChg>
        <pc:spChg chg="del">
          <ac:chgData name="Hamlet Markarian" userId="4926d2b407f31d77" providerId="LiveId" clId="{1C057F98-2CC4-49E3-A2E2-A804BE88845B}" dt="2021-05-05T20:58:10.373" v="2077" actId="478"/>
          <ac:spMkLst>
            <pc:docMk/>
            <pc:sldMk cId="2236372644" sldId="1701"/>
            <ac:spMk id="70" creationId="{138F43F3-32F2-4AF0-A793-F5F18CF122FD}"/>
          </ac:spMkLst>
        </pc:spChg>
        <pc:spChg chg="del">
          <ac:chgData name="Hamlet Markarian" userId="4926d2b407f31d77" providerId="LiveId" clId="{1C057F98-2CC4-49E3-A2E2-A804BE88845B}" dt="2021-05-05T20:58:10.373" v="2077" actId="478"/>
          <ac:spMkLst>
            <pc:docMk/>
            <pc:sldMk cId="2236372644" sldId="1701"/>
            <ac:spMk id="82" creationId="{4DD7C862-9050-46F5-9137-52D8C1BFCB20}"/>
          </ac:spMkLst>
        </pc:spChg>
        <pc:spChg chg="del">
          <ac:chgData name="Hamlet Markarian" userId="4926d2b407f31d77" providerId="LiveId" clId="{1C057F98-2CC4-49E3-A2E2-A804BE88845B}" dt="2021-05-05T20:58:10.373" v="2077" actId="478"/>
          <ac:spMkLst>
            <pc:docMk/>
            <pc:sldMk cId="2236372644" sldId="1701"/>
            <ac:spMk id="83" creationId="{D3BA2C9A-EF89-4152-BBA3-BBE00EB81DFE}"/>
          </ac:spMkLst>
        </pc:spChg>
        <pc:spChg chg="del">
          <ac:chgData name="Hamlet Markarian" userId="4926d2b407f31d77" providerId="LiveId" clId="{1C057F98-2CC4-49E3-A2E2-A804BE88845B}" dt="2021-05-05T20:58:10.373" v="2077" actId="478"/>
          <ac:spMkLst>
            <pc:docMk/>
            <pc:sldMk cId="2236372644" sldId="1701"/>
            <ac:spMk id="84" creationId="{04AFE009-6A40-4E04-B67F-C3529E887F80}"/>
          </ac:spMkLst>
        </pc:spChg>
        <pc:spChg chg="mod">
          <ac:chgData name="Hamlet Markarian" userId="4926d2b407f31d77" providerId="LiveId" clId="{1C057F98-2CC4-49E3-A2E2-A804BE88845B}" dt="2021-05-06T09:32:25.047" v="3985"/>
          <ac:spMkLst>
            <pc:docMk/>
            <pc:sldMk cId="2236372644" sldId="1701"/>
            <ac:spMk id="86" creationId="{FDE1ED42-320B-4BFA-8ACE-40BD3A7BF369}"/>
          </ac:spMkLst>
        </pc:spChg>
        <pc:spChg chg="mod">
          <ac:chgData name="Hamlet Markarian" userId="4926d2b407f31d77" providerId="LiveId" clId="{1C057F98-2CC4-49E3-A2E2-A804BE88845B}" dt="2021-05-06T09:32:25.047" v="3985"/>
          <ac:spMkLst>
            <pc:docMk/>
            <pc:sldMk cId="2236372644" sldId="1701"/>
            <ac:spMk id="87" creationId="{C92A7041-63AB-4579-B061-8A346F45FE89}"/>
          </ac:spMkLst>
        </pc:spChg>
        <pc:spChg chg="mod">
          <ac:chgData name="Hamlet Markarian" userId="4926d2b407f31d77" providerId="LiveId" clId="{1C057F98-2CC4-49E3-A2E2-A804BE88845B}" dt="2021-05-06T09:32:25.047" v="3985"/>
          <ac:spMkLst>
            <pc:docMk/>
            <pc:sldMk cId="2236372644" sldId="1701"/>
            <ac:spMk id="88" creationId="{A52498D4-8C84-436C-A629-BFD59B653407}"/>
          </ac:spMkLst>
        </pc:spChg>
        <pc:spChg chg="mod">
          <ac:chgData name="Hamlet Markarian" userId="4926d2b407f31d77" providerId="LiveId" clId="{1C057F98-2CC4-49E3-A2E2-A804BE88845B}" dt="2021-05-06T09:32:25.047" v="3985"/>
          <ac:spMkLst>
            <pc:docMk/>
            <pc:sldMk cId="2236372644" sldId="1701"/>
            <ac:spMk id="89" creationId="{3861B3D1-9F72-48F3-8F52-B469BA168883}"/>
          </ac:spMkLst>
        </pc:spChg>
        <pc:spChg chg="del">
          <ac:chgData name="Hamlet Markarian" userId="4926d2b407f31d77" providerId="LiveId" clId="{1C057F98-2CC4-49E3-A2E2-A804BE88845B}" dt="2021-05-05T20:58:10.373" v="2077" actId="478"/>
          <ac:spMkLst>
            <pc:docMk/>
            <pc:sldMk cId="2236372644" sldId="1701"/>
            <ac:spMk id="90" creationId="{AA51990D-A5B8-431D-9CAD-780834362CEA}"/>
          </ac:spMkLst>
        </pc:spChg>
        <pc:spChg chg="del">
          <ac:chgData name="Hamlet Markarian" userId="4926d2b407f31d77" providerId="LiveId" clId="{1C057F98-2CC4-49E3-A2E2-A804BE88845B}" dt="2021-05-05T20:58:10.373" v="2077" actId="478"/>
          <ac:spMkLst>
            <pc:docMk/>
            <pc:sldMk cId="2236372644" sldId="1701"/>
            <ac:spMk id="91" creationId="{EC55B707-69AC-4B94-AB46-5D5A3B4E0249}"/>
          </ac:spMkLst>
        </pc:spChg>
        <pc:spChg chg="mod">
          <ac:chgData name="Hamlet Markarian" userId="4926d2b407f31d77" providerId="LiveId" clId="{1C057F98-2CC4-49E3-A2E2-A804BE88845B}" dt="2021-05-06T09:32:25.047" v="3985"/>
          <ac:spMkLst>
            <pc:docMk/>
            <pc:sldMk cId="2236372644" sldId="1701"/>
            <ac:spMk id="96" creationId="{BB94E991-97B4-473C-8F94-83375346173E}"/>
          </ac:spMkLst>
        </pc:spChg>
        <pc:spChg chg="mod">
          <ac:chgData name="Hamlet Markarian" userId="4926d2b407f31d77" providerId="LiveId" clId="{1C057F98-2CC4-49E3-A2E2-A804BE88845B}" dt="2021-05-06T09:32:25.047" v="3985"/>
          <ac:spMkLst>
            <pc:docMk/>
            <pc:sldMk cId="2236372644" sldId="1701"/>
            <ac:spMk id="97" creationId="{384C1A49-53C6-49A3-9EFC-DAE87884C7E6}"/>
          </ac:spMkLst>
        </pc:spChg>
        <pc:spChg chg="del">
          <ac:chgData name="Hamlet Markarian" userId="4926d2b407f31d77" providerId="LiveId" clId="{1C057F98-2CC4-49E3-A2E2-A804BE88845B}" dt="2021-05-05T20:58:10.373" v="2077" actId="478"/>
          <ac:spMkLst>
            <pc:docMk/>
            <pc:sldMk cId="2236372644" sldId="1701"/>
            <ac:spMk id="99" creationId="{6E20D00C-A6DE-42C5-87BB-DEF7B8069A7C}"/>
          </ac:spMkLst>
        </pc:spChg>
        <pc:spChg chg="del">
          <ac:chgData name="Hamlet Markarian" userId="4926d2b407f31d77" providerId="LiveId" clId="{1C057F98-2CC4-49E3-A2E2-A804BE88845B}" dt="2021-05-05T20:58:10.373" v="2077" actId="478"/>
          <ac:spMkLst>
            <pc:docMk/>
            <pc:sldMk cId="2236372644" sldId="1701"/>
            <ac:spMk id="100" creationId="{6B5B5906-0F80-44FA-A0F8-3FC6904F18C3}"/>
          </ac:spMkLst>
        </pc:spChg>
        <pc:spChg chg="del">
          <ac:chgData name="Hamlet Markarian" userId="4926d2b407f31d77" providerId="LiveId" clId="{1C057F98-2CC4-49E3-A2E2-A804BE88845B}" dt="2021-05-05T20:58:10.373" v="2077" actId="478"/>
          <ac:spMkLst>
            <pc:docMk/>
            <pc:sldMk cId="2236372644" sldId="1701"/>
            <ac:spMk id="101" creationId="{663DE620-1466-4183-961D-6FD4ED7DA1B8}"/>
          </ac:spMkLst>
        </pc:spChg>
        <pc:spChg chg="del">
          <ac:chgData name="Hamlet Markarian" userId="4926d2b407f31d77" providerId="LiveId" clId="{1C057F98-2CC4-49E3-A2E2-A804BE88845B}" dt="2021-05-05T20:58:10.373" v="2077" actId="478"/>
          <ac:spMkLst>
            <pc:docMk/>
            <pc:sldMk cId="2236372644" sldId="1701"/>
            <ac:spMk id="102" creationId="{A6E59750-902F-43AE-B817-00BCD4414F91}"/>
          </ac:spMkLst>
        </pc:spChg>
        <pc:spChg chg="add mod ord">
          <ac:chgData name="Hamlet Markarian" userId="4926d2b407f31d77" providerId="LiveId" clId="{1C057F98-2CC4-49E3-A2E2-A804BE88845B}" dt="2021-05-06T09:32:25.047" v="3985"/>
          <ac:spMkLst>
            <pc:docMk/>
            <pc:sldMk cId="2236372644" sldId="1701"/>
            <ac:spMk id="145" creationId="{2BA3B059-81CA-41A0-9D58-501541DECF48}"/>
          </ac:spMkLst>
        </pc:spChg>
        <pc:spChg chg="del">
          <ac:chgData name="Hamlet Markarian" userId="4926d2b407f31d77" providerId="LiveId" clId="{1C057F98-2CC4-49E3-A2E2-A804BE88845B}" dt="2021-05-05T20:58:10.373" v="2077" actId="478"/>
          <ac:spMkLst>
            <pc:docMk/>
            <pc:sldMk cId="2236372644" sldId="1701"/>
            <ac:spMk id="157" creationId="{B9F8B422-130A-4830-8134-E6370053207C}"/>
          </ac:spMkLst>
        </pc:spChg>
        <pc:spChg chg="del">
          <ac:chgData name="Hamlet Markarian" userId="4926d2b407f31d77" providerId="LiveId" clId="{1C057F98-2CC4-49E3-A2E2-A804BE88845B}" dt="2021-05-05T20:58:10.373" v="2077" actId="478"/>
          <ac:spMkLst>
            <pc:docMk/>
            <pc:sldMk cId="2236372644" sldId="1701"/>
            <ac:spMk id="158" creationId="{868721EE-2B97-437E-9D47-7E986D37C711}"/>
          </ac:spMkLst>
        </pc:spChg>
        <pc:spChg chg="del">
          <ac:chgData name="Hamlet Markarian" userId="4926d2b407f31d77" providerId="LiveId" clId="{1C057F98-2CC4-49E3-A2E2-A804BE88845B}" dt="2021-05-05T20:58:10.373" v="2077" actId="478"/>
          <ac:spMkLst>
            <pc:docMk/>
            <pc:sldMk cId="2236372644" sldId="1701"/>
            <ac:spMk id="159" creationId="{8CC584FF-83FC-40BD-8DD1-85AC369EB5F6}"/>
          </ac:spMkLst>
        </pc:spChg>
        <pc:spChg chg="del">
          <ac:chgData name="Hamlet Markarian" userId="4926d2b407f31d77" providerId="LiveId" clId="{1C057F98-2CC4-49E3-A2E2-A804BE88845B}" dt="2021-05-05T20:58:10.373" v="2077" actId="478"/>
          <ac:spMkLst>
            <pc:docMk/>
            <pc:sldMk cId="2236372644" sldId="1701"/>
            <ac:spMk id="160" creationId="{54B10314-6C21-444B-A9AE-820712205BB7}"/>
          </ac:spMkLst>
        </pc:spChg>
        <pc:spChg chg="del">
          <ac:chgData name="Hamlet Markarian" userId="4926d2b407f31d77" providerId="LiveId" clId="{1C057F98-2CC4-49E3-A2E2-A804BE88845B}" dt="2021-05-05T20:58:10.373" v="2077" actId="478"/>
          <ac:spMkLst>
            <pc:docMk/>
            <pc:sldMk cId="2236372644" sldId="1701"/>
            <ac:spMk id="161" creationId="{08D3FA42-BB06-4E64-9F68-F713122B9534}"/>
          </ac:spMkLst>
        </pc:spChg>
        <pc:spChg chg="del">
          <ac:chgData name="Hamlet Markarian" userId="4926d2b407f31d77" providerId="LiveId" clId="{1C057F98-2CC4-49E3-A2E2-A804BE88845B}" dt="2021-05-05T20:58:10.373" v="2077" actId="478"/>
          <ac:spMkLst>
            <pc:docMk/>
            <pc:sldMk cId="2236372644" sldId="1701"/>
            <ac:spMk id="162" creationId="{9B9CDBD8-05E7-4471-A062-2DB7B4703938}"/>
          </ac:spMkLst>
        </pc:spChg>
        <pc:spChg chg="add mod ord">
          <ac:chgData name="Hamlet Markarian" userId="4926d2b407f31d77" providerId="LiveId" clId="{1C057F98-2CC4-49E3-A2E2-A804BE88845B}" dt="2021-05-06T09:32:25.047" v="3985"/>
          <ac:spMkLst>
            <pc:docMk/>
            <pc:sldMk cId="2236372644" sldId="1701"/>
            <ac:spMk id="163" creationId="{321E6463-84DC-4B2A-967E-58AC6610C8F3}"/>
          </ac:spMkLst>
        </pc:spChg>
        <pc:spChg chg="del">
          <ac:chgData name="Hamlet Markarian" userId="4926d2b407f31d77" providerId="LiveId" clId="{1C057F98-2CC4-49E3-A2E2-A804BE88845B}" dt="2021-05-05T20:58:10.373" v="2077" actId="478"/>
          <ac:spMkLst>
            <pc:docMk/>
            <pc:sldMk cId="2236372644" sldId="1701"/>
            <ac:spMk id="164" creationId="{15332E1D-4A0F-40DD-9E0C-2CD5746DEEC9}"/>
          </ac:spMkLst>
        </pc:spChg>
        <pc:spChg chg="del">
          <ac:chgData name="Hamlet Markarian" userId="4926d2b407f31d77" providerId="LiveId" clId="{1C057F98-2CC4-49E3-A2E2-A804BE88845B}" dt="2021-05-05T20:58:10.373" v="2077" actId="478"/>
          <ac:spMkLst>
            <pc:docMk/>
            <pc:sldMk cId="2236372644" sldId="1701"/>
            <ac:spMk id="166" creationId="{63DFB842-B368-4062-812A-CDE38F1D391A}"/>
          </ac:spMkLst>
        </pc:spChg>
        <pc:spChg chg="del">
          <ac:chgData name="Hamlet Markarian" userId="4926d2b407f31d77" providerId="LiveId" clId="{1C057F98-2CC4-49E3-A2E2-A804BE88845B}" dt="2021-05-05T20:58:10.373" v="2077" actId="478"/>
          <ac:spMkLst>
            <pc:docMk/>
            <pc:sldMk cId="2236372644" sldId="1701"/>
            <ac:spMk id="167" creationId="{90857DC2-3A95-44CC-9A70-0FD705AC0365}"/>
          </ac:spMkLst>
        </pc:spChg>
        <pc:spChg chg="add mod ord">
          <ac:chgData name="Hamlet Markarian" userId="4926d2b407f31d77" providerId="LiveId" clId="{1C057F98-2CC4-49E3-A2E2-A804BE88845B}" dt="2021-05-06T09:32:25.047" v="3985"/>
          <ac:spMkLst>
            <pc:docMk/>
            <pc:sldMk cId="2236372644" sldId="1701"/>
            <ac:spMk id="168" creationId="{F496C8E1-3E9C-408E-A0C4-C179FB445C3B}"/>
          </ac:spMkLst>
        </pc:spChg>
        <pc:spChg chg="add mod">
          <ac:chgData name="Hamlet Markarian" userId="4926d2b407f31d77" providerId="LiveId" clId="{1C057F98-2CC4-49E3-A2E2-A804BE88845B}" dt="2021-05-06T09:32:25.047" v="3985"/>
          <ac:spMkLst>
            <pc:docMk/>
            <pc:sldMk cId="2236372644" sldId="1701"/>
            <ac:spMk id="169" creationId="{629E8E1E-217F-4657-BF70-C3913C464FB0}"/>
          </ac:spMkLst>
        </pc:spChg>
        <pc:spChg chg="add del mod">
          <ac:chgData name="Hamlet Markarian" userId="4926d2b407f31d77" providerId="LiveId" clId="{1C057F98-2CC4-49E3-A2E2-A804BE88845B}" dt="2021-05-05T21:00:11.729" v="2099" actId="478"/>
          <ac:spMkLst>
            <pc:docMk/>
            <pc:sldMk cId="2236372644" sldId="1701"/>
            <ac:spMk id="170" creationId="{24ECED61-AE23-428B-A281-27F4DFCA81CD}"/>
          </ac:spMkLst>
        </pc:spChg>
        <pc:spChg chg="add mod">
          <ac:chgData name="Hamlet Markarian" userId="4926d2b407f31d77" providerId="LiveId" clId="{1C057F98-2CC4-49E3-A2E2-A804BE88845B}" dt="2021-05-06T09:32:25.047" v="3985"/>
          <ac:spMkLst>
            <pc:docMk/>
            <pc:sldMk cId="2236372644" sldId="1701"/>
            <ac:spMk id="171" creationId="{662B6D9C-E320-4E4F-A7A5-89AF31730610}"/>
          </ac:spMkLst>
        </pc:spChg>
        <pc:spChg chg="add mod">
          <ac:chgData name="Hamlet Markarian" userId="4926d2b407f31d77" providerId="LiveId" clId="{1C057F98-2CC4-49E3-A2E2-A804BE88845B}" dt="2021-05-06T09:32:25.047" v="3985"/>
          <ac:spMkLst>
            <pc:docMk/>
            <pc:sldMk cId="2236372644" sldId="1701"/>
            <ac:spMk id="172" creationId="{D7C7FD0D-79B4-45D1-8075-72A5CC8C87E2}"/>
          </ac:spMkLst>
        </pc:spChg>
        <pc:spChg chg="add mod ord">
          <ac:chgData name="Hamlet Markarian" userId="4926d2b407f31d77" providerId="LiveId" clId="{1C057F98-2CC4-49E3-A2E2-A804BE88845B}" dt="2021-05-06T09:32:25.047" v="3985"/>
          <ac:spMkLst>
            <pc:docMk/>
            <pc:sldMk cId="2236372644" sldId="1701"/>
            <ac:spMk id="174" creationId="{37B702D2-EA35-4D41-A944-AD074328D4BE}"/>
          </ac:spMkLst>
        </pc:spChg>
        <pc:spChg chg="del">
          <ac:chgData name="Hamlet Markarian" userId="4926d2b407f31d77" providerId="LiveId" clId="{1C057F98-2CC4-49E3-A2E2-A804BE88845B}" dt="2021-05-05T20:58:10.373" v="2077" actId="478"/>
          <ac:spMkLst>
            <pc:docMk/>
            <pc:sldMk cId="2236372644" sldId="1701"/>
            <ac:spMk id="176" creationId="{ABDB66BD-ED39-4648-AC9B-E69376305254}"/>
          </ac:spMkLst>
        </pc:spChg>
        <pc:spChg chg="del">
          <ac:chgData name="Hamlet Markarian" userId="4926d2b407f31d77" providerId="LiveId" clId="{1C057F98-2CC4-49E3-A2E2-A804BE88845B}" dt="2021-05-05T20:58:10.373" v="2077" actId="478"/>
          <ac:spMkLst>
            <pc:docMk/>
            <pc:sldMk cId="2236372644" sldId="1701"/>
            <ac:spMk id="177" creationId="{3A877332-226E-4A54-AA5C-9701A3729841}"/>
          </ac:spMkLst>
        </pc:spChg>
        <pc:spChg chg="del">
          <ac:chgData name="Hamlet Markarian" userId="4926d2b407f31d77" providerId="LiveId" clId="{1C057F98-2CC4-49E3-A2E2-A804BE88845B}" dt="2021-05-05T20:58:10.373" v="2077" actId="478"/>
          <ac:spMkLst>
            <pc:docMk/>
            <pc:sldMk cId="2236372644" sldId="1701"/>
            <ac:spMk id="178" creationId="{8D416570-FC83-4C78-9CFA-486B6A00135D}"/>
          </ac:spMkLst>
        </pc:spChg>
        <pc:spChg chg="del">
          <ac:chgData name="Hamlet Markarian" userId="4926d2b407f31d77" providerId="LiveId" clId="{1C057F98-2CC4-49E3-A2E2-A804BE88845B}" dt="2021-05-05T20:58:10.373" v="2077" actId="478"/>
          <ac:spMkLst>
            <pc:docMk/>
            <pc:sldMk cId="2236372644" sldId="1701"/>
            <ac:spMk id="179" creationId="{1BBACA1A-771D-45A7-BAEF-87A9D0C76EF9}"/>
          </ac:spMkLst>
        </pc:spChg>
        <pc:spChg chg="del">
          <ac:chgData name="Hamlet Markarian" userId="4926d2b407f31d77" providerId="LiveId" clId="{1C057F98-2CC4-49E3-A2E2-A804BE88845B}" dt="2021-05-05T20:58:10.373" v="2077" actId="478"/>
          <ac:spMkLst>
            <pc:docMk/>
            <pc:sldMk cId="2236372644" sldId="1701"/>
            <ac:spMk id="181" creationId="{DDEF0C36-0218-44FF-80F9-3B4174B4770C}"/>
          </ac:spMkLst>
        </pc:spChg>
        <pc:spChg chg="add mod">
          <ac:chgData name="Hamlet Markarian" userId="4926d2b407f31d77" providerId="LiveId" clId="{1C057F98-2CC4-49E3-A2E2-A804BE88845B}" dt="2021-05-06T09:32:25.047" v="3985"/>
          <ac:spMkLst>
            <pc:docMk/>
            <pc:sldMk cId="2236372644" sldId="1701"/>
            <ac:spMk id="182" creationId="{F6AA3408-6EB4-489F-8C61-CC5EE4B41AB9}"/>
          </ac:spMkLst>
        </pc:spChg>
        <pc:spChg chg="add mod">
          <ac:chgData name="Hamlet Markarian" userId="4926d2b407f31d77" providerId="LiveId" clId="{1C057F98-2CC4-49E3-A2E2-A804BE88845B}" dt="2021-05-06T09:32:25.047" v="3985"/>
          <ac:spMkLst>
            <pc:docMk/>
            <pc:sldMk cId="2236372644" sldId="1701"/>
            <ac:spMk id="183" creationId="{DE8B8333-298B-4B04-8C31-449D6AF28727}"/>
          </ac:spMkLst>
        </pc:spChg>
        <pc:spChg chg="add mod">
          <ac:chgData name="Hamlet Markarian" userId="4926d2b407f31d77" providerId="LiveId" clId="{1C057F98-2CC4-49E3-A2E2-A804BE88845B}" dt="2021-05-06T09:32:25.047" v="3985"/>
          <ac:spMkLst>
            <pc:docMk/>
            <pc:sldMk cId="2236372644" sldId="1701"/>
            <ac:spMk id="184" creationId="{1A3D07D7-17D3-4807-9319-6892F5AD7622}"/>
          </ac:spMkLst>
        </pc:spChg>
        <pc:spChg chg="add mod">
          <ac:chgData name="Hamlet Markarian" userId="4926d2b407f31d77" providerId="LiveId" clId="{1C057F98-2CC4-49E3-A2E2-A804BE88845B}" dt="2021-05-06T09:32:25.047" v="3985"/>
          <ac:spMkLst>
            <pc:docMk/>
            <pc:sldMk cId="2236372644" sldId="1701"/>
            <ac:spMk id="185" creationId="{2C12436C-D153-41E8-B7E4-5C087559C697}"/>
          </ac:spMkLst>
        </pc:spChg>
        <pc:grpChg chg="del">
          <ac:chgData name="Hamlet Markarian" userId="4926d2b407f31d77" providerId="LiveId" clId="{1C057F98-2CC4-49E3-A2E2-A804BE88845B}" dt="2021-05-05T20:58:10.373" v="2077" actId="478"/>
          <ac:grpSpMkLst>
            <pc:docMk/>
            <pc:sldMk cId="2236372644" sldId="1701"/>
            <ac:grpSpMk id="72" creationId="{FD5F8DBB-5E18-4053-9708-07AE9F7BC6EB}"/>
          </ac:grpSpMkLst>
        </pc:grpChg>
        <pc:grpChg chg="mod">
          <ac:chgData name="Hamlet Markarian" userId="4926d2b407f31d77" providerId="LiveId" clId="{1C057F98-2CC4-49E3-A2E2-A804BE88845B}" dt="2021-05-06T09:32:25.047" v="3985"/>
          <ac:grpSpMkLst>
            <pc:docMk/>
            <pc:sldMk cId="2236372644" sldId="1701"/>
            <ac:grpSpMk id="85" creationId="{2386B6A7-AA72-4C56-84B2-783D455833CA}"/>
          </ac:grpSpMkLst>
        </pc:grpChg>
        <pc:grpChg chg="del">
          <ac:chgData name="Hamlet Markarian" userId="4926d2b407f31d77" providerId="LiveId" clId="{1C057F98-2CC4-49E3-A2E2-A804BE88845B}" dt="2021-05-05T20:58:10.373" v="2077" actId="478"/>
          <ac:grpSpMkLst>
            <pc:docMk/>
            <pc:sldMk cId="2236372644" sldId="1701"/>
            <ac:grpSpMk id="125" creationId="{CFDBC9AF-F0D3-49B5-A4A1-52572A4F9963}"/>
          </ac:grpSpMkLst>
        </pc:grpChg>
        <pc:grpChg chg="del">
          <ac:chgData name="Hamlet Markarian" userId="4926d2b407f31d77" providerId="LiveId" clId="{1C057F98-2CC4-49E3-A2E2-A804BE88845B}" dt="2021-05-05T20:58:10.373" v="2077" actId="478"/>
          <ac:grpSpMkLst>
            <pc:docMk/>
            <pc:sldMk cId="2236372644" sldId="1701"/>
            <ac:grpSpMk id="144" creationId="{21B79D6E-0BF3-4DC2-ADE9-11844A782BEA}"/>
          </ac:grpSpMkLst>
        </pc:grpChg>
        <pc:picChg chg="del">
          <ac:chgData name="Hamlet Markarian" userId="4926d2b407f31d77" providerId="LiveId" clId="{1C057F98-2CC4-49E3-A2E2-A804BE88845B}" dt="2021-05-05T20:58:12.129" v="2078" actId="478"/>
          <ac:picMkLst>
            <pc:docMk/>
            <pc:sldMk cId="2236372644" sldId="1701"/>
            <ac:picMk id="33" creationId="{8570737B-0A61-4332-922A-15F724E43B37}"/>
          </ac:picMkLst>
        </pc:picChg>
        <pc:picChg chg="mod">
          <ac:chgData name="Hamlet Markarian" userId="4926d2b407f31d77" providerId="LiveId" clId="{1C057F98-2CC4-49E3-A2E2-A804BE88845B}" dt="2021-05-06T09:32:25.047" v="3985"/>
          <ac:picMkLst>
            <pc:docMk/>
            <pc:sldMk cId="2236372644" sldId="1701"/>
            <ac:picMk id="55" creationId="{8949BDD1-2918-4A15-97B5-46AA812BFC63}"/>
          </ac:picMkLst>
        </pc:picChg>
        <pc:picChg chg="mod">
          <ac:chgData name="Hamlet Markarian" userId="4926d2b407f31d77" providerId="LiveId" clId="{1C057F98-2CC4-49E3-A2E2-A804BE88845B}" dt="2021-05-06T09:32:25.047" v="3985"/>
          <ac:picMkLst>
            <pc:docMk/>
            <pc:sldMk cId="2236372644" sldId="1701"/>
            <ac:picMk id="59" creationId="{B9526696-E983-4EDA-8A8C-E710C71CB59C}"/>
          </ac:picMkLst>
        </pc:picChg>
        <pc:picChg chg="mod">
          <ac:chgData name="Hamlet Markarian" userId="4926d2b407f31d77" providerId="LiveId" clId="{1C057F98-2CC4-49E3-A2E2-A804BE88845B}" dt="2021-05-06T09:32:25.047" v="3985"/>
          <ac:picMkLst>
            <pc:docMk/>
            <pc:sldMk cId="2236372644" sldId="1701"/>
            <ac:picMk id="63" creationId="{42E5420B-3090-4C28-A5A9-60807EFF2A15}"/>
          </ac:picMkLst>
        </pc:picChg>
        <pc:picChg chg="del">
          <ac:chgData name="Hamlet Markarian" userId="4926d2b407f31d77" providerId="LiveId" clId="{1C057F98-2CC4-49E3-A2E2-A804BE88845B}" dt="2021-05-05T20:58:10.373" v="2077" actId="478"/>
          <ac:picMkLst>
            <pc:docMk/>
            <pc:sldMk cId="2236372644" sldId="1701"/>
            <ac:picMk id="103" creationId="{D6C3EE98-75DF-4D4F-94E6-86D728BCFD74}"/>
          </ac:picMkLst>
        </pc:picChg>
        <pc:picChg chg="del">
          <ac:chgData name="Hamlet Markarian" userId="4926d2b407f31d77" providerId="LiveId" clId="{1C057F98-2CC4-49E3-A2E2-A804BE88845B}" dt="2021-05-05T20:58:10.373" v="2077" actId="478"/>
          <ac:picMkLst>
            <pc:docMk/>
            <pc:sldMk cId="2236372644" sldId="1701"/>
            <ac:picMk id="104" creationId="{AC2F4AFF-0B40-44C8-8D91-CD4975A7499E}"/>
          </ac:picMkLst>
        </pc:picChg>
        <pc:picChg chg="del">
          <ac:chgData name="Hamlet Markarian" userId="4926d2b407f31d77" providerId="LiveId" clId="{1C057F98-2CC4-49E3-A2E2-A804BE88845B}" dt="2021-05-05T20:58:10.373" v="2077" actId="478"/>
          <ac:picMkLst>
            <pc:docMk/>
            <pc:sldMk cId="2236372644" sldId="1701"/>
            <ac:picMk id="105" creationId="{A2247F55-3743-4FFF-BB3A-5C77A26469F7}"/>
          </ac:picMkLst>
        </pc:picChg>
        <pc:picChg chg="del">
          <ac:chgData name="Hamlet Markarian" userId="4926d2b407f31d77" providerId="LiveId" clId="{1C057F98-2CC4-49E3-A2E2-A804BE88845B}" dt="2021-05-05T20:58:10.373" v="2077" actId="478"/>
          <ac:picMkLst>
            <pc:docMk/>
            <pc:sldMk cId="2236372644" sldId="1701"/>
            <ac:picMk id="106" creationId="{6DF4C38E-2F4B-4C19-AFE2-DE20A99F726C}"/>
          </ac:picMkLst>
        </pc:picChg>
        <pc:picChg chg="del">
          <ac:chgData name="Hamlet Markarian" userId="4926d2b407f31d77" providerId="LiveId" clId="{1C057F98-2CC4-49E3-A2E2-A804BE88845B}" dt="2021-05-05T20:58:10.373" v="2077" actId="478"/>
          <ac:picMkLst>
            <pc:docMk/>
            <pc:sldMk cId="2236372644" sldId="1701"/>
            <ac:picMk id="107" creationId="{092C2C4C-2ABD-460C-96DF-3FDA40632C39}"/>
          </ac:picMkLst>
        </pc:picChg>
        <pc:picChg chg="del">
          <ac:chgData name="Hamlet Markarian" userId="4926d2b407f31d77" providerId="LiveId" clId="{1C057F98-2CC4-49E3-A2E2-A804BE88845B}" dt="2021-05-05T20:58:10.373" v="2077" actId="478"/>
          <ac:picMkLst>
            <pc:docMk/>
            <pc:sldMk cId="2236372644" sldId="1701"/>
            <ac:picMk id="108" creationId="{983FA481-7003-4A86-9CF5-2CFCD5D2DC38}"/>
          </ac:picMkLst>
        </pc:picChg>
        <pc:picChg chg="del">
          <ac:chgData name="Hamlet Markarian" userId="4926d2b407f31d77" providerId="LiveId" clId="{1C057F98-2CC4-49E3-A2E2-A804BE88845B}" dt="2021-05-05T20:58:10.373" v="2077" actId="478"/>
          <ac:picMkLst>
            <pc:docMk/>
            <pc:sldMk cId="2236372644" sldId="1701"/>
            <ac:picMk id="109" creationId="{A7CA7EEA-233F-452D-B8F1-4CB984FD09ED}"/>
          </ac:picMkLst>
        </pc:picChg>
        <pc:picChg chg="del">
          <ac:chgData name="Hamlet Markarian" userId="4926d2b407f31d77" providerId="LiveId" clId="{1C057F98-2CC4-49E3-A2E2-A804BE88845B}" dt="2021-05-05T20:58:10.373" v="2077" actId="478"/>
          <ac:picMkLst>
            <pc:docMk/>
            <pc:sldMk cId="2236372644" sldId="1701"/>
            <ac:picMk id="110" creationId="{38E5F061-4549-4028-9C98-2EC578C7B644}"/>
          </ac:picMkLst>
        </pc:picChg>
        <pc:picChg chg="del">
          <ac:chgData name="Hamlet Markarian" userId="4926d2b407f31d77" providerId="LiveId" clId="{1C057F98-2CC4-49E3-A2E2-A804BE88845B}" dt="2021-05-05T20:58:10.373" v="2077" actId="478"/>
          <ac:picMkLst>
            <pc:docMk/>
            <pc:sldMk cId="2236372644" sldId="1701"/>
            <ac:picMk id="111" creationId="{24EB38DE-43C6-4EDA-98FA-0724CD6CCE80}"/>
          </ac:picMkLst>
        </pc:picChg>
        <pc:picChg chg="del">
          <ac:chgData name="Hamlet Markarian" userId="4926d2b407f31d77" providerId="LiveId" clId="{1C057F98-2CC4-49E3-A2E2-A804BE88845B}" dt="2021-05-05T20:58:10.373" v="2077" actId="478"/>
          <ac:picMkLst>
            <pc:docMk/>
            <pc:sldMk cId="2236372644" sldId="1701"/>
            <ac:picMk id="112" creationId="{8E1769E8-24D9-4FDC-BFF4-E2E711A58C82}"/>
          </ac:picMkLst>
        </pc:picChg>
        <pc:picChg chg="del">
          <ac:chgData name="Hamlet Markarian" userId="4926d2b407f31d77" providerId="LiveId" clId="{1C057F98-2CC4-49E3-A2E2-A804BE88845B}" dt="2021-05-05T20:58:10.373" v="2077" actId="478"/>
          <ac:picMkLst>
            <pc:docMk/>
            <pc:sldMk cId="2236372644" sldId="1701"/>
            <ac:picMk id="113" creationId="{D09ED68A-A903-440C-8B3D-138ADFA185F1}"/>
          </ac:picMkLst>
        </pc:picChg>
        <pc:picChg chg="del">
          <ac:chgData name="Hamlet Markarian" userId="4926d2b407f31d77" providerId="LiveId" clId="{1C057F98-2CC4-49E3-A2E2-A804BE88845B}" dt="2021-05-05T20:58:10.373" v="2077" actId="478"/>
          <ac:picMkLst>
            <pc:docMk/>
            <pc:sldMk cId="2236372644" sldId="1701"/>
            <ac:picMk id="115" creationId="{CD1DC057-73AD-4A73-BBB6-C69D632660A4}"/>
          </ac:picMkLst>
        </pc:picChg>
        <pc:picChg chg="del">
          <ac:chgData name="Hamlet Markarian" userId="4926d2b407f31d77" providerId="LiveId" clId="{1C057F98-2CC4-49E3-A2E2-A804BE88845B}" dt="2021-05-05T20:58:10.373" v="2077" actId="478"/>
          <ac:picMkLst>
            <pc:docMk/>
            <pc:sldMk cId="2236372644" sldId="1701"/>
            <ac:picMk id="116" creationId="{83C60732-2FDF-4F89-8768-13E6B47B0E1A}"/>
          </ac:picMkLst>
        </pc:picChg>
        <pc:picChg chg="del">
          <ac:chgData name="Hamlet Markarian" userId="4926d2b407f31d77" providerId="LiveId" clId="{1C057F98-2CC4-49E3-A2E2-A804BE88845B}" dt="2021-05-05T20:58:10.373" v="2077" actId="478"/>
          <ac:picMkLst>
            <pc:docMk/>
            <pc:sldMk cId="2236372644" sldId="1701"/>
            <ac:picMk id="117" creationId="{EB58E370-65EE-4C4A-805E-4A59D8021957}"/>
          </ac:picMkLst>
        </pc:picChg>
        <pc:picChg chg="del">
          <ac:chgData name="Hamlet Markarian" userId="4926d2b407f31d77" providerId="LiveId" clId="{1C057F98-2CC4-49E3-A2E2-A804BE88845B}" dt="2021-05-05T20:58:10.373" v="2077" actId="478"/>
          <ac:picMkLst>
            <pc:docMk/>
            <pc:sldMk cId="2236372644" sldId="1701"/>
            <ac:picMk id="139" creationId="{2495086B-F393-4F6A-AEB2-176AFF2BA62D}"/>
          </ac:picMkLst>
        </pc:picChg>
        <pc:picChg chg="del">
          <ac:chgData name="Hamlet Markarian" userId="4926d2b407f31d77" providerId="LiveId" clId="{1C057F98-2CC4-49E3-A2E2-A804BE88845B}" dt="2021-05-05T20:58:10.373" v="2077" actId="478"/>
          <ac:picMkLst>
            <pc:docMk/>
            <pc:sldMk cId="2236372644" sldId="1701"/>
            <ac:picMk id="140" creationId="{B111F802-B56C-4826-BB13-9A9ED1CE6A8E}"/>
          </ac:picMkLst>
        </pc:picChg>
        <pc:picChg chg="del">
          <ac:chgData name="Hamlet Markarian" userId="4926d2b407f31d77" providerId="LiveId" clId="{1C057F98-2CC4-49E3-A2E2-A804BE88845B}" dt="2021-05-05T20:58:10.373" v="2077" actId="478"/>
          <ac:picMkLst>
            <pc:docMk/>
            <pc:sldMk cId="2236372644" sldId="1701"/>
            <ac:picMk id="141" creationId="{62634184-E77E-47F3-B2DE-BC290C46F77B}"/>
          </ac:picMkLst>
        </pc:picChg>
        <pc:picChg chg="del">
          <ac:chgData name="Hamlet Markarian" userId="4926d2b407f31d77" providerId="LiveId" clId="{1C057F98-2CC4-49E3-A2E2-A804BE88845B}" dt="2021-05-05T20:58:10.373" v="2077" actId="478"/>
          <ac:picMkLst>
            <pc:docMk/>
            <pc:sldMk cId="2236372644" sldId="1701"/>
            <ac:picMk id="142" creationId="{89E30948-8D1B-488C-93AA-BE6584B98D18}"/>
          </ac:picMkLst>
        </pc:picChg>
        <pc:picChg chg="del">
          <ac:chgData name="Hamlet Markarian" userId="4926d2b407f31d77" providerId="LiveId" clId="{1C057F98-2CC4-49E3-A2E2-A804BE88845B}" dt="2021-05-05T20:58:10.373" v="2077" actId="478"/>
          <ac:picMkLst>
            <pc:docMk/>
            <pc:sldMk cId="2236372644" sldId="1701"/>
            <ac:picMk id="143" creationId="{12632301-897B-4470-9C83-0497A1C13890}"/>
          </ac:picMkLst>
        </pc:picChg>
        <pc:picChg chg="add mod">
          <ac:chgData name="Hamlet Markarian" userId="4926d2b407f31d77" providerId="LiveId" clId="{1C057F98-2CC4-49E3-A2E2-A804BE88845B}" dt="2021-05-06T09:32:25.047" v="3985"/>
          <ac:picMkLst>
            <pc:docMk/>
            <pc:sldMk cId="2236372644" sldId="1701"/>
            <ac:picMk id="175" creationId="{6CABA47E-4757-4117-B86D-97FE8AD2421F}"/>
          </ac:picMkLst>
        </pc:picChg>
        <pc:picChg chg="del">
          <ac:chgData name="Hamlet Markarian" userId="4926d2b407f31d77" providerId="LiveId" clId="{1C057F98-2CC4-49E3-A2E2-A804BE88845B}" dt="2021-05-05T20:58:10.373" v="2077" actId="478"/>
          <ac:picMkLst>
            <pc:docMk/>
            <pc:sldMk cId="2236372644" sldId="1701"/>
            <ac:picMk id="180" creationId="{022E686B-1695-4FE9-BA94-D5A81F9E3E58}"/>
          </ac:picMkLst>
        </pc:picChg>
        <pc:cxnChg chg="del">
          <ac:chgData name="Hamlet Markarian" userId="4926d2b407f31d77" providerId="LiveId" clId="{1C057F98-2CC4-49E3-A2E2-A804BE88845B}" dt="2021-05-05T20:58:10.373" v="2077" actId="478"/>
          <ac:cxnSpMkLst>
            <pc:docMk/>
            <pc:sldMk cId="2236372644" sldId="1701"/>
            <ac:cxnSpMk id="31" creationId="{BC4F666C-CAF4-48B5-80E8-51CDFFE8BDA4}"/>
          </ac:cxnSpMkLst>
        </pc:cxnChg>
        <pc:cxnChg chg="del">
          <ac:chgData name="Hamlet Markarian" userId="4926d2b407f31d77" providerId="LiveId" clId="{1C057F98-2CC4-49E3-A2E2-A804BE88845B}" dt="2021-05-05T20:58:10.373" v="2077" actId="478"/>
          <ac:cxnSpMkLst>
            <pc:docMk/>
            <pc:sldMk cId="2236372644" sldId="1701"/>
            <ac:cxnSpMk id="43" creationId="{ED161E85-317C-4E14-BEAD-F523AE1D422C}"/>
          </ac:cxnSpMkLst>
        </pc:cxnChg>
        <pc:cxnChg chg="del">
          <ac:chgData name="Hamlet Markarian" userId="4926d2b407f31d77" providerId="LiveId" clId="{1C057F98-2CC4-49E3-A2E2-A804BE88845B}" dt="2021-05-05T20:58:10.373" v="2077" actId="478"/>
          <ac:cxnSpMkLst>
            <pc:docMk/>
            <pc:sldMk cId="2236372644" sldId="1701"/>
            <ac:cxnSpMk id="49" creationId="{1F008DEB-BDD5-4DE7-8AE8-596253ED5938}"/>
          </ac:cxnSpMkLst>
        </pc:cxnChg>
        <pc:cxnChg chg="del">
          <ac:chgData name="Hamlet Markarian" userId="4926d2b407f31d77" providerId="LiveId" clId="{1C057F98-2CC4-49E3-A2E2-A804BE88845B}" dt="2021-05-05T20:58:10.373" v="2077" actId="478"/>
          <ac:cxnSpMkLst>
            <pc:docMk/>
            <pc:sldMk cId="2236372644" sldId="1701"/>
            <ac:cxnSpMk id="54" creationId="{706058C6-29D3-4CAB-9460-FD31243A5AE7}"/>
          </ac:cxnSpMkLst>
        </pc:cxnChg>
        <pc:cxnChg chg="del">
          <ac:chgData name="Hamlet Markarian" userId="4926d2b407f31d77" providerId="LiveId" clId="{1C057F98-2CC4-49E3-A2E2-A804BE88845B}" dt="2021-05-05T20:58:10.373" v="2077" actId="478"/>
          <ac:cxnSpMkLst>
            <pc:docMk/>
            <pc:sldMk cId="2236372644" sldId="1701"/>
            <ac:cxnSpMk id="65" creationId="{FBB4F64B-B660-4AB1-938F-36B5D83DABE1}"/>
          </ac:cxnSpMkLst>
        </pc:cxnChg>
        <pc:cxnChg chg="del">
          <ac:chgData name="Hamlet Markarian" userId="4926d2b407f31d77" providerId="LiveId" clId="{1C057F98-2CC4-49E3-A2E2-A804BE88845B}" dt="2021-05-05T20:58:10.373" v="2077" actId="478"/>
          <ac:cxnSpMkLst>
            <pc:docMk/>
            <pc:sldMk cId="2236372644" sldId="1701"/>
            <ac:cxnSpMk id="71" creationId="{40897CC3-A52B-4AA4-AA31-B4D1E2ED879B}"/>
          </ac:cxnSpMkLst>
        </pc:cxnChg>
        <pc:cxnChg chg="del mod">
          <ac:chgData name="Hamlet Markarian" userId="4926d2b407f31d77" providerId="LiveId" clId="{1C057F98-2CC4-49E3-A2E2-A804BE88845B}" dt="2021-05-05T20:58:10.373" v="2077" actId="478"/>
          <ac:cxnSpMkLst>
            <pc:docMk/>
            <pc:sldMk cId="2236372644" sldId="1701"/>
            <ac:cxnSpMk id="81" creationId="{70D84EA8-B7C0-4774-B697-CFE7FC6B0A89}"/>
          </ac:cxnSpMkLst>
        </pc:cxnChg>
        <pc:cxnChg chg="del">
          <ac:chgData name="Hamlet Markarian" userId="4926d2b407f31d77" providerId="LiveId" clId="{1C057F98-2CC4-49E3-A2E2-A804BE88845B}" dt="2021-05-05T20:58:10.373" v="2077" actId="478"/>
          <ac:cxnSpMkLst>
            <pc:docMk/>
            <pc:sldMk cId="2236372644" sldId="1701"/>
            <ac:cxnSpMk id="92" creationId="{7ADD367A-FE74-436E-8EE5-BE579F53DA96}"/>
          </ac:cxnSpMkLst>
        </pc:cxnChg>
        <pc:cxnChg chg="del mod">
          <ac:chgData name="Hamlet Markarian" userId="4926d2b407f31d77" providerId="LiveId" clId="{1C057F98-2CC4-49E3-A2E2-A804BE88845B}" dt="2021-05-05T20:58:10.373" v="2077" actId="478"/>
          <ac:cxnSpMkLst>
            <pc:docMk/>
            <pc:sldMk cId="2236372644" sldId="1701"/>
            <ac:cxnSpMk id="93" creationId="{EA526DBB-0576-446E-B3C0-4474FA8E1BFE}"/>
          </ac:cxnSpMkLst>
        </pc:cxnChg>
        <pc:cxnChg chg="del mod">
          <ac:chgData name="Hamlet Markarian" userId="4926d2b407f31d77" providerId="LiveId" clId="{1C057F98-2CC4-49E3-A2E2-A804BE88845B}" dt="2021-05-05T20:58:10.373" v="2077" actId="478"/>
          <ac:cxnSpMkLst>
            <pc:docMk/>
            <pc:sldMk cId="2236372644" sldId="1701"/>
            <ac:cxnSpMk id="95" creationId="{F22785A7-0EE6-44D9-A917-2B39F2237264}"/>
          </ac:cxnSpMkLst>
        </pc:cxnChg>
        <pc:cxnChg chg="del mod">
          <ac:chgData name="Hamlet Markarian" userId="4926d2b407f31d77" providerId="LiveId" clId="{1C057F98-2CC4-49E3-A2E2-A804BE88845B}" dt="2021-05-05T20:58:10.373" v="2077" actId="478"/>
          <ac:cxnSpMkLst>
            <pc:docMk/>
            <pc:sldMk cId="2236372644" sldId="1701"/>
            <ac:cxnSpMk id="98" creationId="{A5236500-750F-49A9-A0C1-B8557F44A6FA}"/>
          </ac:cxnSpMkLst>
        </pc:cxnChg>
        <pc:cxnChg chg="del mod">
          <ac:chgData name="Hamlet Markarian" userId="4926d2b407f31d77" providerId="LiveId" clId="{1C057F98-2CC4-49E3-A2E2-A804BE88845B}" dt="2021-05-05T20:58:10.373" v="2077" actId="478"/>
          <ac:cxnSpMkLst>
            <pc:docMk/>
            <pc:sldMk cId="2236372644" sldId="1701"/>
            <ac:cxnSpMk id="118" creationId="{5E45EEA4-D365-4022-A8C4-28B07D7AC29F}"/>
          </ac:cxnSpMkLst>
        </pc:cxnChg>
        <pc:cxnChg chg="del mod">
          <ac:chgData name="Hamlet Markarian" userId="4926d2b407f31d77" providerId="LiveId" clId="{1C057F98-2CC4-49E3-A2E2-A804BE88845B}" dt="2021-05-05T20:58:10.373" v="2077" actId="478"/>
          <ac:cxnSpMkLst>
            <pc:docMk/>
            <pc:sldMk cId="2236372644" sldId="1701"/>
            <ac:cxnSpMk id="119" creationId="{0062DB83-FC77-4BDF-9A50-E12501BF6211}"/>
          </ac:cxnSpMkLst>
        </pc:cxnChg>
        <pc:cxnChg chg="del mod">
          <ac:chgData name="Hamlet Markarian" userId="4926d2b407f31d77" providerId="LiveId" clId="{1C057F98-2CC4-49E3-A2E2-A804BE88845B}" dt="2021-05-05T20:58:10.373" v="2077" actId="478"/>
          <ac:cxnSpMkLst>
            <pc:docMk/>
            <pc:sldMk cId="2236372644" sldId="1701"/>
            <ac:cxnSpMk id="120" creationId="{20F0E167-A280-45DB-8BEA-3FB3398ED586}"/>
          </ac:cxnSpMkLst>
        </pc:cxnChg>
        <pc:cxnChg chg="del mod">
          <ac:chgData name="Hamlet Markarian" userId="4926d2b407f31d77" providerId="LiveId" clId="{1C057F98-2CC4-49E3-A2E2-A804BE88845B}" dt="2021-05-05T20:58:10.373" v="2077" actId="478"/>
          <ac:cxnSpMkLst>
            <pc:docMk/>
            <pc:sldMk cId="2236372644" sldId="1701"/>
            <ac:cxnSpMk id="121" creationId="{82950FD9-7BF7-4122-996A-33FDB105C132}"/>
          </ac:cxnSpMkLst>
        </pc:cxnChg>
        <pc:cxnChg chg="del mod">
          <ac:chgData name="Hamlet Markarian" userId="4926d2b407f31d77" providerId="LiveId" clId="{1C057F98-2CC4-49E3-A2E2-A804BE88845B}" dt="2021-05-05T20:58:10.373" v="2077" actId="478"/>
          <ac:cxnSpMkLst>
            <pc:docMk/>
            <pc:sldMk cId="2236372644" sldId="1701"/>
            <ac:cxnSpMk id="122" creationId="{40141FAC-FD96-4CFB-83D7-F16F17B5562F}"/>
          </ac:cxnSpMkLst>
        </pc:cxnChg>
        <pc:cxnChg chg="del mod">
          <ac:chgData name="Hamlet Markarian" userId="4926d2b407f31d77" providerId="LiveId" clId="{1C057F98-2CC4-49E3-A2E2-A804BE88845B}" dt="2021-05-05T20:58:10.373" v="2077" actId="478"/>
          <ac:cxnSpMkLst>
            <pc:docMk/>
            <pc:sldMk cId="2236372644" sldId="1701"/>
            <ac:cxnSpMk id="124" creationId="{B30E15B6-D3D7-434A-B51A-036A42535F4D}"/>
          </ac:cxnSpMkLst>
        </pc:cxnChg>
        <pc:cxnChg chg="del mod">
          <ac:chgData name="Hamlet Markarian" userId="4926d2b407f31d77" providerId="LiveId" clId="{1C057F98-2CC4-49E3-A2E2-A804BE88845B}" dt="2021-05-05T20:58:10.373" v="2077" actId="478"/>
          <ac:cxnSpMkLst>
            <pc:docMk/>
            <pc:sldMk cId="2236372644" sldId="1701"/>
            <ac:cxnSpMk id="134" creationId="{334B0905-17AD-4549-9127-0EEDD27AC6C6}"/>
          </ac:cxnSpMkLst>
        </pc:cxnChg>
        <pc:cxnChg chg="del mod">
          <ac:chgData name="Hamlet Markarian" userId="4926d2b407f31d77" providerId="LiveId" clId="{1C057F98-2CC4-49E3-A2E2-A804BE88845B}" dt="2021-05-05T20:58:10.373" v="2077" actId="478"/>
          <ac:cxnSpMkLst>
            <pc:docMk/>
            <pc:sldMk cId="2236372644" sldId="1701"/>
            <ac:cxnSpMk id="135" creationId="{DD1E3484-054F-4089-BCFB-38F0977E053A}"/>
          </ac:cxnSpMkLst>
        </pc:cxnChg>
        <pc:cxnChg chg="del mod">
          <ac:chgData name="Hamlet Markarian" userId="4926d2b407f31d77" providerId="LiveId" clId="{1C057F98-2CC4-49E3-A2E2-A804BE88845B}" dt="2021-05-05T20:58:10.373" v="2077" actId="478"/>
          <ac:cxnSpMkLst>
            <pc:docMk/>
            <pc:sldMk cId="2236372644" sldId="1701"/>
            <ac:cxnSpMk id="136" creationId="{23417FE5-592D-4329-9208-B6FCC2C62969}"/>
          </ac:cxnSpMkLst>
        </pc:cxnChg>
        <pc:cxnChg chg="del mod">
          <ac:chgData name="Hamlet Markarian" userId="4926d2b407f31d77" providerId="LiveId" clId="{1C057F98-2CC4-49E3-A2E2-A804BE88845B}" dt="2021-05-05T20:58:10.373" v="2077" actId="478"/>
          <ac:cxnSpMkLst>
            <pc:docMk/>
            <pc:sldMk cId="2236372644" sldId="1701"/>
            <ac:cxnSpMk id="137" creationId="{3A884ECF-8C5C-46F2-B8AB-648260061B37}"/>
          </ac:cxnSpMkLst>
        </pc:cxnChg>
        <pc:cxnChg chg="del mod">
          <ac:chgData name="Hamlet Markarian" userId="4926d2b407f31d77" providerId="LiveId" clId="{1C057F98-2CC4-49E3-A2E2-A804BE88845B}" dt="2021-05-05T20:58:10.373" v="2077" actId="478"/>
          <ac:cxnSpMkLst>
            <pc:docMk/>
            <pc:sldMk cId="2236372644" sldId="1701"/>
            <ac:cxnSpMk id="138" creationId="{1027DCC6-69E5-4DC7-8860-98DB8219A2E3}"/>
          </ac:cxnSpMkLst>
        </pc:cxnChg>
        <pc:cxnChg chg="del mod">
          <ac:chgData name="Hamlet Markarian" userId="4926d2b407f31d77" providerId="LiveId" clId="{1C057F98-2CC4-49E3-A2E2-A804BE88845B}" dt="2021-05-05T20:58:10.373" v="2077" actId="478"/>
          <ac:cxnSpMkLst>
            <pc:docMk/>
            <pc:sldMk cId="2236372644" sldId="1701"/>
            <ac:cxnSpMk id="152" creationId="{531FC918-069B-4165-81D8-2A772815CDF7}"/>
          </ac:cxnSpMkLst>
        </pc:cxnChg>
        <pc:cxnChg chg="del mod">
          <ac:chgData name="Hamlet Markarian" userId="4926d2b407f31d77" providerId="LiveId" clId="{1C057F98-2CC4-49E3-A2E2-A804BE88845B}" dt="2021-05-05T20:58:10.373" v="2077" actId="478"/>
          <ac:cxnSpMkLst>
            <pc:docMk/>
            <pc:sldMk cId="2236372644" sldId="1701"/>
            <ac:cxnSpMk id="153" creationId="{835006B2-F669-4654-80C6-D55F13BD05E5}"/>
          </ac:cxnSpMkLst>
        </pc:cxnChg>
        <pc:cxnChg chg="del mod">
          <ac:chgData name="Hamlet Markarian" userId="4926d2b407f31d77" providerId="LiveId" clId="{1C057F98-2CC4-49E3-A2E2-A804BE88845B}" dt="2021-05-05T20:58:10.373" v="2077" actId="478"/>
          <ac:cxnSpMkLst>
            <pc:docMk/>
            <pc:sldMk cId="2236372644" sldId="1701"/>
            <ac:cxnSpMk id="154" creationId="{6B005FF3-CC9F-4B50-BE88-A4ABFF1EFE00}"/>
          </ac:cxnSpMkLst>
        </pc:cxnChg>
        <pc:cxnChg chg="del mod">
          <ac:chgData name="Hamlet Markarian" userId="4926d2b407f31d77" providerId="LiveId" clId="{1C057F98-2CC4-49E3-A2E2-A804BE88845B}" dt="2021-05-05T20:58:10.373" v="2077" actId="478"/>
          <ac:cxnSpMkLst>
            <pc:docMk/>
            <pc:sldMk cId="2236372644" sldId="1701"/>
            <ac:cxnSpMk id="155" creationId="{903BB8D3-94D7-4802-8056-E7209F797BA4}"/>
          </ac:cxnSpMkLst>
        </pc:cxnChg>
        <pc:cxnChg chg="del mod">
          <ac:chgData name="Hamlet Markarian" userId="4926d2b407f31d77" providerId="LiveId" clId="{1C057F98-2CC4-49E3-A2E2-A804BE88845B}" dt="2021-05-05T20:58:10.373" v="2077" actId="478"/>
          <ac:cxnSpMkLst>
            <pc:docMk/>
            <pc:sldMk cId="2236372644" sldId="1701"/>
            <ac:cxnSpMk id="156" creationId="{A60DEADE-EC53-49F1-AEF1-A3BEC6FA035C}"/>
          </ac:cxnSpMkLst>
        </pc:cxnChg>
        <pc:cxnChg chg="del mod">
          <ac:chgData name="Hamlet Markarian" userId="4926d2b407f31d77" providerId="LiveId" clId="{1C057F98-2CC4-49E3-A2E2-A804BE88845B}" dt="2021-05-05T20:58:10.373" v="2077" actId="478"/>
          <ac:cxnSpMkLst>
            <pc:docMk/>
            <pc:sldMk cId="2236372644" sldId="1701"/>
            <ac:cxnSpMk id="165" creationId="{E22FB0BA-EE50-498E-805C-C5E9B5432309}"/>
          </ac:cxnSpMkLst>
        </pc:cxnChg>
        <pc:cxnChg chg="add mod">
          <ac:chgData name="Hamlet Markarian" userId="4926d2b407f31d77" providerId="LiveId" clId="{1C057F98-2CC4-49E3-A2E2-A804BE88845B}" dt="2021-05-06T09:32:25.047" v="3985"/>
          <ac:cxnSpMkLst>
            <pc:docMk/>
            <pc:sldMk cId="2236372644" sldId="1701"/>
            <ac:cxnSpMk id="173" creationId="{42674308-3854-4530-B2D8-C7E81FF2AC39}"/>
          </ac:cxnSpMkLst>
        </pc:cxnChg>
      </pc:sldChg>
      <pc:sldChg chg="addSp delSp modSp add mod">
        <pc:chgData name="Hamlet Markarian" userId="4926d2b407f31d77" providerId="LiveId" clId="{1C057F98-2CC4-49E3-A2E2-A804BE88845B}" dt="2021-05-06T09:32:25.047" v="3985"/>
        <pc:sldMkLst>
          <pc:docMk/>
          <pc:sldMk cId="1953556721" sldId="1702"/>
        </pc:sldMkLst>
        <pc:spChg chg="mod">
          <ac:chgData name="Hamlet Markarian" userId="4926d2b407f31d77" providerId="LiveId" clId="{1C057F98-2CC4-49E3-A2E2-A804BE88845B}" dt="2021-05-06T09:32:25.047" v="3985"/>
          <ac:spMkLst>
            <pc:docMk/>
            <pc:sldMk cId="1953556721" sldId="1702"/>
            <ac:spMk id="5" creationId="{BC01E833-A438-4C2A-AF28-2B402D7F80E5}"/>
          </ac:spMkLst>
        </pc:spChg>
        <pc:spChg chg="add mod">
          <ac:chgData name="Hamlet Markarian" userId="4926d2b407f31d77" providerId="LiveId" clId="{1C057F98-2CC4-49E3-A2E2-A804BE88845B}" dt="2021-05-06T09:32:25.047" v="3985"/>
          <ac:spMkLst>
            <pc:docMk/>
            <pc:sldMk cId="1953556721" sldId="1702"/>
            <ac:spMk id="27" creationId="{E7B4C57A-B71B-44B1-AE96-2CC501757672}"/>
          </ac:spMkLst>
        </pc:spChg>
        <pc:spChg chg="add mod">
          <ac:chgData name="Hamlet Markarian" userId="4926d2b407f31d77" providerId="LiveId" clId="{1C057F98-2CC4-49E3-A2E2-A804BE88845B}" dt="2021-05-06T09:32:25.047" v="3985"/>
          <ac:spMkLst>
            <pc:docMk/>
            <pc:sldMk cId="1953556721" sldId="1702"/>
            <ac:spMk id="28" creationId="{C9CC21C5-7C99-4AA9-B2C1-539A567AE377}"/>
          </ac:spMkLst>
        </pc:spChg>
        <pc:spChg chg="add mod">
          <ac:chgData name="Hamlet Markarian" userId="4926d2b407f31d77" providerId="LiveId" clId="{1C057F98-2CC4-49E3-A2E2-A804BE88845B}" dt="2021-05-06T09:32:25.047" v="3985"/>
          <ac:spMkLst>
            <pc:docMk/>
            <pc:sldMk cId="1953556721" sldId="1702"/>
            <ac:spMk id="29" creationId="{8661CC18-79B5-4371-BE63-87216DE7691B}"/>
          </ac:spMkLst>
        </pc:spChg>
        <pc:spChg chg="add mod">
          <ac:chgData name="Hamlet Markarian" userId="4926d2b407f31d77" providerId="LiveId" clId="{1C057F98-2CC4-49E3-A2E2-A804BE88845B}" dt="2021-05-06T09:32:25.047" v="3985"/>
          <ac:spMkLst>
            <pc:docMk/>
            <pc:sldMk cId="1953556721" sldId="1702"/>
            <ac:spMk id="30" creationId="{335405E4-E620-4025-9D81-AE4ED99B369C}"/>
          </ac:spMkLst>
        </pc:spChg>
        <pc:spChg chg="add mod">
          <ac:chgData name="Hamlet Markarian" userId="4926d2b407f31d77" providerId="LiveId" clId="{1C057F98-2CC4-49E3-A2E2-A804BE88845B}" dt="2021-05-06T09:32:25.047" v="3985"/>
          <ac:spMkLst>
            <pc:docMk/>
            <pc:sldMk cId="1953556721" sldId="1702"/>
            <ac:spMk id="31" creationId="{3CB1D69C-07BF-4A12-BDFB-9CE26153EEEE}"/>
          </ac:spMkLst>
        </pc:spChg>
        <pc:spChg chg="add mod">
          <ac:chgData name="Hamlet Markarian" userId="4926d2b407f31d77" providerId="LiveId" clId="{1C057F98-2CC4-49E3-A2E2-A804BE88845B}" dt="2021-05-06T09:32:25.047" v="3985"/>
          <ac:spMkLst>
            <pc:docMk/>
            <pc:sldMk cId="1953556721" sldId="1702"/>
            <ac:spMk id="32" creationId="{B508075D-3D8C-4981-8915-6B752D8C3984}"/>
          </ac:spMkLst>
        </pc:spChg>
        <pc:spChg chg="add mod">
          <ac:chgData name="Hamlet Markarian" userId="4926d2b407f31d77" providerId="LiveId" clId="{1C057F98-2CC4-49E3-A2E2-A804BE88845B}" dt="2021-05-06T09:32:25.047" v="3985"/>
          <ac:spMkLst>
            <pc:docMk/>
            <pc:sldMk cId="1953556721" sldId="1702"/>
            <ac:spMk id="33" creationId="{8F1C157E-0F68-47D3-9880-2BC9EEE90693}"/>
          </ac:spMkLst>
        </pc:spChg>
        <pc:spChg chg="mod">
          <ac:chgData name="Hamlet Markarian" userId="4926d2b407f31d77" providerId="LiveId" clId="{1C057F98-2CC4-49E3-A2E2-A804BE88845B}" dt="2021-05-06T09:32:25.047" v="3985"/>
          <ac:spMkLst>
            <pc:docMk/>
            <pc:sldMk cId="1953556721" sldId="1702"/>
            <ac:spMk id="35" creationId="{0F9A0D7E-7FCF-48DF-BAE9-C32DF98CD62E}"/>
          </ac:spMkLst>
        </pc:spChg>
        <pc:spChg chg="mod">
          <ac:chgData name="Hamlet Markarian" userId="4926d2b407f31d77" providerId="LiveId" clId="{1C057F98-2CC4-49E3-A2E2-A804BE88845B}" dt="2021-05-06T09:32:25.047" v="3985"/>
          <ac:spMkLst>
            <pc:docMk/>
            <pc:sldMk cId="1953556721" sldId="1702"/>
            <ac:spMk id="36" creationId="{1968768D-6339-4F5B-BEA1-B14758316542}"/>
          </ac:spMkLst>
        </pc:spChg>
        <pc:spChg chg="mod">
          <ac:chgData name="Hamlet Markarian" userId="4926d2b407f31d77" providerId="LiveId" clId="{1C057F98-2CC4-49E3-A2E2-A804BE88845B}" dt="2021-05-06T09:32:25.047" v="3985"/>
          <ac:spMkLst>
            <pc:docMk/>
            <pc:sldMk cId="1953556721" sldId="1702"/>
            <ac:spMk id="37" creationId="{D00EE6FC-9BEE-4094-AF77-930CBC86E46A}"/>
          </ac:spMkLst>
        </pc:spChg>
        <pc:spChg chg="mod">
          <ac:chgData name="Hamlet Markarian" userId="4926d2b407f31d77" providerId="LiveId" clId="{1C057F98-2CC4-49E3-A2E2-A804BE88845B}" dt="2021-05-06T09:32:25.047" v="3985"/>
          <ac:spMkLst>
            <pc:docMk/>
            <pc:sldMk cId="1953556721" sldId="1702"/>
            <ac:spMk id="38" creationId="{E3EDC7FE-AAA2-41C2-8108-57A0FA8ADF4A}"/>
          </ac:spMkLst>
        </pc:spChg>
        <pc:spChg chg="mod">
          <ac:chgData name="Hamlet Markarian" userId="4926d2b407f31d77" providerId="LiveId" clId="{1C057F98-2CC4-49E3-A2E2-A804BE88845B}" dt="2021-05-06T09:32:25.047" v="3985"/>
          <ac:spMkLst>
            <pc:docMk/>
            <pc:sldMk cId="1953556721" sldId="1702"/>
            <ac:spMk id="39" creationId="{3B13F559-20C8-4B24-A0FF-2A57318C2A51}"/>
          </ac:spMkLst>
        </pc:spChg>
        <pc:spChg chg="mod">
          <ac:chgData name="Hamlet Markarian" userId="4926d2b407f31d77" providerId="LiveId" clId="{1C057F98-2CC4-49E3-A2E2-A804BE88845B}" dt="2021-05-06T09:32:25.047" v="3985"/>
          <ac:spMkLst>
            <pc:docMk/>
            <pc:sldMk cId="1953556721" sldId="1702"/>
            <ac:spMk id="40" creationId="{0CC46578-DA7F-4BB8-9868-87C76AF7AD9E}"/>
          </ac:spMkLst>
        </pc:spChg>
        <pc:spChg chg="mod">
          <ac:chgData name="Hamlet Markarian" userId="4926d2b407f31d77" providerId="LiveId" clId="{1C057F98-2CC4-49E3-A2E2-A804BE88845B}" dt="2021-05-06T09:32:25.047" v="3985"/>
          <ac:spMkLst>
            <pc:docMk/>
            <pc:sldMk cId="1953556721" sldId="1702"/>
            <ac:spMk id="57" creationId="{B79FE3FB-DDD9-4C52-A866-E3982D872286}"/>
          </ac:spMkLst>
        </pc:spChg>
        <pc:spChg chg="del">
          <ac:chgData name="Hamlet Markarian" userId="4926d2b407f31d77" providerId="LiveId" clId="{1C057F98-2CC4-49E3-A2E2-A804BE88845B}" dt="2021-05-05T21:03:16.833" v="2127" actId="478"/>
          <ac:spMkLst>
            <pc:docMk/>
            <pc:sldMk cId="1953556721" sldId="1702"/>
            <ac:spMk id="145" creationId="{2BA3B059-81CA-41A0-9D58-501541DECF48}"/>
          </ac:spMkLst>
        </pc:spChg>
        <pc:spChg chg="del">
          <ac:chgData name="Hamlet Markarian" userId="4926d2b407f31d77" providerId="LiveId" clId="{1C057F98-2CC4-49E3-A2E2-A804BE88845B}" dt="2021-05-05T21:03:13.698" v="2126" actId="478"/>
          <ac:spMkLst>
            <pc:docMk/>
            <pc:sldMk cId="1953556721" sldId="1702"/>
            <ac:spMk id="163" creationId="{321E6463-84DC-4B2A-967E-58AC6610C8F3}"/>
          </ac:spMkLst>
        </pc:spChg>
        <pc:spChg chg="del">
          <ac:chgData name="Hamlet Markarian" userId="4926d2b407f31d77" providerId="LiveId" clId="{1C057F98-2CC4-49E3-A2E2-A804BE88845B}" dt="2021-05-05T21:03:16.833" v="2127" actId="478"/>
          <ac:spMkLst>
            <pc:docMk/>
            <pc:sldMk cId="1953556721" sldId="1702"/>
            <ac:spMk id="168" creationId="{F496C8E1-3E9C-408E-A0C4-C179FB445C3B}"/>
          </ac:spMkLst>
        </pc:spChg>
        <pc:spChg chg="del">
          <ac:chgData name="Hamlet Markarian" userId="4926d2b407f31d77" providerId="LiveId" clId="{1C057F98-2CC4-49E3-A2E2-A804BE88845B}" dt="2021-05-05T21:03:13.698" v="2126" actId="478"/>
          <ac:spMkLst>
            <pc:docMk/>
            <pc:sldMk cId="1953556721" sldId="1702"/>
            <ac:spMk id="169" creationId="{629E8E1E-217F-4657-BF70-C3913C464FB0}"/>
          </ac:spMkLst>
        </pc:spChg>
        <pc:spChg chg="del">
          <ac:chgData name="Hamlet Markarian" userId="4926d2b407f31d77" providerId="LiveId" clId="{1C057F98-2CC4-49E3-A2E2-A804BE88845B}" dt="2021-05-05T21:03:13.698" v="2126" actId="478"/>
          <ac:spMkLst>
            <pc:docMk/>
            <pc:sldMk cId="1953556721" sldId="1702"/>
            <ac:spMk id="171" creationId="{662B6D9C-E320-4E4F-A7A5-89AF31730610}"/>
          </ac:spMkLst>
        </pc:spChg>
        <pc:spChg chg="del">
          <ac:chgData name="Hamlet Markarian" userId="4926d2b407f31d77" providerId="LiveId" clId="{1C057F98-2CC4-49E3-A2E2-A804BE88845B}" dt="2021-05-05T21:03:13.698" v="2126" actId="478"/>
          <ac:spMkLst>
            <pc:docMk/>
            <pc:sldMk cId="1953556721" sldId="1702"/>
            <ac:spMk id="172" creationId="{D7C7FD0D-79B4-45D1-8075-72A5CC8C87E2}"/>
          </ac:spMkLst>
        </pc:spChg>
        <pc:spChg chg="del">
          <ac:chgData name="Hamlet Markarian" userId="4926d2b407f31d77" providerId="LiveId" clId="{1C057F98-2CC4-49E3-A2E2-A804BE88845B}" dt="2021-05-05T21:03:16.833" v="2127" actId="478"/>
          <ac:spMkLst>
            <pc:docMk/>
            <pc:sldMk cId="1953556721" sldId="1702"/>
            <ac:spMk id="174" creationId="{37B702D2-EA35-4D41-A944-AD074328D4BE}"/>
          </ac:spMkLst>
        </pc:spChg>
        <pc:spChg chg="del">
          <ac:chgData name="Hamlet Markarian" userId="4926d2b407f31d77" providerId="LiveId" clId="{1C057F98-2CC4-49E3-A2E2-A804BE88845B}" dt="2021-05-05T21:03:13.698" v="2126" actId="478"/>
          <ac:spMkLst>
            <pc:docMk/>
            <pc:sldMk cId="1953556721" sldId="1702"/>
            <ac:spMk id="182" creationId="{F6AA3408-6EB4-489F-8C61-CC5EE4B41AB9}"/>
          </ac:spMkLst>
        </pc:spChg>
        <pc:spChg chg="del">
          <ac:chgData name="Hamlet Markarian" userId="4926d2b407f31d77" providerId="LiveId" clId="{1C057F98-2CC4-49E3-A2E2-A804BE88845B}" dt="2021-05-05T21:03:13.698" v="2126" actId="478"/>
          <ac:spMkLst>
            <pc:docMk/>
            <pc:sldMk cId="1953556721" sldId="1702"/>
            <ac:spMk id="183" creationId="{DE8B8333-298B-4B04-8C31-449D6AF28727}"/>
          </ac:spMkLst>
        </pc:spChg>
        <pc:spChg chg="del">
          <ac:chgData name="Hamlet Markarian" userId="4926d2b407f31d77" providerId="LiveId" clId="{1C057F98-2CC4-49E3-A2E2-A804BE88845B}" dt="2021-05-05T21:03:13.698" v="2126" actId="478"/>
          <ac:spMkLst>
            <pc:docMk/>
            <pc:sldMk cId="1953556721" sldId="1702"/>
            <ac:spMk id="184" creationId="{1A3D07D7-17D3-4807-9319-6892F5AD7622}"/>
          </ac:spMkLst>
        </pc:spChg>
        <pc:spChg chg="del">
          <ac:chgData name="Hamlet Markarian" userId="4926d2b407f31d77" providerId="LiveId" clId="{1C057F98-2CC4-49E3-A2E2-A804BE88845B}" dt="2021-05-05T21:03:13.698" v="2126" actId="478"/>
          <ac:spMkLst>
            <pc:docMk/>
            <pc:sldMk cId="1953556721" sldId="1702"/>
            <ac:spMk id="185" creationId="{2C12436C-D153-41E8-B7E4-5C087559C697}"/>
          </ac:spMkLst>
        </pc:spChg>
        <pc:grpChg chg="add mod ord">
          <ac:chgData name="Hamlet Markarian" userId="4926d2b407f31d77" providerId="LiveId" clId="{1C057F98-2CC4-49E3-A2E2-A804BE88845B}" dt="2021-05-06T09:32:25.047" v="3985"/>
          <ac:grpSpMkLst>
            <pc:docMk/>
            <pc:sldMk cId="1953556721" sldId="1702"/>
            <ac:grpSpMk id="34" creationId="{3FAD39AD-7134-47BF-BA71-B931D44C32CA}"/>
          </ac:grpSpMkLst>
        </pc:grpChg>
        <pc:grpChg chg="del">
          <ac:chgData name="Hamlet Markarian" userId="4926d2b407f31d77" providerId="LiveId" clId="{1C057F98-2CC4-49E3-A2E2-A804BE88845B}" dt="2021-05-05T21:05:11.319" v="2140" actId="21"/>
          <ac:grpSpMkLst>
            <pc:docMk/>
            <pc:sldMk cId="1953556721" sldId="1702"/>
            <ac:grpSpMk id="85" creationId="{2386B6A7-AA72-4C56-84B2-783D455833CA}"/>
          </ac:grpSpMkLst>
        </pc:grpChg>
        <pc:picChg chg="mod">
          <ac:chgData name="Hamlet Markarian" userId="4926d2b407f31d77" providerId="LiveId" clId="{1C057F98-2CC4-49E3-A2E2-A804BE88845B}" dt="2021-05-06T09:32:25.047" v="3985"/>
          <ac:picMkLst>
            <pc:docMk/>
            <pc:sldMk cId="1953556721" sldId="1702"/>
            <ac:picMk id="55" creationId="{8949BDD1-2918-4A15-97B5-46AA812BFC63}"/>
          </ac:picMkLst>
        </pc:picChg>
        <pc:picChg chg="mod">
          <ac:chgData name="Hamlet Markarian" userId="4926d2b407f31d77" providerId="LiveId" clId="{1C057F98-2CC4-49E3-A2E2-A804BE88845B}" dt="2021-05-06T09:32:25.047" v="3985"/>
          <ac:picMkLst>
            <pc:docMk/>
            <pc:sldMk cId="1953556721" sldId="1702"/>
            <ac:picMk id="59" creationId="{B9526696-E983-4EDA-8A8C-E710C71CB59C}"/>
          </ac:picMkLst>
        </pc:picChg>
        <pc:picChg chg="mod">
          <ac:chgData name="Hamlet Markarian" userId="4926d2b407f31d77" providerId="LiveId" clId="{1C057F98-2CC4-49E3-A2E2-A804BE88845B}" dt="2021-05-06T09:32:25.047" v="3985"/>
          <ac:picMkLst>
            <pc:docMk/>
            <pc:sldMk cId="1953556721" sldId="1702"/>
            <ac:picMk id="63" creationId="{42E5420B-3090-4C28-A5A9-60807EFF2A15}"/>
          </ac:picMkLst>
        </pc:picChg>
        <pc:picChg chg="del">
          <ac:chgData name="Hamlet Markarian" userId="4926d2b407f31d77" providerId="LiveId" clId="{1C057F98-2CC4-49E3-A2E2-A804BE88845B}" dt="2021-05-05T21:03:13.698" v="2126" actId="478"/>
          <ac:picMkLst>
            <pc:docMk/>
            <pc:sldMk cId="1953556721" sldId="1702"/>
            <ac:picMk id="175" creationId="{6CABA47E-4757-4117-B86D-97FE8AD2421F}"/>
          </ac:picMkLst>
        </pc:picChg>
        <pc:cxnChg chg="del">
          <ac:chgData name="Hamlet Markarian" userId="4926d2b407f31d77" providerId="LiveId" clId="{1C057F98-2CC4-49E3-A2E2-A804BE88845B}" dt="2021-05-05T21:03:13.698" v="2126" actId="478"/>
          <ac:cxnSpMkLst>
            <pc:docMk/>
            <pc:sldMk cId="1953556721" sldId="1702"/>
            <ac:cxnSpMk id="173" creationId="{42674308-3854-4530-B2D8-C7E81FF2AC39}"/>
          </ac:cxnSpMkLst>
        </pc:cxnChg>
      </pc:sldChg>
      <pc:sldChg chg="addSp delSp modSp add mod">
        <pc:chgData name="Hamlet Markarian" userId="4926d2b407f31d77" providerId="LiveId" clId="{1C057F98-2CC4-49E3-A2E2-A804BE88845B}" dt="2021-05-06T09:32:25.047" v="3985"/>
        <pc:sldMkLst>
          <pc:docMk/>
          <pc:sldMk cId="3668388227" sldId="1703"/>
        </pc:sldMkLst>
        <pc:spChg chg="mod">
          <ac:chgData name="Hamlet Markarian" userId="4926d2b407f31d77" providerId="LiveId" clId="{1C057F98-2CC4-49E3-A2E2-A804BE88845B}" dt="2021-05-06T09:32:25.047" v="3985"/>
          <ac:spMkLst>
            <pc:docMk/>
            <pc:sldMk cId="3668388227" sldId="1703"/>
            <ac:spMk id="5" creationId="{BC01E833-A438-4C2A-AF28-2B402D7F80E5}"/>
          </ac:spMkLst>
        </pc:spChg>
        <pc:spChg chg="del">
          <ac:chgData name="Hamlet Markarian" userId="4926d2b407f31d77" providerId="LiveId" clId="{1C057F98-2CC4-49E3-A2E2-A804BE88845B}" dt="2021-05-05T21:07:37.249" v="2157" actId="478"/>
          <ac:spMkLst>
            <pc:docMk/>
            <pc:sldMk cId="3668388227" sldId="1703"/>
            <ac:spMk id="27" creationId="{E7B4C57A-B71B-44B1-AE96-2CC501757672}"/>
          </ac:spMkLst>
        </pc:spChg>
        <pc:spChg chg="del">
          <ac:chgData name="Hamlet Markarian" userId="4926d2b407f31d77" providerId="LiveId" clId="{1C057F98-2CC4-49E3-A2E2-A804BE88845B}" dt="2021-05-05T21:07:37.249" v="2157" actId="478"/>
          <ac:spMkLst>
            <pc:docMk/>
            <pc:sldMk cId="3668388227" sldId="1703"/>
            <ac:spMk id="28" creationId="{C9CC21C5-7C99-4AA9-B2C1-539A567AE377}"/>
          </ac:spMkLst>
        </pc:spChg>
        <pc:spChg chg="del">
          <ac:chgData name="Hamlet Markarian" userId="4926d2b407f31d77" providerId="LiveId" clId="{1C057F98-2CC4-49E3-A2E2-A804BE88845B}" dt="2021-05-05T21:07:37.249" v="2157" actId="478"/>
          <ac:spMkLst>
            <pc:docMk/>
            <pc:sldMk cId="3668388227" sldId="1703"/>
            <ac:spMk id="29" creationId="{8661CC18-79B5-4371-BE63-87216DE7691B}"/>
          </ac:spMkLst>
        </pc:spChg>
        <pc:spChg chg="del">
          <ac:chgData name="Hamlet Markarian" userId="4926d2b407f31d77" providerId="LiveId" clId="{1C057F98-2CC4-49E3-A2E2-A804BE88845B}" dt="2021-05-05T21:07:37.249" v="2157" actId="478"/>
          <ac:spMkLst>
            <pc:docMk/>
            <pc:sldMk cId="3668388227" sldId="1703"/>
            <ac:spMk id="30" creationId="{335405E4-E620-4025-9D81-AE4ED99B369C}"/>
          </ac:spMkLst>
        </pc:spChg>
        <pc:spChg chg="del">
          <ac:chgData name="Hamlet Markarian" userId="4926d2b407f31d77" providerId="LiveId" clId="{1C057F98-2CC4-49E3-A2E2-A804BE88845B}" dt="2021-05-05T21:07:37.249" v="2157" actId="478"/>
          <ac:spMkLst>
            <pc:docMk/>
            <pc:sldMk cId="3668388227" sldId="1703"/>
            <ac:spMk id="31" creationId="{3CB1D69C-07BF-4A12-BDFB-9CE26153EEEE}"/>
          </ac:spMkLst>
        </pc:spChg>
        <pc:spChg chg="del">
          <ac:chgData name="Hamlet Markarian" userId="4926d2b407f31d77" providerId="LiveId" clId="{1C057F98-2CC4-49E3-A2E2-A804BE88845B}" dt="2021-05-05T21:07:37.249" v="2157" actId="478"/>
          <ac:spMkLst>
            <pc:docMk/>
            <pc:sldMk cId="3668388227" sldId="1703"/>
            <ac:spMk id="32" creationId="{B508075D-3D8C-4981-8915-6B752D8C3984}"/>
          </ac:spMkLst>
        </pc:spChg>
        <pc:spChg chg="del">
          <ac:chgData name="Hamlet Markarian" userId="4926d2b407f31d77" providerId="LiveId" clId="{1C057F98-2CC4-49E3-A2E2-A804BE88845B}" dt="2021-05-05T21:07:37.249" v="2157" actId="478"/>
          <ac:spMkLst>
            <pc:docMk/>
            <pc:sldMk cId="3668388227" sldId="1703"/>
            <ac:spMk id="33" creationId="{8F1C157E-0F68-47D3-9880-2BC9EEE90693}"/>
          </ac:spMkLst>
        </pc:spChg>
        <pc:spChg chg="mod">
          <ac:chgData name="Hamlet Markarian" userId="4926d2b407f31d77" providerId="LiveId" clId="{1C057F98-2CC4-49E3-A2E2-A804BE88845B}" dt="2021-05-06T09:32:25.047" v="3985"/>
          <ac:spMkLst>
            <pc:docMk/>
            <pc:sldMk cId="3668388227" sldId="1703"/>
            <ac:spMk id="35" creationId="{0F9A0D7E-7FCF-48DF-BAE9-C32DF98CD62E}"/>
          </ac:spMkLst>
        </pc:spChg>
        <pc:spChg chg="mod">
          <ac:chgData name="Hamlet Markarian" userId="4926d2b407f31d77" providerId="LiveId" clId="{1C057F98-2CC4-49E3-A2E2-A804BE88845B}" dt="2021-05-06T09:32:25.047" v="3985"/>
          <ac:spMkLst>
            <pc:docMk/>
            <pc:sldMk cId="3668388227" sldId="1703"/>
            <ac:spMk id="36" creationId="{1968768D-6339-4F5B-BEA1-B14758316542}"/>
          </ac:spMkLst>
        </pc:spChg>
        <pc:spChg chg="mod">
          <ac:chgData name="Hamlet Markarian" userId="4926d2b407f31d77" providerId="LiveId" clId="{1C057F98-2CC4-49E3-A2E2-A804BE88845B}" dt="2021-05-06T09:32:25.047" v="3985"/>
          <ac:spMkLst>
            <pc:docMk/>
            <pc:sldMk cId="3668388227" sldId="1703"/>
            <ac:spMk id="37" creationId="{D00EE6FC-9BEE-4094-AF77-930CBC86E46A}"/>
          </ac:spMkLst>
        </pc:spChg>
        <pc:spChg chg="mod">
          <ac:chgData name="Hamlet Markarian" userId="4926d2b407f31d77" providerId="LiveId" clId="{1C057F98-2CC4-49E3-A2E2-A804BE88845B}" dt="2021-05-06T09:32:25.047" v="3985"/>
          <ac:spMkLst>
            <pc:docMk/>
            <pc:sldMk cId="3668388227" sldId="1703"/>
            <ac:spMk id="38" creationId="{E3EDC7FE-AAA2-41C2-8108-57A0FA8ADF4A}"/>
          </ac:spMkLst>
        </pc:spChg>
        <pc:spChg chg="mod">
          <ac:chgData name="Hamlet Markarian" userId="4926d2b407f31d77" providerId="LiveId" clId="{1C057F98-2CC4-49E3-A2E2-A804BE88845B}" dt="2021-05-06T09:32:25.047" v="3985"/>
          <ac:spMkLst>
            <pc:docMk/>
            <pc:sldMk cId="3668388227" sldId="1703"/>
            <ac:spMk id="39" creationId="{3B13F559-20C8-4B24-A0FF-2A57318C2A51}"/>
          </ac:spMkLst>
        </pc:spChg>
        <pc:spChg chg="mod">
          <ac:chgData name="Hamlet Markarian" userId="4926d2b407f31d77" providerId="LiveId" clId="{1C057F98-2CC4-49E3-A2E2-A804BE88845B}" dt="2021-05-06T09:32:25.047" v="3985"/>
          <ac:spMkLst>
            <pc:docMk/>
            <pc:sldMk cId="3668388227" sldId="1703"/>
            <ac:spMk id="40" creationId="{0CC46578-DA7F-4BB8-9868-87C76AF7AD9E}"/>
          </ac:spMkLst>
        </pc:spChg>
        <pc:spChg chg="mod">
          <ac:chgData name="Hamlet Markarian" userId="4926d2b407f31d77" providerId="LiveId" clId="{1C057F98-2CC4-49E3-A2E2-A804BE88845B}" dt="2021-05-06T09:32:25.047" v="3985"/>
          <ac:spMkLst>
            <pc:docMk/>
            <pc:sldMk cId="3668388227" sldId="1703"/>
            <ac:spMk id="49" creationId="{74510F08-A16C-40EB-8FF9-21964CE50921}"/>
          </ac:spMkLst>
        </pc:spChg>
        <pc:spChg chg="mod">
          <ac:chgData name="Hamlet Markarian" userId="4926d2b407f31d77" providerId="LiveId" clId="{1C057F98-2CC4-49E3-A2E2-A804BE88845B}" dt="2021-05-06T09:32:25.047" v="3985"/>
          <ac:spMkLst>
            <pc:docMk/>
            <pc:sldMk cId="3668388227" sldId="1703"/>
            <ac:spMk id="51" creationId="{073AC03E-D869-4479-9167-83C6A8789112}"/>
          </ac:spMkLst>
        </pc:spChg>
        <pc:spChg chg="add mod ord">
          <ac:chgData name="Hamlet Markarian" userId="4926d2b407f31d77" providerId="LiveId" clId="{1C057F98-2CC4-49E3-A2E2-A804BE88845B}" dt="2021-05-06T09:32:25.047" v="3985"/>
          <ac:spMkLst>
            <pc:docMk/>
            <pc:sldMk cId="3668388227" sldId="1703"/>
            <ac:spMk id="52" creationId="{4384D1D7-9804-4529-8700-5112949671CD}"/>
          </ac:spMkLst>
        </pc:spChg>
        <pc:spChg chg="add mod ord">
          <ac:chgData name="Hamlet Markarian" userId="4926d2b407f31d77" providerId="LiveId" clId="{1C057F98-2CC4-49E3-A2E2-A804BE88845B}" dt="2021-05-06T09:32:25.047" v="3985"/>
          <ac:spMkLst>
            <pc:docMk/>
            <pc:sldMk cId="3668388227" sldId="1703"/>
            <ac:spMk id="53" creationId="{F0B2F644-6EB7-41D0-9D6C-08EBBAD00A81}"/>
          </ac:spMkLst>
        </pc:spChg>
        <pc:spChg chg="add mod ord">
          <ac:chgData name="Hamlet Markarian" userId="4926d2b407f31d77" providerId="LiveId" clId="{1C057F98-2CC4-49E3-A2E2-A804BE88845B}" dt="2021-05-06T09:32:25.047" v="3985"/>
          <ac:spMkLst>
            <pc:docMk/>
            <pc:sldMk cId="3668388227" sldId="1703"/>
            <ac:spMk id="54" creationId="{D46295B3-12B5-4915-A5A8-441CAF2B852C}"/>
          </ac:spMkLst>
        </pc:spChg>
        <pc:spChg chg="add mod ord">
          <ac:chgData name="Hamlet Markarian" userId="4926d2b407f31d77" providerId="LiveId" clId="{1C057F98-2CC4-49E3-A2E2-A804BE88845B}" dt="2021-05-06T09:32:25.047" v="3985"/>
          <ac:spMkLst>
            <pc:docMk/>
            <pc:sldMk cId="3668388227" sldId="1703"/>
            <ac:spMk id="56" creationId="{94481C97-E92A-46C9-A35C-423CD5BDEFBF}"/>
          </ac:spMkLst>
        </pc:spChg>
        <pc:spChg chg="mod">
          <ac:chgData name="Hamlet Markarian" userId="4926d2b407f31d77" providerId="LiveId" clId="{1C057F98-2CC4-49E3-A2E2-A804BE88845B}" dt="2021-05-06T09:32:25.047" v="3985"/>
          <ac:spMkLst>
            <pc:docMk/>
            <pc:sldMk cId="3668388227" sldId="1703"/>
            <ac:spMk id="57" creationId="{B79FE3FB-DDD9-4C52-A866-E3982D872286}"/>
          </ac:spMkLst>
        </pc:spChg>
        <pc:spChg chg="add mod ord">
          <ac:chgData name="Hamlet Markarian" userId="4926d2b407f31d77" providerId="LiveId" clId="{1C057F98-2CC4-49E3-A2E2-A804BE88845B}" dt="2021-05-06T09:32:25.047" v="3985"/>
          <ac:spMkLst>
            <pc:docMk/>
            <pc:sldMk cId="3668388227" sldId="1703"/>
            <ac:spMk id="58" creationId="{CB45AC60-A602-4994-91F3-BF8790DE69AF}"/>
          </ac:spMkLst>
        </pc:spChg>
        <pc:spChg chg="add mod ord">
          <ac:chgData name="Hamlet Markarian" userId="4926d2b407f31d77" providerId="LiveId" clId="{1C057F98-2CC4-49E3-A2E2-A804BE88845B}" dt="2021-05-06T09:32:25.047" v="3985"/>
          <ac:spMkLst>
            <pc:docMk/>
            <pc:sldMk cId="3668388227" sldId="1703"/>
            <ac:spMk id="60" creationId="{92E4B4DD-846F-4B57-BE03-D73E23E91709}"/>
          </ac:spMkLst>
        </pc:spChg>
        <pc:spChg chg="add mod ord">
          <ac:chgData name="Hamlet Markarian" userId="4926d2b407f31d77" providerId="LiveId" clId="{1C057F98-2CC4-49E3-A2E2-A804BE88845B}" dt="2021-05-06T09:32:25.047" v="3985"/>
          <ac:spMkLst>
            <pc:docMk/>
            <pc:sldMk cId="3668388227" sldId="1703"/>
            <ac:spMk id="61" creationId="{A73ECF04-87C7-40F5-8CA7-E0D51E36F36F}"/>
          </ac:spMkLst>
        </pc:spChg>
        <pc:spChg chg="add mod ord">
          <ac:chgData name="Hamlet Markarian" userId="4926d2b407f31d77" providerId="LiveId" clId="{1C057F98-2CC4-49E3-A2E2-A804BE88845B}" dt="2021-05-06T09:32:25.047" v="3985"/>
          <ac:spMkLst>
            <pc:docMk/>
            <pc:sldMk cId="3668388227" sldId="1703"/>
            <ac:spMk id="62" creationId="{3F99AF0A-D336-47AA-8686-9A6EE07AD678}"/>
          </ac:spMkLst>
        </pc:spChg>
        <pc:spChg chg="add mod ord">
          <ac:chgData name="Hamlet Markarian" userId="4926d2b407f31d77" providerId="LiveId" clId="{1C057F98-2CC4-49E3-A2E2-A804BE88845B}" dt="2021-05-06T09:32:25.047" v="3985"/>
          <ac:spMkLst>
            <pc:docMk/>
            <pc:sldMk cId="3668388227" sldId="1703"/>
            <ac:spMk id="64" creationId="{575D86BB-F4A9-43B5-86AE-D4F727D07F81}"/>
          </ac:spMkLst>
        </pc:spChg>
        <pc:spChg chg="add mod ord">
          <ac:chgData name="Hamlet Markarian" userId="4926d2b407f31d77" providerId="LiveId" clId="{1C057F98-2CC4-49E3-A2E2-A804BE88845B}" dt="2021-05-06T09:32:25.047" v="3985"/>
          <ac:spMkLst>
            <pc:docMk/>
            <pc:sldMk cId="3668388227" sldId="1703"/>
            <ac:spMk id="65" creationId="{CAB33679-F6E9-4294-BA76-77F05F1C5CEA}"/>
          </ac:spMkLst>
        </pc:spChg>
        <pc:spChg chg="add mod ord">
          <ac:chgData name="Hamlet Markarian" userId="4926d2b407f31d77" providerId="LiveId" clId="{1C057F98-2CC4-49E3-A2E2-A804BE88845B}" dt="2021-05-06T09:32:25.047" v="3985"/>
          <ac:spMkLst>
            <pc:docMk/>
            <pc:sldMk cId="3668388227" sldId="1703"/>
            <ac:spMk id="66" creationId="{4B18E98F-C857-42B0-A3C5-7F5F6FC211BA}"/>
          </ac:spMkLst>
        </pc:spChg>
        <pc:spChg chg="add mod ord">
          <ac:chgData name="Hamlet Markarian" userId="4926d2b407f31d77" providerId="LiveId" clId="{1C057F98-2CC4-49E3-A2E2-A804BE88845B}" dt="2021-05-06T09:32:25.047" v="3985"/>
          <ac:spMkLst>
            <pc:docMk/>
            <pc:sldMk cId="3668388227" sldId="1703"/>
            <ac:spMk id="67" creationId="{CD6CE6ED-329E-4EEE-864D-949D170A2794}"/>
          </ac:spMkLst>
        </pc:spChg>
        <pc:spChg chg="add mod ord">
          <ac:chgData name="Hamlet Markarian" userId="4926d2b407f31d77" providerId="LiveId" clId="{1C057F98-2CC4-49E3-A2E2-A804BE88845B}" dt="2021-05-06T09:32:25.047" v="3985"/>
          <ac:spMkLst>
            <pc:docMk/>
            <pc:sldMk cId="3668388227" sldId="1703"/>
            <ac:spMk id="68" creationId="{9E258CD6-4473-4A24-A62B-CC356119D971}"/>
          </ac:spMkLst>
        </pc:spChg>
        <pc:spChg chg="add mod ord">
          <ac:chgData name="Hamlet Markarian" userId="4926d2b407f31d77" providerId="LiveId" clId="{1C057F98-2CC4-49E3-A2E2-A804BE88845B}" dt="2021-05-06T09:32:25.047" v="3985"/>
          <ac:spMkLst>
            <pc:docMk/>
            <pc:sldMk cId="3668388227" sldId="1703"/>
            <ac:spMk id="69" creationId="{C506CA6C-5DAA-4E34-B57A-4EA8355F3712}"/>
          </ac:spMkLst>
        </pc:spChg>
        <pc:spChg chg="add mod ord">
          <ac:chgData name="Hamlet Markarian" userId="4926d2b407f31d77" providerId="LiveId" clId="{1C057F98-2CC4-49E3-A2E2-A804BE88845B}" dt="2021-05-06T09:32:25.047" v="3985"/>
          <ac:spMkLst>
            <pc:docMk/>
            <pc:sldMk cId="3668388227" sldId="1703"/>
            <ac:spMk id="70" creationId="{2CA6FA41-7ED9-4E00-B95E-0B93C0B07EFA}"/>
          </ac:spMkLst>
        </pc:spChg>
        <pc:spChg chg="add mod ord">
          <ac:chgData name="Hamlet Markarian" userId="4926d2b407f31d77" providerId="LiveId" clId="{1C057F98-2CC4-49E3-A2E2-A804BE88845B}" dt="2021-05-06T09:32:25.047" v="3985"/>
          <ac:spMkLst>
            <pc:docMk/>
            <pc:sldMk cId="3668388227" sldId="1703"/>
            <ac:spMk id="71" creationId="{44900CF8-B7FB-42E5-911B-52610F33B7BA}"/>
          </ac:spMkLst>
        </pc:spChg>
        <pc:spChg chg="add mod ord">
          <ac:chgData name="Hamlet Markarian" userId="4926d2b407f31d77" providerId="LiveId" clId="{1C057F98-2CC4-49E3-A2E2-A804BE88845B}" dt="2021-05-06T09:32:25.047" v="3985"/>
          <ac:spMkLst>
            <pc:docMk/>
            <pc:sldMk cId="3668388227" sldId="1703"/>
            <ac:spMk id="72" creationId="{2DDCBD56-F231-4DF8-9E04-3EBF08460C55}"/>
          </ac:spMkLst>
        </pc:spChg>
        <pc:grpChg chg="add mod ord">
          <ac:chgData name="Hamlet Markarian" userId="4926d2b407f31d77" providerId="LiveId" clId="{1C057F98-2CC4-49E3-A2E2-A804BE88845B}" dt="2021-05-06T09:32:25.047" v="3985"/>
          <ac:grpSpMkLst>
            <pc:docMk/>
            <pc:sldMk cId="3668388227" sldId="1703"/>
            <ac:grpSpMk id="21" creationId="{94EF192B-7906-4612-921D-4EA230EB2A79}"/>
          </ac:grpSpMkLst>
        </pc:grpChg>
        <pc:grpChg chg="mod ord">
          <ac:chgData name="Hamlet Markarian" userId="4926d2b407f31d77" providerId="LiveId" clId="{1C057F98-2CC4-49E3-A2E2-A804BE88845B}" dt="2021-05-06T09:32:25.047" v="3985"/>
          <ac:grpSpMkLst>
            <pc:docMk/>
            <pc:sldMk cId="3668388227" sldId="1703"/>
            <ac:grpSpMk id="34" creationId="{3FAD39AD-7134-47BF-BA71-B931D44C32CA}"/>
          </ac:grpSpMkLst>
        </pc:grpChg>
        <pc:picChg chg="mod">
          <ac:chgData name="Hamlet Markarian" userId="4926d2b407f31d77" providerId="LiveId" clId="{1C057F98-2CC4-49E3-A2E2-A804BE88845B}" dt="2021-05-06T09:32:25.047" v="3985"/>
          <ac:picMkLst>
            <pc:docMk/>
            <pc:sldMk cId="3668388227" sldId="1703"/>
            <ac:picMk id="22" creationId="{82A517BA-69EF-464C-9203-2B9D16C0D104}"/>
          </ac:picMkLst>
        </pc:picChg>
        <pc:picChg chg="mod">
          <ac:chgData name="Hamlet Markarian" userId="4926d2b407f31d77" providerId="LiveId" clId="{1C057F98-2CC4-49E3-A2E2-A804BE88845B}" dt="2021-05-06T09:32:25.047" v="3985"/>
          <ac:picMkLst>
            <pc:docMk/>
            <pc:sldMk cId="3668388227" sldId="1703"/>
            <ac:picMk id="23" creationId="{6FDF9B61-931D-4C0D-82AE-DA1CEE927A01}"/>
          </ac:picMkLst>
        </pc:picChg>
        <pc:picChg chg="mod">
          <ac:chgData name="Hamlet Markarian" userId="4926d2b407f31d77" providerId="LiveId" clId="{1C057F98-2CC4-49E3-A2E2-A804BE88845B}" dt="2021-05-06T09:32:25.047" v="3985"/>
          <ac:picMkLst>
            <pc:docMk/>
            <pc:sldMk cId="3668388227" sldId="1703"/>
            <ac:picMk id="24" creationId="{A33050CE-E59D-4CD8-BCE2-3C951BC621CB}"/>
          </ac:picMkLst>
        </pc:picChg>
        <pc:picChg chg="mod">
          <ac:chgData name="Hamlet Markarian" userId="4926d2b407f31d77" providerId="LiveId" clId="{1C057F98-2CC4-49E3-A2E2-A804BE88845B}" dt="2021-05-06T09:32:25.047" v="3985"/>
          <ac:picMkLst>
            <pc:docMk/>
            <pc:sldMk cId="3668388227" sldId="1703"/>
            <ac:picMk id="25" creationId="{50910433-9040-4A6B-B6EE-869F37E6613F}"/>
          </ac:picMkLst>
        </pc:picChg>
        <pc:picChg chg="mod">
          <ac:chgData name="Hamlet Markarian" userId="4926d2b407f31d77" providerId="LiveId" clId="{1C057F98-2CC4-49E3-A2E2-A804BE88845B}" dt="2021-05-06T09:32:25.047" v="3985"/>
          <ac:picMkLst>
            <pc:docMk/>
            <pc:sldMk cId="3668388227" sldId="1703"/>
            <ac:picMk id="26" creationId="{FE710FA6-DE79-48BC-A30F-A58F2EFFC7E1}"/>
          </ac:picMkLst>
        </pc:picChg>
        <pc:picChg chg="mod">
          <ac:chgData name="Hamlet Markarian" userId="4926d2b407f31d77" providerId="LiveId" clId="{1C057F98-2CC4-49E3-A2E2-A804BE88845B}" dt="2021-05-06T09:32:25.047" v="3985"/>
          <ac:picMkLst>
            <pc:docMk/>
            <pc:sldMk cId="3668388227" sldId="1703"/>
            <ac:picMk id="41" creationId="{AD126700-1F27-4D5E-A7C1-03888560C4B5}"/>
          </ac:picMkLst>
        </pc:picChg>
        <pc:picChg chg="mod">
          <ac:chgData name="Hamlet Markarian" userId="4926d2b407f31d77" providerId="LiveId" clId="{1C057F98-2CC4-49E3-A2E2-A804BE88845B}" dt="2021-05-06T09:32:25.047" v="3985"/>
          <ac:picMkLst>
            <pc:docMk/>
            <pc:sldMk cId="3668388227" sldId="1703"/>
            <ac:picMk id="42" creationId="{3435E7A0-DB9A-4D13-9B5E-0F0A054562BE}"/>
          </ac:picMkLst>
        </pc:picChg>
        <pc:picChg chg="mod">
          <ac:chgData name="Hamlet Markarian" userId="4926d2b407f31d77" providerId="LiveId" clId="{1C057F98-2CC4-49E3-A2E2-A804BE88845B}" dt="2021-05-06T09:32:25.047" v="3985"/>
          <ac:picMkLst>
            <pc:docMk/>
            <pc:sldMk cId="3668388227" sldId="1703"/>
            <ac:picMk id="43" creationId="{BA178856-B7D4-4A46-AB1D-42A1C4E6395C}"/>
          </ac:picMkLst>
        </pc:picChg>
        <pc:picChg chg="mod">
          <ac:chgData name="Hamlet Markarian" userId="4926d2b407f31d77" providerId="LiveId" clId="{1C057F98-2CC4-49E3-A2E2-A804BE88845B}" dt="2021-05-06T09:32:25.047" v="3985"/>
          <ac:picMkLst>
            <pc:docMk/>
            <pc:sldMk cId="3668388227" sldId="1703"/>
            <ac:picMk id="44" creationId="{FB8D5F4E-94E4-4614-BD65-7954D1B66C49}"/>
          </ac:picMkLst>
        </pc:picChg>
        <pc:picChg chg="mod">
          <ac:chgData name="Hamlet Markarian" userId="4926d2b407f31d77" providerId="LiveId" clId="{1C057F98-2CC4-49E3-A2E2-A804BE88845B}" dt="2021-05-06T09:32:25.047" v="3985"/>
          <ac:picMkLst>
            <pc:docMk/>
            <pc:sldMk cId="3668388227" sldId="1703"/>
            <ac:picMk id="45" creationId="{2DEBCB7B-5213-4782-88A3-1C26D0C3A196}"/>
          </ac:picMkLst>
        </pc:picChg>
        <pc:picChg chg="mod">
          <ac:chgData name="Hamlet Markarian" userId="4926d2b407f31d77" providerId="LiveId" clId="{1C057F98-2CC4-49E3-A2E2-A804BE88845B}" dt="2021-05-06T09:32:25.047" v="3985"/>
          <ac:picMkLst>
            <pc:docMk/>
            <pc:sldMk cId="3668388227" sldId="1703"/>
            <ac:picMk id="46" creationId="{75339A15-29E5-4147-8779-8761FC825C36}"/>
          </ac:picMkLst>
        </pc:picChg>
        <pc:picChg chg="mod">
          <ac:chgData name="Hamlet Markarian" userId="4926d2b407f31d77" providerId="LiveId" clId="{1C057F98-2CC4-49E3-A2E2-A804BE88845B}" dt="2021-05-06T09:32:25.047" v="3985"/>
          <ac:picMkLst>
            <pc:docMk/>
            <pc:sldMk cId="3668388227" sldId="1703"/>
            <ac:picMk id="47" creationId="{D4E4EF23-4D7F-4D01-A957-BD6228EA55B9}"/>
          </ac:picMkLst>
        </pc:picChg>
        <pc:picChg chg="mod">
          <ac:chgData name="Hamlet Markarian" userId="4926d2b407f31d77" providerId="LiveId" clId="{1C057F98-2CC4-49E3-A2E2-A804BE88845B}" dt="2021-05-06T09:32:25.047" v="3985"/>
          <ac:picMkLst>
            <pc:docMk/>
            <pc:sldMk cId="3668388227" sldId="1703"/>
            <ac:picMk id="48" creationId="{4498CDAB-2526-42C5-A4FD-A7B77532ABE4}"/>
          </ac:picMkLst>
        </pc:picChg>
        <pc:picChg chg="mod">
          <ac:chgData name="Hamlet Markarian" userId="4926d2b407f31d77" providerId="LiveId" clId="{1C057F98-2CC4-49E3-A2E2-A804BE88845B}" dt="2021-05-06T09:32:25.047" v="3985"/>
          <ac:picMkLst>
            <pc:docMk/>
            <pc:sldMk cId="3668388227" sldId="1703"/>
            <ac:picMk id="50" creationId="{2231A8D7-8803-4A41-A5C7-08E0945ED867}"/>
          </ac:picMkLst>
        </pc:picChg>
        <pc:picChg chg="mod">
          <ac:chgData name="Hamlet Markarian" userId="4926d2b407f31d77" providerId="LiveId" clId="{1C057F98-2CC4-49E3-A2E2-A804BE88845B}" dt="2021-05-06T09:32:25.047" v="3985"/>
          <ac:picMkLst>
            <pc:docMk/>
            <pc:sldMk cId="3668388227" sldId="1703"/>
            <ac:picMk id="55" creationId="{8949BDD1-2918-4A15-97B5-46AA812BFC63}"/>
          </ac:picMkLst>
        </pc:picChg>
        <pc:picChg chg="mod">
          <ac:chgData name="Hamlet Markarian" userId="4926d2b407f31d77" providerId="LiveId" clId="{1C057F98-2CC4-49E3-A2E2-A804BE88845B}" dt="2021-05-06T09:32:25.047" v="3985"/>
          <ac:picMkLst>
            <pc:docMk/>
            <pc:sldMk cId="3668388227" sldId="1703"/>
            <ac:picMk id="59" creationId="{B9526696-E983-4EDA-8A8C-E710C71CB59C}"/>
          </ac:picMkLst>
        </pc:picChg>
        <pc:picChg chg="mod">
          <ac:chgData name="Hamlet Markarian" userId="4926d2b407f31d77" providerId="LiveId" clId="{1C057F98-2CC4-49E3-A2E2-A804BE88845B}" dt="2021-05-06T09:32:25.047" v="3985"/>
          <ac:picMkLst>
            <pc:docMk/>
            <pc:sldMk cId="3668388227" sldId="1703"/>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008391954" sldId="1704"/>
        </pc:sldMkLst>
        <pc:spChg chg="mod">
          <ac:chgData name="Hamlet Markarian" userId="4926d2b407f31d77" providerId="LiveId" clId="{1C057F98-2CC4-49E3-A2E2-A804BE88845B}" dt="2021-05-06T09:32:25.047" v="3985"/>
          <ac:spMkLst>
            <pc:docMk/>
            <pc:sldMk cId="2008391954" sldId="1704"/>
            <ac:spMk id="5" creationId="{BC01E833-A438-4C2A-AF28-2B402D7F80E5}"/>
          </ac:spMkLst>
        </pc:spChg>
        <pc:spChg chg="mod">
          <ac:chgData name="Hamlet Markarian" userId="4926d2b407f31d77" providerId="LiveId" clId="{1C057F98-2CC4-49E3-A2E2-A804BE88845B}" dt="2021-05-06T09:32:25.047" v="3985"/>
          <ac:spMkLst>
            <pc:docMk/>
            <pc:sldMk cId="2008391954" sldId="1704"/>
            <ac:spMk id="35" creationId="{0F9A0D7E-7FCF-48DF-BAE9-C32DF98CD62E}"/>
          </ac:spMkLst>
        </pc:spChg>
        <pc:spChg chg="mod">
          <ac:chgData name="Hamlet Markarian" userId="4926d2b407f31d77" providerId="LiveId" clId="{1C057F98-2CC4-49E3-A2E2-A804BE88845B}" dt="2021-05-06T09:32:25.047" v="3985"/>
          <ac:spMkLst>
            <pc:docMk/>
            <pc:sldMk cId="2008391954" sldId="1704"/>
            <ac:spMk id="36" creationId="{1968768D-6339-4F5B-BEA1-B14758316542}"/>
          </ac:spMkLst>
        </pc:spChg>
        <pc:spChg chg="mod">
          <ac:chgData name="Hamlet Markarian" userId="4926d2b407f31d77" providerId="LiveId" clId="{1C057F98-2CC4-49E3-A2E2-A804BE88845B}" dt="2021-05-06T09:32:25.047" v="3985"/>
          <ac:spMkLst>
            <pc:docMk/>
            <pc:sldMk cId="2008391954" sldId="1704"/>
            <ac:spMk id="37" creationId="{D00EE6FC-9BEE-4094-AF77-930CBC86E46A}"/>
          </ac:spMkLst>
        </pc:spChg>
        <pc:spChg chg="mod">
          <ac:chgData name="Hamlet Markarian" userId="4926d2b407f31d77" providerId="LiveId" clId="{1C057F98-2CC4-49E3-A2E2-A804BE88845B}" dt="2021-05-06T09:32:25.047" v="3985"/>
          <ac:spMkLst>
            <pc:docMk/>
            <pc:sldMk cId="2008391954" sldId="1704"/>
            <ac:spMk id="38" creationId="{E3EDC7FE-AAA2-41C2-8108-57A0FA8ADF4A}"/>
          </ac:spMkLst>
        </pc:spChg>
        <pc:spChg chg="mod">
          <ac:chgData name="Hamlet Markarian" userId="4926d2b407f31d77" providerId="LiveId" clId="{1C057F98-2CC4-49E3-A2E2-A804BE88845B}" dt="2021-05-06T09:32:25.047" v="3985"/>
          <ac:spMkLst>
            <pc:docMk/>
            <pc:sldMk cId="2008391954" sldId="1704"/>
            <ac:spMk id="39" creationId="{3B13F559-20C8-4B24-A0FF-2A57318C2A51}"/>
          </ac:spMkLst>
        </pc:spChg>
        <pc:spChg chg="mod">
          <ac:chgData name="Hamlet Markarian" userId="4926d2b407f31d77" providerId="LiveId" clId="{1C057F98-2CC4-49E3-A2E2-A804BE88845B}" dt="2021-05-06T09:32:25.047" v="3985"/>
          <ac:spMkLst>
            <pc:docMk/>
            <pc:sldMk cId="2008391954" sldId="1704"/>
            <ac:spMk id="40" creationId="{0CC46578-DA7F-4BB8-9868-87C76AF7AD9E}"/>
          </ac:spMkLst>
        </pc:spChg>
        <pc:spChg chg="del">
          <ac:chgData name="Hamlet Markarian" userId="4926d2b407f31d77" providerId="LiveId" clId="{1C057F98-2CC4-49E3-A2E2-A804BE88845B}" dt="2021-05-05T21:12:23.025" v="2186" actId="478"/>
          <ac:spMkLst>
            <pc:docMk/>
            <pc:sldMk cId="2008391954" sldId="1704"/>
            <ac:spMk id="52" creationId="{4384D1D7-9804-4529-8700-5112949671CD}"/>
          </ac:spMkLst>
        </pc:spChg>
        <pc:spChg chg="del">
          <ac:chgData name="Hamlet Markarian" userId="4926d2b407f31d77" providerId="LiveId" clId="{1C057F98-2CC4-49E3-A2E2-A804BE88845B}" dt="2021-05-05T21:12:23.025" v="2186" actId="478"/>
          <ac:spMkLst>
            <pc:docMk/>
            <pc:sldMk cId="2008391954" sldId="1704"/>
            <ac:spMk id="53" creationId="{F0B2F644-6EB7-41D0-9D6C-08EBBAD00A81}"/>
          </ac:spMkLst>
        </pc:spChg>
        <pc:spChg chg="del">
          <ac:chgData name="Hamlet Markarian" userId="4926d2b407f31d77" providerId="LiveId" clId="{1C057F98-2CC4-49E3-A2E2-A804BE88845B}" dt="2021-05-05T21:12:23.025" v="2186" actId="478"/>
          <ac:spMkLst>
            <pc:docMk/>
            <pc:sldMk cId="2008391954" sldId="1704"/>
            <ac:spMk id="54" creationId="{D46295B3-12B5-4915-A5A8-441CAF2B852C}"/>
          </ac:spMkLst>
        </pc:spChg>
        <pc:spChg chg="del">
          <ac:chgData name="Hamlet Markarian" userId="4926d2b407f31d77" providerId="LiveId" clId="{1C057F98-2CC4-49E3-A2E2-A804BE88845B}" dt="2021-05-05T21:12:23.025" v="2186" actId="478"/>
          <ac:spMkLst>
            <pc:docMk/>
            <pc:sldMk cId="2008391954" sldId="1704"/>
            <ac:spMk id="56" creationId="{94481C97-E92A-46C9-A35C-423CD5BDEFBF}"/>
          </ac:spMkLst>
        </pc:spChg>
        <pc:spChg chg="mod">
          <ac:chgData name="Hamlet Markarian" userId="4926d2b407f31d77" providerId="LiveId" clId="{1C057F98-2CC4-49E3-A2E2-A804BE88845B}" dt="2021-05-06T09:32:25.047" v="3985"/>
          <ac:spMkLst>
            <pc:docMk/>
            <pc:sldMk cId="2008391954" sldId="1704"/>
            <ac:spMk id="57" creationId="{B79FE3FB-DDD9-4C52-A866-E3982D872286}"/>
          </ac:spMkLst>
        </pc:spChg>
        <pc:spChg chg="del">
          <ac:chgData name="Hamlet Markarian" userId="4926d2b407f31d77" providerId="LiveId" clId="{1C057F98-2CC4-49E3-A2E2-A804BE88845B}" dt="2021-05-05T21:12:23.025" v="2186" actId="478"/>
          <ac:spMkLst>
            <pc:docMk/>
            <pc:sldMk cId="2008391954" sldId="1704"/>
            <ac:spMk id="58" creationId="{CB45AC60-A602-4994-91F3-BF8790DE69AF}"/>
          </ac:spMkLst>
        </pc:spChg>
        <pc:spChg chg="del">
          <ac:chgData name="Hamlet Markarian" userId="4926d2b407f31d77" providerId="LiveId" clId="{1C057F98-2CC4-49E3-A2E2-A804BE88845B}" dt="2021-05-05T21:12:23.025" v="2186" actId="478"/>
          <ac:spMkLst>
            <pc:docMk/>
            <pc:sldMk cId="2008391954" sldId="1704"/>
            <ac:spMk id="60" creationId="{92E4B4DD-846F-4B57-BE03-D73E23E91709}"/>
          </ac:spMkLst>
        </pc:spChg>
        <pc:spChg chg="del">
          <ac:chgData name="Hamlet Markarian" userId="4926d2b407f31d77" providerId="LiveId" clId="{1C057F98-2CC4-49E3-A2E2-A804BE88845B}" dt="2021-05-05T21:12:23.025" v="2186" actId="478"/>
          <ac:spMkLst>
            <pc:docMk/>
            <pc:sldMk cId="2008391954" sldId="1704"/>
            <ac:spMk id="61" creationId="{A73ECF04-87C7-40F5-8CA7-E0D51E36F36F}"/>
          </ac:spMkLst>
        </pc:spChg>
        <pc:spChg chg="del">
          <ac:chgData name="Hamlet Markarian" userId="4926d2b407f31d77" providerId="LiveId" clId="{1C057F98-2CC4-49E3-A2E2-A804BE88845B}" dt="2021-05-05T21:12:23.025" v="2186" actId="478"/>
          <ac:spMkLst>
            <pc:docMk/>
            <pc:sldMk cId="2008391954" sldId="1704"/>
            <ac:spMk id="62" creationId="{3F99AF0A-D336-47AA-8686-9A6EE07AD678}"/>
          </ac:spMkLst>
        </pc:spChg>
        <pc:spChg chg="del">
          <ac:chgData name="Hamlet Markarian" userId="4926d2b407f31d77" providerId="LiveId" clId="{1C057F98-2CC4-49E3-A2E2-A804BE88845B}" dt="2021-05-05T21:12:23.025" v="2186" actId="478"/>
          <ac:spMkLst>
            <pc:docMk/>
            <pc:sldMk cId="2008391954" sldId="1704"/>
            <ac:spMk id="64" creationId="{575D86BB-F4A9-43B5-86AE-D4F727D07F81}"/>
          </ac:spMkLst>
        </pc:spChg>
        <pc:spChg chg="del">
          <ac:chgData name="Hamlet Markarian" userId="4926d2b407f31d77" providerId="LiveId" clId="{1C057F98-2CC4-49E3-A2E2-A804BE88845B}" dt="2021-05-05T21:12:23.025" v="2186" actId="478"/>
          <ac:spMkLst>
            <pc:docMk/>
            <pc:sldMk cId="2008391954" sldId="1704"/>
            <ac:spMk id="65" creationId="{CAB33679-F6E9-4294-BA76-77F05F1C5CEA}"/>
          </ac:spMkLst>
        </pc:spChg>
        <pc:spChg chg="del">
          <ac:chgData name="Hamlet Markarian" userId="4926d2b407f31d77" providerId="LiveId" clId="{1C057F98-2CC4-49E3-A2E2-A804BE88845B}" dt="2021-05-05T21:12:23.025" v="2186" actId="478"/>
          <ac:spMkLst>
            <pc:docMk/>
            <pc:sldMk cId="2008391954" sldId="1704"/>
            <ac:spMk id="66" creationId="{4B18E98F-C857-42B0-A3C5-7F5F6FC211BA}"/>
          </ac:spMkLst>
        </pc:spChg>
        <pc:spChg chg="del">
          <ac:chgData name="Hamlet Markarian" userId="4926d2b407f31d77" providerId="LiveId" clId="{1C057F98-2CC4-49E3-A2E2-A804BE88845B}" dt="2021-05-05T21:12:23.025" v="2186" actId="478"/>
          <ac:spMkLst>
            <pc:docMk/>
            <pc:sldMk cId="2008391954" sldId="1704"/>
            <ac:spMk id="67" creationId="{CD6CE6ED-329E-4EEE-864D-949D170A2794}"/>
          </ac:spMkLst>
        </pc:spChg>
        <pc:spChg chg="del">
          <ac:chgData name="Hamlet Markarian" userId="4926d2b407f31d77" providerId="LiveId" clId="{1C057F98-2CC4-49E3-A2E2-A804BE88845B}" dt="2021-05-05T21:12:23.025" v="2186" actId="478"/>
          <ac:spMkLst>
            <pc:docMk/>
            <pc:sldMk cId="2008391954" sldId="1704"/>
            <ac:spMk id="68" creationId="{9E258CD6-4473-4A24-A62B-CC356119D971}"/>
          </ac:spMkLst>
        </pc:spChg>
        <pc:spChg chg="del">
          <ac:chgData name="Hamlet Markarian" userId="4926d2b407f31d77" providerId="LiveId" clId="{1C057F98-2CC4-49E3-A2E2-A804BE88845B}" dt="2021-05-05T21:12:23.025" v="2186" actId="478"/>
          <ac:spMkLst>
            <pc:docMk/>
            <pc:sldMk cId="2008391954" sldId="1704"/>
            <ac:spMk id="69" creationId="{C506CA6C-5DAA-4E34-B57A-4EA8355F3712}"/>
          </ac:spMkLst>
        </pc:spChg>
        <pc:spChg chg="del">
          <ac:chgData name="Hamlet Markarian" userId="4926d2b407f31d77" providerId="LiveId" clId="{1C057F98-2CC4-49E3-A2E2-A804BE88845B}" dt="2021-05-05T21:12:23.649" v="2187" actId="478"/>
          <ac:spMkLst>
            <pc:docMk/>
            <pc:sldMk cId="2008391954" sldId="1704"/>
            <ac:spMk id="70" creationId="{2CA6FA41-7ED9-4E00-B95E-0B93C0B07EFA}"/>
          </ac:spMkLst>
        </pc:spChg>
        <pc:spChg chg="del">
          <ac:chgData name="Hamlet Markarian" userId="4926d2b407f31d77" providerId="LiveId" clId="{1C057F98-2CC4-49E3-A2E2-A804BE88845B}" dt="2021-05-05T21:12:23.025" v="2186" actId="478"/>
          <ac:spMkLst>
            <pc:docMk/>
            <pc:sldMk cId="2008391954" sldId="1704"/>
            <ac:spMk id="71" creationId="{44900CF8-B7FB-42E5-911B-52610F33B7BA}"/>
          </ac:spMkLst>
        </pc:spChg>
        <pc:spChg chg="del">
          <ac:chgData name="Hamlet Markarian" userId="4926d2b407f31d77" providerId="LiveId" clId="{1C057F98-2CC4-49E3-A2E2-A804BE88845B}" dt="2021-05-05T21:12:23.025" v="2186" actId="478"/>
          <ac:spMkLst>
            <pc:docMk/>
            <pc:sldMk cId="2008391954" sldId="1704"/>
            <ac:spMk id="72" creationId="{2DDCBD56-F231-4DF8-9E04-3EBF08460C55}"/>
          </ac:spMkLst>
        </pc:spChg>
        <pc:spChg chg="add mod">
          <ac:chgData name="Hamlet Markarian" userId="4926d2b407f31d77" providerId="LiveId" clId="{1C057F98-2CC4-49E3-A2E2-A804BE88845B}" dt="2021-05-06T09:32:25.047" v="3985"/>
          <ac:spMkLst>
            <pc:docMk/>
            <pc:sldMk cId="2008391954" sldId="1704"/>
            <ac:spMk id="73" creationId="{10CB863B-8BC1-4157-AA03-ABAB400A2340}"/>
          </ac:spMkLst>
        </pc:spChg>
        <pc:spChg chg="add mod">
          <ac:chgData name="Hamlet Markarian" userId="4926d2b407f31d77" providerId="LiveId" clId="{1C057F98-2CC4-49E3-A2E2-A804BE88845B}" dt="2021-05-06T09:32:25.047" v="3985"/>
          <ac:spMkLst>
            <pc:docMk/>
            <pc:sldMk cId="2008391954" sldId="1704"/>
            <ac:spMk id="74" creationId="{23B46F8F-BAB5-40BE-9BCB-B6DF200D2139}"/>
          </ac:spMkLst>
        </pc:spChg>
        <pc:spChg chg="add mod">
          <ac:chgData name="Hamlet Markarian" userId="4926d2b407f31d77" providerId="LiveId" clId="{1C057F98-2CC4-49E3-A2E2-A804BE88845B}" dt="2021-05-06T09:32:25.047" v="3985"/>
          <ac:spMkLst>
            <pc:docMk/>
            <pc:sldMk cId="2008391954" sldId="1704"/>
            <ac:spMk id="75" creationId="{43905A9A-370C-473C-98FD-AE1BCEDE0A2D}"/>
          </ac:spMkLst>
        </pc:spChg>
        <pc:spChg chg="add mod">
          <ac:chgData name="Hamlet Markarian" userId="4926d2b407f31d77" providerId="LiveId" clId="{1C057F98-2CC4-49E3-A2E2-A804BE88845B}" dt="2021-05-06T09:32:25.047" v="3985"/>
          <ac:spMkLst>
            <pc:docMk/>
            <pc:sldMk cId="2008391954" sldId="1704"/>
            <ac:spMk id="76" creationId="{870EBEB6-6ACE-4816-B3F4-6E9F1EBCF06E}"/>
          </ac:spMkLst>
        </pc:spChg>
        <pc:spChg chg="add mod">
          <ac:chgData name="Hamlet Markarian" userId="4926d2b407f31d77" providerId="LiveId" clId="{1C057F98-2CC4-49E3-A2E2-A804BE88845B}" dt="2021-05-06T09:32:25.047" v="3985"/>
          <ac:spMkLst>
            <pc:docMk/>
            <pc:sldMk cId="2008391954" sldId="1704"/>
            <ac:spMk id="77" creationId="{6615B637-CC37-4BC7-A5C2-BFCA935BBDB3}"/>
          </ac:spMkLst>
        </pc:spChg>
        <pc:spChg chg="add mod">
          <ac:chgData name="Hamlet Markarian" userId="4926d2b407f31d77" providerId="LiveId" clId="{1C057F98-2CC4-49E3-A2E2-A804BE88845B}" dt="2021-05-06T09:32:25.047" v="3985"/>
          <ac:spMkLst>
            <pc:docMk/>
            <pc:sldMk cId="2008391954" sldId="1704"/>
            <ac:spMk id="78" creationId="{CE377642-A450-4F3E-AD07-14E7C3235885}"/>
          </ac:spMkLst>
        </pc:spChg>
        <pc:spChg chg="add mod">
          <ac:chgData name="Hamlet Markarian" userId="4926d2b407f31d77" providerId="LiveId" clId="{1C057F98-2CC4-49E3-A2E2-A804BE88845B}" dt="2021-05-06T09:32:25.047" v="3985"/>
          <ac:spMkLst>
            <pc:docMk/>
            <pc:sldMk cId="2008391954" sldId="1704"/>
            <ac:spMk id="79" creationId="{90C9EAB8-578F-4F00-BDAA-C15446DAB55C}"/>
          </ac:spMkLst>
        </pc:spChg>
        <pc:spChg chg="add mod">
          <ac:chgData name="Hamlet Markarian" userId="4926d2b407f31d77" providerId="LiveId" clId="{1C057F98-2CC4-49E3-A2E2-A804BE88845B}" dt="2021-05-06T09:32:25.047" v="3985"/>
          <ac:spMkLst>
            <pc:docMk/>
            <pc:sldMk cId="2008391954" sldId="1704"/>
            <ac:spMk id="80" creationId="{A24CB101-59C1-4CE9-A5E7-8B6DE973383D}"/>
          </ac:spMkLst>
        </pc:spChg>
        <pc:spChg chg="add mod">
          <ac:chgData name="Hamlet Markarian" userId="4926d2b407f31d77" providerId="LiveId" clId="{1C057F98-2CC4-49E3-A2E2-A804BE88845B}" dt="2021-05-06T09:32:25.047" v="3985"/>
          <ac:spMkLst>
            <pc:docMk/>
            <pc:sldMk cId="2008391954" sldId="1704"/>
            <ac:spMk id="81" creationId="{ECF72F2B-2BCD-44DA-9EA6-9CD668EF478A}"/>
          </ac:spMkLst>
        </pc:spChg>
        <pc:spChg chg="add mod">
          <ac:chgData name="Hamlet Markarian" userId="4926d2b407f31d77" providerId="LiveId" clId="{1C057F98-2CC4-49E3-A2E2-A804BE88845B}" dt="2021-05-06T09:32:25.047" v="3985"/>
          <ac:spMkLst>
            <pc:docMk/>
            <pc:sldMk cId="2008391954" sldId="1704"/>
            <ac:spMk id="82" creationId="{F8615038-5F15-4D01-A4C5-0F40B7BFF46A}"/>
          </ac:spMkLst>
        </pc:spChg>
        <pc:spChg chg="add mod">
          <ac:chgData name="Hamlet Markarian" userId="4926d2b407f31d77" providerId="LiveId" clId="{1C057F98-2CC4-49E3-A2E2-A804BE88845B}" dt="2021-05-06T09:32:25.047" v="3985"/>
          <ac:spMkLst>
            <pc:docMk/>
            <pc:sldMk cId="2008391954" sldId="1704"/>
            <ac:spMk id="84" creationId="{34458EC4-7BD2-45F7-BA21-7950FCDC4FA7}"/>
          </ac:spMkLst>
        </pc:spChg>
        <pc:spChg chg="add mod">
          <ac:chgData name="Hamlet Markarian" userId="4926d2b407f31d77" providerId="LiveId" clId="{1C057F98-2CC4-49E3-A2E2-A804BE88845B}" dt="2021-05-06T09:32:25.047" v="3985"/>
          <ac:spMkLst>
            <pc:docMk/>
            <pc:sldMk cId="2008391954" sldId="1704"/>
            <ac:spMk id="85" creationId="{A6C3BDD8-70DB-404C-9291-0E2884A1A8ED}"/>
          </ac:spMkLst>
        </pc:spChg>
        <pc:spChg chg="add mod">
          <ac:chgData name="Hamlet Markarian" userId="4926d2b407f31d77" providerId="LiveId" clId="{1C057F98-2CC4-49E3-A2E2-A804BE88845B}" dt="2021-05-06T09:32:25.047" v="3985"/>
          <ac:spMkLst>
            <pc:docMk/>
            <pc:sldMk cId="2008391954" sldId="1704"/>
            <ac:spMk id="86" creationId="{E0FE4408-5F96-43F8-8E16-F6B232C904EE}"/>
          </ac:spMkLst>
        </pc:spChg>
        <pc:spChg chg="add mod">
          <ac:chgData name="Hamlet Markarian" userId="4926d2b407f31d77" providerId="LiveId" clId="{1C057F98-2CC4-49E3-A2E2-A804BE88845B}" dt="2021-05-06T09:32:25.047" v="3985"/>
          <ac:spMkLst>
            <pc:docMk/>
            <pc:sldMk cId="2008391954" sldId="1704"/>
            <ac:spMk id="87" creationId="{109E0754-EF57-4209-AD69-03F85B91667E}"/>
          </ac:spMkLst>
        </pc:spChg>
        <pc:spChg chg="add mod">
          <ac:chgData name="Hamlet Markarian" userId="4926d2b407f31d77" providerId="LiveId" clId="{1C057F98-2CC4-49E3-A2E2-A804BE88845B}" dt="2021-05-06T09:32:25.047" v="3985"/>
          <ac:spMkLst>
            <pc:docMk/>
            <pc:sldMk cId="2008391954" sldId="1704"/>
            <ac:spMk id="92" creationId="{C3741F5A-02E5-4E64-B077-E1D164E73FEB}"/>
          </ac:spMkLst>
        </pc:spChg>
        <pc:spChg chg="add mod">
          <ac:chgData name="Hamlet Markarian" userId="4926d2b407f31d77" providerId="LiveId" clId="{1C057F98-2CC4-49E3-A2E2-A804BE88845B}" dt="2021-05-06T09:32:25.047" v="3985"/>
          <ac:spMkLst>
            <pc:docMk/>
            <pc:sldMk cId="2008391954" sldId="1704"/>
            <ac:spMk id="93" creationId="{70FD5D04-B988-4FB4-A7A0-BDA255A3979F}"/>
          </ac:spMkLst>
        </pc:spChg>
        <pc:spChg chg="add mod">
          <ac:chgData name="Hamlet Markarian" userId="4926d2b407f31d77" providerId="LiveId" clId="{1C057F98-2CC4-49E3-A2E2-A804BE88845B}" dt="2021-05-06T09:32:25.047" v="3985"/>
          <ac:spMkLst>
            <pc:docMk/>
            <pc:sldMk cId="2008391954" sldId="1704"/>
            <ac:spMk id="96" creationId="{1753B635-629B-4F29-9FB0-5730AF84010C}"/>
          </ac:spMkLst>
        </pc:spChg>
        <pc:spChg chg="add mod ord">
          <ac:chgData name="Hamlet Markarian" userId="4926d2b407f31d77" providerId="LiveId" clId="{1C057F98-2CC4-49E3-A2E2-A804BE88845B}" dt="2021-05-06T09:32:25.047" v="3985"/>
          <ac:spMkLst>
            <pc:docMk/>
            <pc:sldMk cId="2008391954" sldId="1704"/>
            <ac:spMk id="97" creationId="{1CC904BD-CB24-4BF2-9FFC-1E46D82085F7}"/>
          </ac:spMkLst>
        </pc:spChg>
        <pc:grpChg chg="del">
          <ac:chgData name="Hamlet Markarian" userId="4926d2b407f31d77" providerId="LiveId" clId="{1C057F98-2CC4-49E3-A2E2-A804BE88845B}" dt="2021-05-05T21:12:23.025" v="2186" actId="478"/>
          <ac:grpSpMkLst>
            <pc:docMk/>
            <pc:sldMk cId="2008391954" sldId="1704"/>
            <ac:grpSpMk id="21" creationId="{94EF192B-7906-4612-921D-4EA230EB2A79}"/>
          </ac:grpSpMkLst>
        </pc:grpChg>
        <pc:grpChg chg="mod ord">
          <ac:chgData name="Hamlet Markarian" userId="4926d2b407f31d77" providerId="LiveId" clId="{1C057F98-2CC4-49E3-A2E2-A804BE88845B}" dt="2021-05-06T09:32:25.047" v="3985"/>
          <ac:grpSpMkLst>
            <pc:docMk/>
            <pc:sldMk cId="2008391954" sldId="1704"/>
            <ac:grpSpMk id="34" creationId="{3FAD39AD-7134-47BF-BA71-B931D44C32CA}"/>
          </ac:grpSpMkLst>
        </pc:grpChg>
        <pc:picChg chg="mod">
          <ac:chgData name="Hamlet Markarian" userId="4926d2b407f31d77" providerId="LiveId" clId="{1C057F98-2CC4-49E3-A2E2-A804BE88845B}" dt="2021-05-06T09:32:25.047" v="3985"/>
          <ac:picMkLst>
            <pc:docMk/>
            <pc:sldMk cId="2008391954" sldId="1704"/>
            <ac:picMk id="55" creationId="{8949BDD1-2918-4A15-97B5-46AA812BFC63}"/>
          </ac:picMkLst>
        </pc:picChg>
        <pc:picChg chg="mod">
          <ac:chgData name="Hamlet Markarian" userId="4926d2b407f31d77" providerId="LiveId" clId="{1C057F98-2CC4-49E3-A2E2-A804BE88845B}" dt="2021-05-06T09:32:25.047" v="3985"/>
          <ac:picMkLst>
            <pc:docMk/>
            <pc:sldMk cId="2008391954" sldId="1704"/>
            <ac:picMk id="59" creationId="{B9526696-E983-4EDA-8A8C-E710C71CB59C}"/>
          </ac:picMkLst>
        </pc:picChg>
        <pc:picChg chg="mod">
          <ac:chgData name="Hamlet Markarian" userId="4926d2b407f31d77" providerId="LiveId" clId="{1C057F98-2CC4-49E3-A2E2-A804BE88845B}" dt="2021-05-06T09:32:25.047" v="3985"/>
          <ac:picMkLst>
            <pc:docMk/>
            <pc:sldMk cId="2008391954" sldId="1704"/>
            <ac:picMk id="63" creationId="{42E5420B-3090-4C28-A5A9-60807EFF2A15}"/>
          </ac:picMkLst>
        </pc:picChg>
        <pc:cxnChg chg="add mod">
          <ac:chgData name="Hamlet Markarian" userId="4926d2b407f31d77" providerId="LiveId" clId="{1C057F98-2CC4-49E3-A2E2-A804BE88845B}" dt="2021-05-06T09:32:25.047" v="3985"/>
          <ac:cxnSpMkLst>
            <pc:docMk/>
            <pc:sldMk cId="2008391954" sldId="1704"/>
            <ac:cxnSpMk id="83" creationId="{EC99FD69-59AD-4D04-8563-8C648E230CD2}"/>
          </ac:cxnSpMkLst>
        </pc:cxnChg>
        <pc:cxnChg chg="add mod">
          <ac:chgData name="Hamlet Markarian" userId="4926d2b407f31d77" providerId="LiveId" clId="{1C057F98-2CC4-49E3-A2E2-A804BE88845B}" dt="2021-05-06T09:32:25.047" v="3985"/>
          <ac:cxnSpMkLst>
            <pc:docMk/>
            <pc:sldMk cId="2008391954" sldId="1704"/>
            <ac:cxnSpMk id="88" creationId="{9558B814-D3AA-4707-92CE-432AA03F2FC5}"/>
          </ac:cxnSpMkLst>
        </pc:cxnChg>
        <pc:cxnChg chg="add mod">
          <ac:chgData name="Hamlet Markarian" userId="4926d2b407f31d77" providerId="LiveId" clId="{1C057F98-2CC4-49E3-A2E2-A804BE88845B}" dt="2021-05-06T09:32:25.047" v="3985"/>
          <ac:cxnSpMkLst>
            <pc:docMk/>
            <pc:sldMk cId="2008391954" sldId="1704"/>
            <ac:cxnSpMk id="89" creationId="{821536D4-091C-4476-A308-AB7D6D1F3D9F}"/>
          </ac:cxnSpMkLst>
        </pc:cxnChg>
        <pc:cxnChg chg="add mod">
          <ac:chgData name="Hamlet Markarian" userId="4926d2b407f31d77" providerId="LiveId" clId="{1C057F98-2CC4-49E3-A2E2-A804BE88845B}" dt="2021-05-06T09:32:25.047" v="3985"/>
          <ac:cxnSpMkLst>
            <pc:docMk/>
            <pc:sldMk cId="2008391954" sldId="1704"/>
            <ac:cxnSpMk id="90" creationId="{E27695D9-9C9A-45F3-B407-2FE75F5F67EA}"/>
          </ac:cxnSpMkLst>
        </pc:cxnChg>
        <pc:cxnChg chg="add mod">
          <ac:chgData name="Hamlet Markarian" userId="4926d2b407f31d77" providerId="LiveId" clId="{1C057F98-2CC4-49E3-A2E2-A804BE88845B}" dt="2021-05-06T09:32:25.047" v="3985"/>
          <ac:cxnSpMkLst>
            <pc:docMk/>
            <pc:sldMk cId="2008391954" sldId="1704"/>
            <ac:cxnSpMk id="91" creationId="{1E9159B7-E72B-4519-98B3-CD038046BCC2}"/>
          </ac:cxnSpMkLst>
        </pc:cxnChg>
        <pc:cxnChg chg="add mod">
          <ac:chgData name="Hamlet Markarian" userId="4926d2b407f31d77" providerId="LiveId" clId="{1C057F98-2CC4-49E3-A2E2-A804BE88845B}" dt="2021-05-06T09:32:25.047" v="3985"/>
          <ac:cxnSpMkLst>
            <pc:docMk/>
            <pc:sldMk cId="2008391954" sldId="1704"/>
            <ac:cxnSpMk id="94" creationId="{8A2646FE-B1D3-4486-A3BC-1D5DB44F7E52}"/>
          </ac:cxnSpMkLst>
        </pc:cxnChg>
        <pc:cxnChg chg="add mod">
          <ac:chgData name="Hamlet Markarian" userId="4926d2b407f31d77" providerId="LiveId" clId="{1C057F98-2CC4-49E3-A2E2-A804BE88845B}" dt="2021-05-06T09:32:25.047" v="3985"/>
          <ac:cxnSpMkLst>
            <pc:docMk/>
            <pc:sldMk cId="2008391954" sldId="1704"/>
            <ac:cxnSpMk id="95" creationId="{10E21BE7-9072-40D3-A140-BC03B140469A}"/>
          </ac:cxnSpMkLst>
        </pc:cxnChg>
      </pc:sldChg>
      <pc:sldChg chg="addSp delSp modSp add mod">
        <pc:chgData name="Hamlet Markarian" userId="4926d2b407f31d77" providerId="LiveId" clId="{1C057F98-2CC4-49E3-A2E2-A804BE88845B}" dt="2021-05-06T09:32:25.047" v="3985"/>
        <pc:sldMkLst>
          <pc:docMk/>
          <pc:sldMk cId="3322737892" sldId="1705"/>
        </pc:sldMkLst>
        <pc:spChg chg="mod">
          <ac:chgData name="Hamlet Markarian" userId="4926d2b407f31d77" providerId="LiveId" clId="{1C057F98-2CC4-49E3-A2E2-A804BE88845B}" dt="2021-05-06T09:32:25.047" v="3985"/>
          <ac:spMkLst>
            <pc:docMk/>
            <pc:sldMk cId="3322737892" sldId="1705"/>
            <ac:spMk id="5" creationId="{BC01E833-A438-4C2A-AF28-2B402D7F80E5}"/>
          </ac:spMkLst>
        </pc:spChg>
        <pc:spChg chg="mod">
          <ac:chgData name="Hamlet Markarian" userId="4926d2b407f31d77" providerId="LiveId" clId="{1C057F98-2CC4-49E3-A2E2-A804BE88845B}" dt="2021-05-06T09:32:25.047" v="3985"/>
          <ac:spMkLst>
            <pc:docMk/>
            <pc:sldMk cId="3322737892" sldId="1705"/>
            <ac:spMk id="35" creationId="{0F9A0D7E-7FCF-48DF-BAE9-C32DF98CD62E}"/>
          </ac:spMkLst>
        </pc:spChg>
        <pc:spChg chg="mod">
          <ac:chgData name="Hamlet Markarian" userId="4926d2b407f31d77" providerId="LiveId" clId="{1C057F98-2CC4-49E3-A2E2-A804BE88845B}" dt="2021-05-06T09:32:25.047" v="3985"/>
          <ac:spMkLst>
            <pc:docMk/>
            <pc:sldMk cId="3322737892" sldId="1705"/>
            <ac:spMk id="36" creationId="{1968768D-6339-4F5B-BEA1-B14758316542}"/>
          </ac:spMkLst>
        </pc:spChg>
        <pc:spChg chg="mod">
          <ac:chgData name="Hamlet Markarian" userId="4926d2b407f31d77" providerId="LiveId" clId="{1C057F98-2CC4-49E3-A2E2-A804BE88845B}" dt="2021-05-06T09:32:25.047" v="3985"/>
          <ac:spMkLst>
            <pc:docMk/>
            <pc:sldMk cId="3322737892" sldId="1705"/>
            <ac:spMk id="37" creationId="{D00EE6FC-9BEE-4094-AF77-930CBC86E46A}"/>
          </ac:spMkLst>
        </pc:spChg>
        <pc:spChg chg="mod">
          <ac:chgData name="Hamlet Markarian" userId="4926d2b407f31d77" providerId="LiveId" clId="{1C057F98-2CC4-49E3-A2E2-A804BE88845B}" dt="2021-05-06T09:32:25.047" v="3985"/>
          <ac:spMkLst>
            <pc:docMk/>
            <pc:sldMk cId="3322737892" sldId="1705"/>
            <ac:spMk id="38" creationId="{E3EDC7FE-AAA2-41C2-8108-57A0FA8ADF4A}"/>
          </ac:spMkLst>
        </pc:spChg>
        <pc:spChg chg="mod">
          <ac:chgData name="Hamlet Markarian" userId="4926d2b407f31d77" providerId="LiveId" clId="{1C057F98-2CC4-49E3-A2E2-A804BE88845B}" dt="2021-05-06T09:32:25.047" v="3985"/>
          <ac:spMkLst>
            <pc:docMk/>
            <pc:sldMk cId="3322737892" sldId="1705"/>
            <ac:spMk id="39" creationId="{3B13F559-20C8-4B24-A0FF-2A57318C2A51}"/>
          </ac:spMkLst>
        </pc:spChg>
        <pc:spChg chg="mod">
          <ac:chgData name="Hamlet Markarian" userId="4926d2b407f31d77" providerId="LiveId" clId="{1C057F98-2CC4-49E3-A2E2-A804BE88845B}" dt="2021-05-06T09:32:25.047" v="3985"/>
          <ac:spMkLst>
            <pc:docMk/>
            <pc:sldMk cId="3322737892" sldId="1705"/>
            <ac:spMk id="40" creationId="{0CC46578-DA7F-4BB8-9868-87C76AF7AD9E}"/>
          </ac:spMkLst>
        </pc:spChg>
        <pc:spChg chg="add mod">
          <ac:chgData name="Hamlet Markarian" userId="4926d2b407f31d77" providerId="LiveId" clId="{1C057F98-2CC4-49E3-A2E2-A804BE88845B}" dt="2021-05-06T09:32:25.047" v="3985"/>
          <ac:spMkLst>
            <pc:docMk/>
            <pc:sldMk cId="3322737892" sldId="1705"/>
            <ac:spMk id="41" creationId="{372F270A-64CD-4371-89FB-6A7A7EA416AB}"/>
          </ac:spMkLst>
        </pc:spChg>
        <pc:spChg chg="add del mod">
          <ac:chgData name="Hamlet Markarian" userId="4926d2b407f31d77" providerId="LiveId" clId="{1C057F98-2CC4-49E3-A2E2-A804BE88845B}" dt="2021-05-05T23:11:15.332" v="3091" actId="478"/>
          <ac:spMkLst>
            <pc:docMk/>
            <pc:sldMk cId="3322737892" sldId="1705"/>
            <ac:spMk id="42" creationId="{D278D744-CF31-456D-BD7D-CB9987B12316}"/>
          </ac:spMkLst>
        </pc:spChg>
        <pc:spChg chg="add mod ord">
          <ac:chgData name="Hamlet Markarian" userId="4926d2b407f31d77" providerId="LiveId" clId="{1C057F98-2CC4-49E3-A2E2-A804BE88845B}" dt="2021-05-06T09:32:25.047" v="3985"/>
          <ac:spMkLst>
            <pc:docMk/>
            <pc:sldMk cId="3322737892" sldId="1705"/>
            <ac:spMk id="48" creationId="{7D1C7429-C93C-4568-BE18-D4AB8A11A0B9}"/>
          </ac:spMkLst>
        </pc:spChg>
        <pc:spChg chg="add mod">
          <ac:chgData name="Hamlet Markarian" userId="4926d2b407f31d77" providerId="LiveId" clId="{1C057F98-2CC4-49E3-A2E2-A804BE88845B}" dt="2021-05-06T09:32:25.047" v="3985"/>
          <ac:spMkLst>
            <pc:docMk/>
            <pc:sldMk cId="3322737892" sldId="1705"/>
            <ac:spMk id="49" creationId="{0221FE8C-9D06-4F3E-8C16-89428BF0F601}"/>
          </ac:spMkLst>
        </pc:spChg>
        <pc:spChg chg="add mod">
          <ac:chgData name="Hamlet Markarian" userId="4926d2b407f31d77" providerId="LiveId" clId="{1C057F98-2CC4-49E3-A2E2-A804BE88845B}" dt="2021-05-06T09:32:25.047" v="3985"/>
          <ac:spMkLst>
            <pc:docMk/>
            <pc:sldMk cId="3322737892" sldId="1705"/>
            <ac:spMk id="50" creationId="{D44B92C9-C3C3-4200-AB80-DD31C52C98CA}"/>
          </ac:spMkLst>
        </pc:spChg>
        <pc:spChg chg="add mod">
          <ac:chgData name="Hamlet Markarian" userId="4926d2b407f31d77" providerId="LiveId" clId="{1C057F98-2CC4-49E3-A2E2-A804BE88845B}" dt="2021-05-06T09:32:25.047" v="3985"/>
          <ac:spMkLst>
            <pc:docMk/>
            <pc:sldMk cId="3322737892" sldId="1705"/>
            <ac:spMk id="51" creationId="{21CD3982-73C4-4613-A383-D481582CF7D9}"/>
          </ac:spMkLst>
        </pc:spChg>
        <pc:spChg chg="add mod">
          <ac:chgData name="Hamlet Markarian" userId="4926d2b407f31d77" providerId="LiveId" clId="{1C057F98-2CC4-49E3-A2E2-A804BE88845B}" dt="2021-05-06T09:32:25.047" v="3985"/>
          <ac:spMkLst>
            <pc:docMk/>
            <pc:sldMk cId="3322737892" sldId="1705"/>
            <ac:spMk id="52" creationId="{3CE6819C-CB1B-49B8-95AC-C2E9B0E03533}"/>
          </ac:spMkLst>
        </pc:spChg>
        <pc:spChg chg="add mod">
          <ac:chgData name="Hamlet Markarian" userId="4926d2b407f31d77" providerId="LiveId" clId="{1C057F98-2CC4-49E3-A2E2-A804BE88845B}" dt="2021-05-06T09:32:25.047" v="3985"/>
          <ac:spMkLst>
            <pc:docMk/>
            <pc:sldMk cId="3322737892" sldId="1705"/>
            <ac:spMk id="53" creationId="{9A57CF07-BE61-49EA-AE88-9E718C5F081E}"/>
          </ac:spMkLst>
        </pc:spChg>
        <pc:spChg chg="add mod">
          <ac:chgData name="Hamlet Markarian" userId="4926d2b407f31d77" providerId="LiveId" clId="{1C057F98-2CC4-49E3-A2E2-A804BE88845B}" dt="2021-05-06T09:32:25.047" v="3985"/>
          <ac:spMkLst>
            <pc:docMk/>
            <pc:sldMk cId="3322737892" sldId="1705"/>
            <ac:spMk id="54" creationId="{1482C43F-A3E8-47C1-8770-7DD6F477996A}"/>
          </ac:spMkLst>
        </pc:spChg>
        <pc:spChg chg="mod">
          <ac:chgData name="Hamlet Markarian" userId="4926d2b407f31d77" providerId="LiveId" clId="{1C057F98-2CC4-49E3-A2E2-A804BE88845B}" dt="2021-05-06T09:32:25.047" v="3985"/>
          <ac:spMkLst>
            <pc:docMk/>
            <pc:sldMk cId="3322737892" sldId="1705"/>
            <ac:spMk id="57" creationId="{B79FE3FB-DDD9-4C52-A866-E3982D872286}"/>
          </ac:spMkLst>
        </pc:spChg>
        <pc:spChg chg="mod">
          <ac:chgData name="Hamlet Markarian" userId="4926d2b407f31d77" providerId="LiveId" clId="{1C057F98-2CC4-49E3-A2E2-A804BE88845B}" dt="2021-05-06T09:32:25.047" v="3985"/>
          <ac:spMkLst>
            <pc:docMk/>
            <pc:sldMk cId="3322737892" sldId="1705"/>
            <ac:spMk id="58" creationId="{0BF5EC4D-7B33-452D-822D-5E80759B7204}"/>
          </ac:spMkLst>
        </pc:spChg>
        <pc:spChg chg="mod">
          <ac:chgData name="Hamlet Markarian" userId="4926d2b407f31d77" providerId="LiveId" clId="{1C057F98-2CC4-49E3-A2E2-A804BE88845B}" dt="2021-05-06T09:32:25.047" v="3985"/>
          <ac:spMkLst>
            <pc:docMk/>
            <pc:sldMk cId="3322737892" sldId="1705"/>
            <ac:spMk id="60" creationId="{E24EC8EE-F9F8-4CB5-BE66-3A032A8EB514}"/>
          </ac:spMkLst>
        </pc:spChg>
        <pc:spChg chg="mod">
          <ac:chgData name="Hamlet Markarian" userId="4926d2b407f31d77" providerId="LiveId" clId="{1C057F98-2CC4-49E3-A2E2-A804BE88845B}" dt="2021-05-06T09:32:25.047" v="3985"/>
          <ac:spMkLst>
            <pc:docMk/>
            <pc:sldMk cId="3322737892" sldId="1705"/>
            <ac:spMk id="61" creationId="{CA2292A0-5D85-452F-A329-7A1BD639E581}"/>
          </ac:spMkLst>
        </pc:spChg>
        <pc:spChg chg="add mod">
          <ac:chgData name="Hamlet Markarian" userId="4926d2b407f31d77" providerId="LiveId" clId="{1C057F98-2CC4-49E3-A2E2-A804BE88845B}" dt="2021-05-06T09:32:25.047" v="3985"/>
          <ac:spMkLst>
            <pc:docMk/>
            <pc:sldMk cId="3322737892" sldId="1705"/>
            <ac:spMk id="62" creationId="{49E84DB5-AE59-4193-9341-CC35311607AD}"/>
          </ac:spMkLst>
        </pc:spChg>
        <pc:spChg chg="add mod">
          <ac:chgData name="Hamlet Markarian" userId="4926d2b407f31d77" providerId="LiveId" clId="{1C057F98-2CC4-49E3-A2E2-A804BE88845B}" dt="2021-05-06T09:32:25.047" v="3985"/>
          <ac:spMkLst>
            <pc:docMk/>
            <pc:sldMk cId="3322737892" sldId="1705"/>
            <ac:spMk id="64" creationId="{BC85FE73-21C3-4391-82DF-3319DC1DF4F2}"/>
          </ac:spMkLst>
        </pc:spChg>
        <pc:spChg chg="add del mod">
          <ac:chgData name="Hamlet Markarian" userId="4926d2b407f31d77" providerId="LiveId" clId="{1C057F98-2CC4-49E3-A2E2-A804BE88845B}" dt="2021-05-05T23:11:05.876" v="3089" actId="478"/>
          <ac:spMkLst>
            <pc:docMk/>
            <pc:sldMk cId="3322737892" sldId="1705"/>
            <ac:spMk id="65" creationId="{1AB75882-9798-4E7A-AFEB-BDFC4A723132}"/>
          </ac:spMkLst>
        </pc:spChg>
        <pc:spChg chg="add del mod">
          <ac:chgData name="Hamlet Markarian" userId="4926d2b407f31d77" providerId="LiveId" clId="{1C057F98-2CC4-49E3-A2E2-A804BE88845B}" dt="2021-05-05T23:11:05.876" v="3089" actId="478"/>
          <ac:spMkLst>
            <pc:docMk/>
            <pc:sldMk cId="3322737892" sldId="1705"/>
            <ac:spMk id="66" creationId="{F0EACD3D-A203-446A-8A31-142047BF46B7}"/>
          </ac:spMkLst>
        </pc:spChg>
        <pc:spChg chg="add del mod">
          <ac:chgData name="Hamlet Markarian" userId="4926d2b407f31d77" providerId="LiveId" clId="{1C057F98-2CC4-49E3-A2E2-A804BE88845B}" dt="2021-05-05T23:11:05.876" v="3089" actId="478"/>
          <ac:spMkLst>
            <pc:docMk/>
            <pc:sldMk cId="3322737892" sldId="1705"/>
            <ac:spMk id="67" creationId="{CBB0C457-F3AA-4486-BC77-8F3D07040F69}"/>
          </ac:spMkLst>
        </pc:spChg>
        <pc:spChg chg="add del mod">
          <ac:chgData name="Hamlet Markarian" userId="4926d2b407f31d77" providerId="LiveId" clId="{1C057F98-2CC4-49E3-A2E2-A804BE88845B}" dt="2021-05-05T23:11:05.876" v="3089" actId="478"/>
          <ac:spMkLst>
            <pc:docMk/>
            <pc:sldMk cId="3322737892" sldId="1705"/>
            <ac:spMk id="68" creationId="{E9B553C0-0638-4C29-A397-52B2653A5089}"/>
          </ac:spMkLst>
        </pc:spChg>
        <pc:spChg chg="add mod">
          <ac:chgData name="Hamlet Markarian" userId="4926d2b407f31d77" providerId="LiveId" clId="{1C057F98-2CC4-49E3-A2E2-A804BE88845B}" dt="2021-05-06T09:32:25.047" v="3985"/>
          <ac:spMkLst>
            <pc:docMk/>
            <pc:sldMk cId="3322737892" sldId="1705"/>
            <ac:spMk id="69" creationId="{B9B6E91B-B394-4E80-91EA-641F07A05CD8}"/>
          </ac:spMkLst>
        </pc:spChg>
        <pc:spChg chg="add mod">
          <ac:chgData name="Hamlet Markarian" userId="4926d2b407f31d77" providerId="LiveId" clId="{1C057F98-2CC4-49E3-A2E2-A804BE88845B}" dt="2021-05-06T09:32:25.047" v="3985"/>
          <ac:spMkLst>
            <pc:docMk/>
            <pc:sldMk cId="3322737892" sldId="1705"/>
            <ac:spMk id="71" creationId="{B2F2A74C-5825-4332-868C-E780E4202335}"/>
          </ac:spMkLst>
        </pc:spChg>
        <pc:spChg chg="add mod">
          <ac:chgData name="Hamlet Markarian" userId="4926d2b407f31d77" providerId="LiveId" clId="{1C057F98-2CC4-49E3-A2E2-A804BE88845B}" dt="2021-05-06T09:32:25.047" v="3985"/>
          <ac:spMkLst>
            <pc:docMk/>
            <pc:sldMk cId="3322737892" sldId="1705"/>
            <ac:spMk id="72" creationId="{EB5EB99C-6B68-41A5-B863-D68F6B51FF9D}"/>
          </ac:spMkLst>
        </pc:spChg>
        <pc:spChg chg="del">
          <ac:chgData name="Hamlet Markarian" userId="4926d2b407f31d77" providerId="LiveId" clId="{1C057F98-2CC4-49E3-A2E2-A804BE88845B}" dt="2021-05-05T21:15:53.585" v="2223" actId="478"/>
          <ac:spMkLst>
            <pc:docMk/>
            <pc:sldMk cId="3322737892" sldId="1705"/>
            <ac:spMk id="73" creationId="{10CB863B-8BC1-4157-AA03-ABAB400A2340}"/>
          </ac:spMkLst>
        </pc:spChg>
        <pc:spChg chg="del">
          <ac:chgData name="Hamlet Markarian" userId="4926d2b407f31d77" providerId="LiveId" clId="{1C057F98-2CC4-49E3-A2E2-A804BE88845B}" dt="2021-05-05T21:15:53.585" v="2223" actId="478"/>
          <ac:spMkLst>
            <pc:docMk/>
            <pc:sldMk cId="3322737892" sldId="1705"/>
            <ac:spMk id="74" creationId="{23B46F8F-BAB5-40BE-9BCB-B6DF200D2139}"/>
          </ac:spMkLst>
        </pc:spChg>
        <pc:spChg chg="del">
          <ac:chgData name="Hamlet Markarian" userId="4926d2b407f31d77" providerId="LiveId" clId="{1C057F98-2CC4-49E3-A2E2-A804BE88845B}" dt="2021-05-05T21:15:53.585" v="2223" actId="478"/>
          <ac:spMkLst>
            <pc:docMk/>
            <pc:sldMk cId="3322737892" sldId="1705"/>
            <ac:spMk id="75" creationId="{43905A9A-370C-473C-98FD-AE1BCEDE0A2D}"/>
          </ac:spMkLst>
        </pc:spChg>
        <pc:spChg chg="del">
          <ac:chgData name="Hamlet Markarian" userId="4926d2b407f31d77" providerId="LiveId" clId="{1C057F98-2CC4-49E3-A2E2-A804BE88845B}" dt="2021-05-05T21:15:53.585" v="2223" actId="478"/>
          <ac:spMkLst>
            <pc:docMk/>
            <pc:sldMk cId="3322737892" sldId="1705"/>
            <ac:spMk id="76" creationId="{870EBEB6-6ACE-4816-B3F4-6E9F1EBCF06E}"/>
          </ac:spMkLst>
        </pc:spChg>
        <pc:spChg chg="del">
          <ac:chgData name="Hamlet Markarian" userId="4926d2b407f31d77" providerId="LiveId" clId="{1C057F98-2CC4-49E3-A2E2-A804BE88845B}" dt="2021-05-05T21:15:53.585" v="2223" actId="478"/>
          <ac:spMkLst>
            <pc:docMk/>
            <pc:sldMk cId="3322737892" sldId="1705"/>
            <ac:spMk id="77" creationId="{6615B637-CC37-4BC7-A5C2-BFCA935BBDB3}"/>
          </ac:spMkLst>
        </pc:spChg>
        <pc:spChg chg="del">
          <ac:chgData name="Hamlet Markarian" userId="4926d2b407f31d77" providerId="LiveId" clId="{1C057F98-2CC4-49E3-A2E2-A804BE88845B}" dt="2021-05-05T21:15:53.585" v="2223" actId="478"/>
          <ac:spMkLst>
            <pc:docMk/>
            <pc:sldMk cId="3322737892" sldId="1705"/>
            <ac:spMk id="78" creationId="{CE377642-A450-4F3E-AD07-14E7C3235885}"/>
          </ac:spMkLst>
        </pc:spChg>
        <pc:spChg chg="del">
          <ac:chgData name="Hamlet Markarian" userId="4926d2b407f31d77" providerId="LiveId" clId="{1C057F98-2CC4-49E3-A2E2-A804BE88845B}" dt="2021-05-05T21:15:53.585" v="2223" actId="478"/>
          <ac:spMkLst>
            <pc:docMk/>
            <pc:sldMk cId="3322737892" sldId="1705"/>
            <ac:spMk id="79" creationId="{90C9EAB8-578F-4F00-BDAA-C15446DAB55C}"/>
          </ac:spMkLst>
        </pc:spChg>
        <pc:spChg chg="del">
          <ac:chgData name="Hamlet Markarian" userId="4926d2b407f31d77" providerId="LiveId" clId="{1C057F98-2CC4-49E3-A2E2-A804BE88845B}" dt="2021-05-05T21:15:53.585" v="2223" actId="478"/>
          <ac:spMkLst>
            <pc:docMk/>
            <pc:sldMk cId="3322737892" sldId="1705"/>
            <ac:spMk id="80" creationId="{A24CB101-59C1-4CE9-A5E7-8B6DE973383D}"/>
          </ac:spMkLst>
        </pc:spChg>
        <pc:spChg chg="del">
          <ac:chgData name="Hamlet Markarian" userId="4926d2b407f31d77" providerId="LiveId" clId="{1C057F98-2CC4-49E3-A2E2-A804BE88845B}" dt="2021-05-05T21:15:53.585" v="2223" actId="478"/>
          <ac:spMkLst>
            <pc:docMk/>
            <pc:sldMk cId="3322737892" sldId="1705"/>
            <ac:spMk id="81" creationId="{ECF72F2B-2BCD-44DA-9EA6-9CD668EF478A}"/>
          </ac:spMkLst>
        </pc:spChg>
        <pc:spChg chg="del">
          <ac:chgData name="Hamlet Markarian" userId="4926d2b407f31d77" providerId="LiveId" clId="{1C057F98-2CC4-49E3-A2E2-A804BE88845B}" dt="2021-05-05T21:15:53.585" v="2223" actId="478"/>
          <ac:spMkLst>
            <pc:docMk/>
            <pc:sldMk cId="3322737892" sldId="1705"/>
            <ac:spMk id="82" creationId="{F8615038-5F15-4D01-A4C5-0F40B7BFF46A}"/>
          </ac:spMkLst>
        </pc:spChg>
        <pc:spChg chg="del">
          <ac:chgData name="Hamlet Markarian" userId="4926d2b407f31d77" providerId="LiveId" clId="{1C057F98-2CC4-49E3-A2E2-A804BE88845B}" dt="2021-05-05T21:15:53.585" v="2223" actId="478"/>
          <ac:spMkLst>
            <pc:docMk/>
            <pc:sldMk cId="3322737892" sldId="1705"/>
            <ac:spMk id="84" creationId="{34458EC4-7BD2-45F7-BA21-7950FCDC4FA7}"/>
          </ac:spMkLst>
        </pc:spChg>
        <pc:spChg chg="del">
          <ac:chgData name="Hamlet Markarian" userId="4926d2b407f31d77" providerId="LiveId" clId="{1C057F98-2CC4-49E3-A2E2-A804BE88845B}" dt="2021-05-05T21:15:53.585" v="2223" actId="478"/>
          <ac:spMkLst>
            <pc:docMk/>
            <pc:sldMk cId="3322737892" sldId="1705"/>
            <ac:spMk id="85" creationId="{A6C3BDD8-70DB-404C-9291-0E2884A1A8ED}"/>
          </ac:spMkLst>
        </pc:spChg>
        <pc:spChg chg="del">
          <ac:chgData name="Hamlet Markarian" userId="4926d2b407f31d77" providerId="LiveId" clId="{1C057F98-2CC4-49E3-A2E2-A804BE88845B}" dt="2021-05-05T21:15:53.585" v="2223" actId="478"/>
          <ac:spMkLst>
            <pc:docMk/>
            <pc:sldMk cId="3322737892" sldId="1705"/>
            <ac:spMk id="86" creationId="{E0FE4408-5F96-43F8-8E16-F6B232C904EE}"/>
          </ac:spMkLst>
        </pc:spChg>
        <pc:spChg chg="del">
          <ac:chgData name="Hamlet Markarian" userId="4926d2b407f31d77" providerId="LiveId" clId="{1C057F98-2CC4-49E3-A2E2-A804BE88845B}" dt="2021-05-05T21:15:53.585" v="2223" actId="478"/>
          <ac:spMkLst>
            <pc:docMk/>
            <pc:sldMk cId="3322737892" sldId="1705"/>
            <ac:spMk id="87" creationId="{109E0754-EF57-4209-AD69-03F85B91667E}"/>
          </ac:spMkLst>
        </pc:spChg>
        <pc:spChg chg="del">
          <ac:chgData name="Hamlet Markarian" userId="4926d2b407f31d77" providerId="LiveId" clId="{1C057F98-2CC4-49E3-A2E2-A804BE88845B}" dt="2021-05-05T21:15:53.585" v="2223" actId="478"/>
          <ac:spMkLst>
            <pc:docMk/>
            <pc:sldMk cId="3322737892" sldId="1705"/>
            <ac:spMk id="92" creationId="{C3741F5A-02E5-4E64-B077-E1D164E73FEB}"/>
          </ac:spMkLst>
        </pc:spChg>
        <pc:spChg chg="del">
          <ac:chgData name="Hamlet Markarian" userId="4926d2b407f31d77" providerId="LiveId" clId="{1C057F98-2CC4-49E3-A2E2-A804BE88845B}" dt="2021-05-05T21:15:53.585" v="2223" actId="478"/>
          <ac:spMkLst>
            <pc:docMk/>
            <pc:sldMk cId="3322737892" sldId="1705"/>
            <ac:spMk id="93" creationId="{70FD5D04-B988-4FB4-A7A0-BDA255A3979F}"/>
          </ac:spMkLst>
        </pc:spChg>
        <pc:spChg chg="del">
          <ac:chgData name="Hamlet Markarian" userId="4926d2b407f31d77" providerId="LiveId" clId="{1C057F98-2CC4-49E3-A2E2-A804BE88845B}" dt="2021-05-05T21:15:53.585" v="2223" actId="478"/>
          <ac:spMkLst>
            <pc:docMk/>
            <pc:sldMk cId="3322737892" sldId="1705"/>
            <ac:spMk id="96" creationId="{1753B635-629B-4F29-9FB0-5730AF84010C}"/>
          </ac:spMkLst>
        </pc:spChg>
        <pc:spChg chg="del">
          <ac:chgData name="Hamlet Markarian" userId="4926d2b407f31d77" providerId="LiveId" clId="{1C057F98-2CC4-49E3-A2E2-A804BE88845B}" dt="2021-05-05T21:15:54.161" v="2224" actId="478"/>
          <ac:spMkLst>
            <pc:docMk/>
            <pc:sldMk cId="3322737892" sldId="1705"/>
            <ac:spMk id="97" creationId="{1CC904BD-CB24-4BF2-9FFC-1E46D82085F7}"/>
          </ac:spMkLst>
        </pc:spChg>
        <pc:grpChg chg="mod">
          <ac:chgData name="Hamlet Markarian" userId="4926d2b407f31d77" providerId="LiveId" clId="{1C057F98-2CC4-49E3-A2E2-A804BE88845B}" dt="2021-05-06T09:32:25.047" v="3985"/>
          <ac:grpSpMkLst>
            <pc:docMk/>
            <pc:sldMk cId="3322737892" sldId="1705"/>
            <ac:grpSpMk id="34" creationId="{3FAD39AD-7134-47BF-BA71-B931D44C32CA}"/>
          </ac:grpSpMkLst>
        </pc:grpChg>
        <pc:grpChg chg="add mod">
          <ac:chgData name="Hamlet Markarian" userId="4926d2b407f31d77" providerId="LiveId" clId="{1C057F98-2CC4-49E3-A2E2-A804BE88845B}" dt="2021-05-06T09:32:25.047" v="3985"/>
          <ac:grpSpMkLst>
            <pc:docMk/>
            <pc:sldMk cId="3322737892" sldId="1705"/>
            <ac:grpSpMk id="43" creationId="{3338D973-B7EA-40F0-B955-2B5FA7DD0A45}"/>
          </ac:grpSpMkLst>
        </pc:grpChg>
        <pc:grpChg chg="mod">
          <ac:chgData name="Hamlet Markarian" userId="4926d2b407f31d77" providerId="LiveId" clId="{1C057F98-2CC4-49E3-A2E2-A804BE88845B}" dt="2021-05-06T09:32:25.047" v="3985"/>
          <ac:grpSpMkLst>
            <pc:docMk/>
            <pc:sldMk cId="3322737892" sldId="1705"/>
            <ac:grpSpMk id="44" creationId="{EB3F0EFB-EFE6-4FF4-9247-650C0D04F2FE}"/>
          </ac:grpSpMkLst>
        </pc:grpChg>
        <pc:grpChg chg="add mod">
          <ac:chgData name="Hamlet Markarian" userId="4926d2b407f31d77" providerId="LiveId" clId="{1C057F98-2CC4-49E3-A2E2-A804BE88845B}" dt="2021-05-06T09:32:25.047" v="3985"/>
          <ac:grpSpMkLst>
            <pc:docMk/>
            <pc:sldMk cId="3322737892" sldId="1705"/>
            <ac:grpSpMk id="56" creationId="{DD541BB5-AFF2-4B44-B972-8108029D057D}"/>
          </ac:grpSpMkLst>
        </pc:grpChg>
        <pc:picChg chg="mod">
          <ac:chgData name="Hamlet Markarian" userId="4926d2b407f31d77" providerId="LiveId" clId="{1C057F98-2CC4-49E3-A2E2-A804BE88845B}" dt="2021-05-06T09:32:25.047" v="3985"/>
          <ac:picMkLst>
            <pc:docMk/>
            <pc:sldMk cId="3322737892" sldId="1705"/>
            <ac:picMk id="45" creationId="{136FBF14-CD86-442F-A850-1B7B93E4C4DE}"/>
          </ac:picMkLst>
        </pc:picChg>
        <pc:picChg chg="mod">
          <ac:chgData name="Hamlet Markarian" userId="4926d2b407f31d77" providerId="LiveId" clId="{1C057F98-2CC4-49E3-A2E2-A804BE88845B}" dt="2021-05-06T09:32:25.047" v="3985"/>
          <ac:picMkLst>
            <pc:docMk/>
            <pc:sldMk cId="3322737892" sldId="1705"/>
            <ac:picMk id="46" creationId="{D1DA0F4B-C3B7-400B-A128-812250106C5B}"/>
          </ac:picMkLst>
        </pc:picChg>
        <pc:picChg chg="mod">
          <ac:chgData name="Hamlet Markarian" userId="4926d2b407f31d77" providerId="LiveId" clId="{1C057F98-2CC4-49E3-A2E2-A804BE88845B}" dt="2021-05-06T09:32:25.047" v="3985"/>
          <ac:picMkLst>
            <pc:docMk/>
            <pc:sldMk cId="3322737892" sldId="1705"/>
            <ac:picMk id="47" creationId="{FDA61E5E-9890-48FA-82BE-913D29A0D064}"/>
          </ac:picMkLst>
        </pc:picChg>
        <pc:picChg chg="mod">
          <ac:chgData name="Hamlet Markarian" userId="4926d2b407f31d77" providerId="LiveId" clId="{1C057F98-2CC4-49E3-A2E2-A804BE88845B}" dt="2021-05-06T09:32:25.047" v="3985"/>
          <ac:picMkLst>
            <pc:docMk/>
            <pc:sldMk cId="3322737892" sldId="1705"/>
            <ac:picMk id="55" creationId="{8949BDD1-2918-4A15-97B5-46AA812BFC63}"/>
          </ac:picMkLst>
        </pc:picChg>
        <pc:picChg chg="mod">
          <ac:chgData name="Hamlet Markarian" userId="4926d2b407f31d77" providerId="LiveId" clId="{1C057F98-2CC4-49E3-A2E2-A804BE88845B}" dt="2021-05-06T09:32:25.047" v="3985"/>
          <ac:picMkLst>
            <pc:docMk/>
            <pc:sldMk cId="3322737892" sldId="1705"/>
            <ac:picMk id="59" creationId="{B9526696-E983-4EDA-8A8C-E710C71CB59C}"/>
          </ac:picMkLst>
        </pc:picChg>
        <pc:picChg chg="mod">
          <ac:chgData name="Hamlet Markarian" userId="4926d2b407f31d77" providerId="LiveId" clId="{1C057F98-2CC4-49E3-A2E2-A804BE88845B}" dt="2021-05-06T09:32:25.047" v="3985"/>
          <ac:picMkLst>
            <pc:docMk/>
            <pc:sldMk cId="3322737892" sldId="1705"/>
            <ac:picMk id="63" creationId="{42E5420B-3090-4C28-A5A9-60807EFF2A15}"/>
          </ac:picMkLst>
        </pc:picChg>
        <pc:picChg chg="add mod">
          <ac:chgData name="Hamlet Markarian" userId="4926d2b407f31d77" providerId="LiveId" clId="{1C057F98-2CC4-49E3-A2E2-A804BE88845B}" dt="2021-05-06T09:32:25.047" v="3985"/>
          <ac:picMkLst>
            <pc:docMk/>
            <pc:sldMk cId="3322737892" sldId="1705"/>
            <ac:picMk id="70" creationId="{11E7F8FC-0F61-47A6-9E90-3E956AA765A1}"/>
          </ac:picMkLst>
        </pc:picChg>
        <pc:cxnChg chg="del">
          <ac:chgData name="Hamlet Markarian" userId="4926d2b407f31d77" providerId="LiveId" clId="{1C057F98-2CC4-49E3-A2E2-A804BE88845B}" dt="2021-05-05T21:15:53.585" v="2223" actId="478"/>
          <ac:cxnSpMkLst>
            <pc:docMk/>
            <pc:sldMk cId="3322737892" sldId="1705"/>
            <ac:cxnSpMk id="83" creationId="{EC99FD69-59AD-4D04-8563-8C648E230CD2}"/>
          </ac:cxnSpMkLst>
        </pc:cxnChg>
        <pc:cxnChg chg="del">
          <ac:chgData name="Hamlet Markarian" userId="4926d2b407f31d77" providerId="LiveId" clId="{1C057F98-2CC4-49E3-A2E2-A804BE88845B}" dt="2021-05-05T21:15:53.585" v="2223" actId="478"/>
          <ac:cxnSpMkLst>
            <pc:docMk/>
            <pc:sldMk cId="3322737892" sldId="1705"/>
            <ac:cxnSpMk id="88" creationId="{9558B814-D3AA-4707-92CE-432AA03F2FC5}"/>
          </ac:cxnSpMkLst>
        </pc:cxnChg>
        <pc:cxnChg chg="del">
          <ac:chgData name="Hamlet Markarian" userId="4926d2b407f31d77" providerId="LiveId" clId="{1C057F98-2CC4-49E3-A2E2-A804BE88845B}" dt="2021-05-05T21:15:53.585" v="2223" actId="478"/>
          <ac:cxnSpMkLst>
            <pc:docMk/>
            <pc:sldMk cId="3322737892" sldId="1705"/>
            <ac:cxnSpMk id="89" creationId="{821536D4-091C-4476-A308-AB7D6D1F3D9F}"/>
          </ac:cxnSpMkLst>
        </pc:cxnChg>
        <pc:cxnChg chg="del">
          <ac:chgData name="Hamlet Markarian" userId="4926d2b407f31d77" providerId="LiveId" clId="{1C057F98-2CC4-49E3-A2E2-A804BE88845B}" dt="2021-05-05T21:15:53.585" v="2223" actId="478"/>
          <ac:cxnSpMkLst>
            <pc:docMk/>
            <pc:sldMk cId="3322737892" sldId="1705"/>
            <ac:cxnSpMk id="90" creationId="{E27695D9-9C9A-45F3-B407-2FE75F5F67EA}"/>
          </ac:cxnSpMkLst>
        </pc:cxnChg>
        <pc:cxnChg chg="del">
          <ac:chgData name="Hamlet Markarian" userId="4926d2b407f31d77" providerId="LiveId" clId="{1C057F98-2CC4-49E3-A2E2-A804BE88845B}" dt="2021-05-05T21:15:53.585" v="2223" actId="478"/>
          <ac:cxnSpMkLst>
            <pc:docMk/>
            <pc:sldMk cId="3322737892" sldId="1705"/>
            <ac:cxnSpMk id="91" creationId="{1E9159B7-E72B-4519-98B3-CD038046BCC2}"/>
          </ac:cxnSpMkLst>
        </pc:cxnChg>
        <pc:cxnChg chg="del">
          <ac:chgData name="Hamlet Markarian" userId="4926d2b407f31d77" providerId="LiveId" clId="{1C057F98-2CC4-49E3-A2E2-A804BE88845B}" dt="2021-05-05T21:15:53.585" v="2223" actId="478"/>
          <ac:cxnSpMkLst>
            <pc:docMk/>
            <pc:sldMk cId="3322737892" sldId="1705"/>
            <ac:cxnSpMk id="94" creationId="{8A2646FE-B1D3-4486-A3BC-1D5DB44F7E52}"/>
          </ac:cxnSpMkLst>
        </pc:cxnChg>
        <pc:cxnChg chg="del">
          <ac:chgData name="Hamlet Markarian" userId="4926d2b407f31d77" providerId="LiveId" clId="{1C057F98-2CC4-49E3-A2E2-A804BE88845B}" dt="2021-05-05T21:15:53.585" v="2223" actId="478"/>
          <ac:cxnSpMkLst>
            <pc:docMk/>
            <pc:sldMk cId="3322737892" sldId="1705"/>
            <ac:cxnSpMk id="95" creationId="{10E21BE7-9072-40D3-A140-BC03B140469A}"/>
          </ac:cxnSpMkLst>
        </pc:cxnChg>
      </pc:sldChg>
      <pc:sldChg chg="addSp delSp modSp add mod">
        <pc:chgData name="Hamlet Markarian" userId="4926d2b407f31d77" providerId="LiveId" clId="{1C057F98-2CC4-49E3-A2E2-A804BE88845B}" dt="2021-05-06T09:32:25.047" v="3985"/>
        <pc:sldMkLst>
          <pc:docMk/>
          <pc:sldMk cId="3298464055" sldId="1706"/>
        </pc:sldMkLst>
        <pc:spChg chg="mod">
          <ac:chgData name="Hamlet Markarian" userId="4926d2b407f31d77" providerId="LiveId" clId="{1C057F98-2CC4-49E3-A2E2-A804BE88845B}" dt="2021-05-06T09:32:25.047" v="3985"/>
          <ac:spMkLst>
            <pc:docMk/>
            <pc:sldMk cId="3298464055" sldId="1706"/>
            <ac:spMk id="5" creationId="{BC01E833-A438-4C2A-AF28-2B402D7F80E5}"/>
          </ac:spMkLst>
        </pc:spChg>
        <pc:spChg chg="add mod">
          <ac:chgData name="Hamlet Markarian" userId="4926d2b407f31d77" providerId="LiveId" clId="{1C057F98-2CC4-49E3-A2E2-A804BE88845B}" dt="2021-05-06T09:32:25.047" v="3985"/>
          <ac:spMkLst>
            <pc:docMk/>
            <pc:sldMk cId="3298464055" sldId="1706"/>
            <ac:spMk id="14" creationId="{696BA3B0-503C-4DF4-9593-1C70A630A7EE}"/>
          </ac:spMkLst>
        </pc:spChg>
        <pc:spChg chg="add mod">
          <ac:chgData name="Hamlet Markarian" userId="4926d2b407f31d77" providerId="LiveId" clId="{1C057F98-2CC4-49E3-A2E2-A804BE88845B}" dt="2021-05-06T09:32:25.047" v="3985"/>
          <ac:spMkLst>
            <pc:docMk/>
            <pc:sldMk cId="3298464055" sldId="1706"/>
            <ac:spMk id="15" creationId="{B90D0670-87B4-45CB-B459-16B05650B26B}"/>
          </ac:spMkLst>
        </pc:spChg>
        <pc:spChg chg="add mod">
          <ac:chgData name="Hamlet Markarian" userId="4926d2b407f31d77" providerId="LiveId" clId="{1C057F98-2CC4-49E3-A2E2-A804BE88845B}" dt="2021-05-06T09:32:25.047" v="3985"/>
          <ac:spMkLst>
            <pc:docMk/>
            <pc:sldMk cId="3298464055" sldId="1706"/>
            <ac:spMk id="16" creationId="{D3D59EC2-44C8-4A0F-AFA0-5EF7319496BF}"/>
          </ac:spMkLst>
        </pc:spChg>
        <pc:spChg chg="add mod">
          <ac:chgData name="Hamlet Markarian" userId="4926d2b407f31d77" providerId="LiveId" clId="{1C057F98-2CC4-49E3-A2E2-A804BE88845B}" dt="2021-05-06T09:32:25.047" v="3985"/>
          <ac:spMkLst>
            <pc:docMk/>
            <pc:sldMk cId="3298464055" sldId="1706"/>
            <ac:spMk id="17" creationId="{AB7CD32B-6431-46D5-A723-7F58D6607076}"/>
          </ac:spMkLst>
        </pc:spChg>
        <pc:spChg chg="add mod">
          <ac:chgData name="Hamlet Markarian" userId="4926d2b407f31d77" providerId="LiveId" clId="{1C057F98-2CC4-49E3-A2E2-A804BE88845B}" dt="2021-05-06T09:32:25.047" v="3985"/>
          <ac:spMkLst>
            <pc:docMk/>
            <pc:sldMk cId="3298464055" sldId="1706"/>
            <ac:spMk id="18" creationId="{AF8E4A79-1B2D-40ED-BD54-20E9FED5A1A6}"/>
          </ac:spMkLst>
        </pc:spChg>
        <pc:spChg chg="add mod">
          <ac:chgData name="Hamlet Markarian" userId="4926d2b407f31d77" providerId="LiveId" clId="{1C057F98-2CC4-49E3-A2E2-A804BE88845B}" dt="2021-05-06T09:32:25.047" v="3985"/>
          <ac:spMkLst>
            <pc:docMk/>
            <pc:sldMk cId="3298464055" sldId="1706"/>
            <ac:spMk id="19" creationId="{693ED126-6BA2-4352-BBF7-20ADD42C802C}"/>
          </ac:spMkLst>
        </pc:spChg>
        <pc:spChg chg="add mod">
          <ac:chgData name="Hamlet Markarian" userId="4926d2b407f31d77" providerId="LiveId" clId="{1C057F98-2CC4-49E3-A2E2-A804BE88845B}" dt="2021-05-06T09:32:25.047" v="3985"/>
          <ac:spMkLst>
            <pc:docMk/>
            <pc:sldMk cId="3298464055" sldId="1706"/>
            <ac:spMk id="20" creationId="{7FBB8115-D6A8-4334-ACB7-69E75FF4E6DD}"/>
          </ac:spMkLst>
        </pc:spChg>
        <pc:spChg chg="add mod">
          <ac:chgData name="Hamlet Markarian" userId="4926d2b407f31d77" providerId="LiveId" clId="{1C057F98-2CC4-49E3-A2E2-A804BE88845B}" dt="2021-05-06T09:32:25.047" v="3985"/>
          <ac:spMkLst>
            <pc:docMk/>
            <pc:sldMk cId="3298464055" sldId="1706"/>
            <ac:spMk id="21" creationId="{130FD0D3-8705-4865-867C-0B6FC118B8E8}"/>
          </ac:spMkLst>
        </pc:spChg>
        <pc:spChg chg="add mod">
          <ac:chgData name="Hamlet Markarian" userId="4926d2b407f31d77" providerId="LiveId" clId="{1C057F98-2CC4-49E3-A2E2-A804BE88845B}" dt="2021-05-06T09:32:25.047" v="3985"/>
          <ac:spMkLst>
            <pc:docMk/>
            <pc:sldMk cId="3298464055" sldId="1706"/>
            <ac:spMk id="22" creationId="{3A20D7A1-4060-41D4-981B-FB302BECDD12}"/>
          </ac:spMkLst>
        </pc:spChg>
        <pc:spChg chg="add del mod">
          <ac:chgData name="Hamlet Markarian" userId="4926d2b407f31d77" providerId="LiveId" clId="{1C057F98-2CC4-49E3-A2E2-A804BE88845B}" dt="2021-05-05T21:31:57.473" v="2258" actId="478"/>
          <ac:spMkLst>
            <pc:docMk/>
            <pc:sldMk cId="3298464055" sldId="1706"/>
            <ac:spMk id="27" creationId="{5CBF6A1C-401F-4DC4-8B57-F4E9259484A6}"/>
          </ac:spMkLst>
        </pc:spChg>
        <pc:spChg chg="add del mod">
          <ac:chgData name="Hamlet Markarian" userId="4926d2b407f31d77" providerId="LiveId" clId="{1C057F98-2CC4-49E3-A2E2-A804BE88845B}" dt="2021-05-05T21:32:13.617" v="2261" actId="478"/>
          <ac:spMkLst>
            <pc:docMk/>
            <pc:sldMk cId="3298464055" sldId="1706"/>
            <ac:spMk id="32" creationId="{9EB31636-FE11-4A9D-B03B-48C92475899D}"/>
          </ac:spMkLst>
        </pc:spChg>
        <pc:spChg chg="add mod">
          <ac:chgData name="Hamlet Markarian" userId="4926d2b407f31d77" providerId="LiveId" clId="{1C057F98-2CC4-49E3-A2E2-A804BE88845B}" dt="2021-05-06T09:32:25.047" v="3985"/>
          <ac:spMkLst>
            <pc:docMk/>
            <pc:sldMk cId="3298464055" sldId="1706"/>
            <ac:spMk id="33" creationId="{3EB05B54-4E1C-4906-83E2-D3F426AD08E1}"/>
          </ac:spMkLst>
        </pc:spChg>
        <pc:spChg chg="mod">
          <ac:chgData name="Hamlet Markarian" userId="4926d2b407f31d77" providerId="LiveId" clId="{1C057F98-2CC4-49E3-A2E2-A804BE88845B}" dt="2021-05-06T09:32:25.047" v="3985"/>
          <ac:spMkLst>
            <pc:docMk/>
            <pc:sldMk cId="3298464055" sldId="1706"/>
            <ac:spMk id="35" creationId="{0F9A0D7E-7FCF-48DF-BAE9-C32DF98CD62E}"/>
          </ac:spMkLst>
        </pc:spChg>
        <pc:spChg chg="mod">
          <ac:chgData name="Hamlet Markarian" userId="4926d2b407f31d77" providerId="LiveId" clId="{1C057F98-2CC4-49E3-A2E2-A804BE88845B}" dt="2021-05-06T09:32:25.047" v="3985"/>
          <ac:spMkLst>
            <pc:docMk/>
            <pc:sldMk cId="3298464055" sldId="1706"/>
            <ac:spMk id="36" creationId="{1968768D-6339-4F5B-BEA1-B14758316542}"/>
          </ac:spMkLst>
        </pc:spChg>
        <pc:spChg chg="mod">
          <ac:chgData name="Hamlet Markarian" userId="4926d2b407f31d77" providerId="LiveId" clId="{1C057F98-2CC4-49E3-A2E2-A804BE88845B}" dt="2021-05-06T09:32:25.047" v="3985"/>
          <ac:spMkLst>
            <pc:docMk/>
            <pc:sldMk cId="3298464055" sldId="1706"/>
            <ac:spMk id="37" creationId="{D00EE6FC-9BEE-4094-AF77-930CBC86E46A}"/>
          </ac:spMkLst>
        </pc:spChg>
        <pc:spChg chg="mod">
          <ac:chgData name="Hamlet Markarian" userId="4926d2b407f31d77" providerId="LiveId" clId="{1C057F98-2CC4-49E3-A2E2-A804BE88845B}" dt="2021-05-06T09:32:25.047" v="3985"/>
          <ac:spMkLst>
            <pc:docMk/>
            <pc:sldMk cId="3298464055" sldId="1706"/>
            <ac:spMk id="38" creationId="{E3EDC7FE-AAA2-41C2-8108-57A0FA8ADF4A}"/>
          </ac:spMkLst>
        </pc:spChg>
        <pc:spChg chg="mod">
          <ac:chgData name="Hamlet Markarian" userId="4926d2b407f31d77" providerId="LiveId" clId="{1C057F98-2CC4-49E3-A2E2-A804BE88845B}" dt="2021-05-06T09:32:25.047" v="3985"/>
          <ac:spMkLst>
            <pc:docMk/>
            <pc:sldMk cId="3298464055" sldId="1706"/>
            <ac:spMk id="39" creationId="{3B13F559-20C8-4B24-A0FF-2A57318C2A51}"/>
          </ac:spMkLst>
        </pc:spChg>
        <pc:spChg chg="mod">
          <ac:chgData name="Hamlet Markarian" userId="4926d2b407f31d77" providerId="LiveId" clId="{1C057F98-2CC4-49E3-A2E2-A804BE88845B}" dt="2021-05-06T09:32:25.047" v="3985"/>
          <ac:spMkLst>
            <pc:docMk/>
            <pc:sldMk cId="3298464055" sldId="1706"/>
            <ac:spMk id="40" creationId="{0CC46578-DA7F-4BB8-9868-87C76AF7AD9E}"/>
          </ac:spMkLst>
        </pc:spChg>
        <pc:spChg chg="add mod">
          <ac:chgData name="Hamlet Markarian" userId="4926d2b407f31d77" providerId="LiveId" clId="{1C057F98-2CC4-49E3-A2E2-A804BE88845B}" dt="2021-05-06T09:32:25.047" v="3985"/>
          <ac:spMkLst>
            <pc:docMk/>
            <pc:sldMk cId="3298464055" sldId="1706"/>
            <ac:spMk id="41" creationId="{30DEBDC7-D6AD-4892-8A7E-9EFABD09F997}"/>
          </ac:spMkLst>
        </pc:spChg>
        <pc:spChg chg="add mod">
          <ac:chgData name="Hamlet Markarian" userId="4926d2b407f31d77" providerId="LiveId" clId="{1C057F98-2CC4-49E3-A2E2-A804BE88845B}" dt="2021-05-06T09:32:25.047" v="3985"/>
          <ac:spMkLst>
            <pc:docMk/>
            <pc:sldMk cId="3298464055" sldId="1706"/>
            <ac:spMk id="42" creationId="{B7370C51-41E9-4C34-833A-D75FB71E79E1}"/>
          </ac:spMkLst>
        </pc:spChg>
        <pc:spChg chg="add mod">
          <ac:chgData name="Hamlet Markarian" userId="4926d2b407f31d77" providerId="LiveId" clId="{1C057F98-2CC4-49E3-A2E2-A804BE88845B}" dt="2021-05-06T09:32:25.047" v="3985"/>
          <ac:spMkLst>
            <pc:docMk/>
            <pc:sldMk cId="3298464055" sldId="1706"/>
            <ac:spMk id="43" creationId="{B381EF65-ACA3-4359-AF2B-EA7B2D4A702E}"/>
          </ac:spMkLst>
        </pc:spChg>
        <pc:spChg chg="add mod">
          <ac:chgData name="Hamlet Markarian" userId="4926d2b407f31d77" providerId="LiveId" clId="{1C057F98-2CC4-49E3-A2E2-A804BE88845B}" dt="2021-05-06T09:32:25.047" v="3985"/>
          <ac:spMkLst>
            <pc:docMk/>
            <pc:sldMk cId="3298464055" sldId="1706"/>
            <ac:spMk id="44" creationId="{D99B42AC-4C40-4F87-BB83-AAEC0BD638BB}"/>
          </ac:spMkLst>
        </pc:spChg>
        <pc:spChg chg="add mod">
          <ac:chgData name="Hamlet Markarian" userId="4926d2b407f31d77" providerId="LiveId" clId="{1C057F98-2CC4-49E3-A2E2-A804BE88845B}" dt="2021-05-06T09:32:25.047" v="3985"/>
          <ac:spMkLst>
            <pc:docMk/>
            <pc:sldMk cId="3298464055" sldId="1706"/>
            <ac:spMk id="45" creationId="{1DB93539-898F-4FB1-9AC3-91AE8D9541CC}"/>
          </ac:spMkLst>
        </pc:spChg>
        <pc:spChg chg="add mod">
          <ac:chgData name="Hamlet Markarian" userId="4926d2b407f31d77" providerId="LiveId" clId="{1C057F98-2CC4-49E3-A2E2-A804BE88845B}" dt="2021-05-06T09:32:25.047" v="3985"/>
          <ac:spMkLst>
            <pc:docMk/>
            <pc:sldMk cId="3298464055" sldId="1706"/>
            <ac:spMk id="46" creationId="{60DBFAA9-84BB-436B-BBE0-E0F15DED0112}"/>
          </ac:spMkLst>
        </pc:spChg>
        <pc:spChg chg="add mod">
          <ac:chgData name="Hamlet Markarian" userId="4926d2b407f31d77" providerId="LiveId" clId="{1C057F98-2CC4-49E3-A2E2-A804BE88845B}" dt="2021-05-06T09:32:25.047" v="3985"/>
          <ac:spMkLst>
            <pc:docMk/>
            <pc:sldMk cId="3298464055" sldId="1706"/>
            <ac:spMk id="47" creationId="{AC7C13C3-FCD2-41D9-9A6B-95F7C65980B4}"/>
          </ac:spMkLst>
        </pc:spChg>
        <pc:spChg chg="add mod">
          <ac:chgData name="Hamlet Markarian" userId="4926d2b407f31d77" providerId="LiveId" clId="{1C057F98-2CC4-49E3-A2E2-A804BE88845B}" dt="2021-05-06T09:32:25.047" v="3985"/>
          <ac:spMkLst>
            <pc:docMk/>
            <pc:sldMk cId="3298464055" sldId="1706"/>
            <ac:spMk id="48" creationId="{E645D422-0788-4181-8C5F-034353F2AA1D}"/>
          </ac:spMkLst>
        </pc:spChg>
        <pc:spChg chg="add mod ord">
          <ac:chgData name="Hamlet Markarian" userId="4926d2b407f31d77" providerId="LiveId" clId="{1C057F98-2CC4-49E3-A2E2-A804BE88845B}" dt="2021-05-06T09:32:25.047" v="3985"/>
          <ac:spMkLst>
            <pc:docMk/>
            <pc:sldMk cId="3298464055" sldId="1706"/>
            <ac:spMk id="50" creationId="{6C57C424-BF93-4366-8EA3-E236698BE27A}"/>
          </ac:spMkLst>
        </pc:spChg>
        <pc:spChg chg="mod">
          <ac:chgData name="Hamlet Markarian" userId="4926d2b407f31d77" providerId="LiveId" clId="{1C057F98-2CC4-49E3-A2E2-A804BE88845B}" dt="2021-05-06T09:32:25.047" v="3985"/>
          <ac:spMkLst>
            <pc:docMk/>
            <pc:sldMk cId="3298464055" sldId="1706"/>
            <ac:spMk id="57" creationId="{B79FE3FB-DDD9-4C52-A866-E3982D872286}"/>
          </ac:spMkLst>
        </pc:spChg>
        <pc:grpChg chg="mod">
          <ac:chgData name="Hamlet Markarian" userId="4926d2b407f31d77" providerId="LiveId" clId="{1C057F98-2CC4-49E3-A2E2-A804BE88845B}" dt="2021-05-06T09:32:25.047" v="3985"/>
          <ac:grpSpMkLst>
            <pc:docMk/>
            <pc:sldMk cId="3298464055" sldId="1706"/>
            <ac:grpSpMk id="34" creationId="{3FAD39AD-7134-47BF-BA71-B931D44C32CA}"/>
          </ac:grpSpMkLst>
        </pc:grpChg>
        <pc:picChg chg="add mod">
          <ac:chgData name="Hamlet Markarian" userId="4926d2b407f31d77" providerId="LiveId" clId="{1C057F98-2CC4-49E3-A2E2-A804BE88845B}" dt="2021-05-06T09:32:25.047" v="3985"/>
          <ac:picMkLst>
            <pc:docMk/>
            <pc:sldMk cId="3298464055" sldId="1706"/>
            <ac:picMk id="28" creationId="{8AE8917E-161D-43F6-A0B8-D95F134988B7}"/>
          </ac:picMkLst>
        </pc:picChg>
        <pc:picChg chg="add mod">
          <ac:chgData name="Hamlet Markarian" userId="4926d2b407f31d77" providerId="LiveId" clId="{1C057F98-2CC4-49E3-A2E2-A804BE88845B}" dt="2021-05-06T09:32:25.047" v="3985"/>
          <ac:picMkLst>
            <pc:docMk/>
            <pc:sldMk cId="3298464055" sldId="1706"/>
            <ac:picMk id="29" creationId="{ACD8A2BF-ECA2-482E-8C30-33BA2D8D7041}"/>
          </ac:picMkLst>
        </pc:picChg>
        <pc:picChg chg="add mod">
          <ac:chgData name="Hamlet Markarian" userId="4926d2b407f31d77" providerId="LiveId" clId="{1C057F98-2CC4-49E3-A2E2-A804BE88845B}" dt="2021-05-06T09:32:25.047" v="3985"/>
          <ac:picMkLst>
            <pc:docMk/>
            <pc:sldMk cId="3298464055" sldId="1706"/>
            <ac:picMk id="30" creationId="{F09B6DD7-561C-42C4-9936-12ECC9413A96}"/>
          </ac:picMkLst>
        </pc:picChg>
        <pc:picChg chg="add mod">
          <ac:chgData name="Hamlet Markarian" userId="4926d2b407f31d77" providerId="LiveId" clId="{1C057F98-2CC4-49E3-A2E2-A804BE88845B}" dt="2021-05-06T09:32:25.047" v="3985"/>
          <ac:picMkLst>
            <pc:docMk/>
            <pc:sldMk cId="3298464055" sldId="1706"/>
            <ac:picMk id="31" creationId="{F3850077-7A5C-4E1D-A3F5-F00E965EFEEC}"/>
          </ac:picMkLst>
        </pc:picChg>
        <pc:picChg chg="add mod">
          <ac:chgData name="Hamlet Markarian" userId="4926d2b407f31d77" providerId="LiveId" clId="{1C057F98-2CC4-49E3-A2E2-A804BE88845B}" dt="2021-05-06T09:32:25.047" v="3985"/>
          <ac:picMkLst>
            <pc:docMk/>
            <pc:sldMk cId="3298464055" sldId="1706"/>
            <ac:picMk id="49" creationId="{7F565AA9-AB1F-4FC9-BE2B-CF0C76989454}"/>
          </ac:picMkLst>
        </pc:picChg>
        <pc:picChg chg="mod">
          <ac:chgData name="Hamlet Markarian" userId="4926d2b407f31d77" providerId="LiveId" clId="{1C057F98-2CC4-49E3-A2E2-A804BE88845B}" dt="2021-05-06T09:32:25.047" v="3985"/>
          <ac:picMkLst>
            <pc:docMk/>
            <pc:sldMk cId="3298464055" sldId="1706"/>
            <ac:picMk id="55" creationId="{8949BDD1-2918-4A15-97B5-46AA812BFC63}"/>
          </ac:picMkLst>
        </pc:picChg>
        <pc:picChg chg="mod">
          <ac:chgData name="Hamlet Markarian" userId="4926d2b407f31d77" providerId="LiveId" clId="{1C057F98-2CC4-49E3-A2E2-A804BE88845B}" dt="2021-05-06T09:32:25.047" v="3985"/>
          <ac:picMkLst>
            <pc:docMk/>
            <pc:sldMk cId="3298464055" sldId="1706"/>
            <ac:picMk id="59" creationId="{B9526696-E983-4EDA-8A8C-E710C71CB59C}"/>
          </ac:picMkLst>
        </pc:picChg>
        <pc:picChg chg="mod">
          <ac:chgData name="Hamlet Markarian" userId="4926d2b407f31d77" providerId="LiveId" clId="{1C057F98-2CC4-49E3-A2E2-A804BE88845B}" dt="2021-05-06T09:32:25.047" v="3985"/>
          <ac:picMkLst>
            <pc:docMk/>
            <pc:sldMk cId="3298464055" sldId="1706"/>
            <ac:picMk id="63" creationId="{42E5420B-3090-4C28-A5A9-60807EFF2A15}"/>
          </ac:picMkLst>
        </pc:picChg>
        <pc:cxnChg chg="add mod">
          <ac:chgData name="Hamlet Markarian" userId="4926d2b407f31d77" providerId="LiveId" clId="{1C057F98-2CC4-49E3-A2E2-A804BE88845B}" dt="2021-05-06T09:32:25.047" v="3985"/>
          <ac:cxnSpMkLst>
            <pc:docMk/>
            <pc:sldMk cId="3298464055" sldId="1706"/>
            <ac:cxnSpMk id="23" creationId="{E0A3E026-11B9-4B89-B3F2-618506BB2EE8}"/>
          </ac:cxnSpMkLst>
        </pc:cxnChg>
        <pc:cxnChg chg="add mod">
          <ac:chgData name="Hamlet Markarian" userId="4926d2b407f31d77" providerId="LiveId" clId="{1C057F98-2CC4-49E3-A2E2-A804BE88845B}" dt="2021-05-06T09:32:25.047" v="3985"/>
          <ac:cxnSpMkLst>
            <pc:docMk/>
            <pc:sldMk cId="3298464055" sldId="1706"/>
            <ac:cxnSpMk id="24" creationId="{E82D83DA-8399-4D72-AFC2-5A4A9122A592}"/>
          </ac:cxnSpMkLst>
        </pc:cxnChg>
        <pc:cxnChg chg="add mod">
          <ac:chgData name="Hamlet Markarian" userId="4926d2b407f31d77" providerId="LiveId" clId="{1C057F98-2CC4-49E3-A2E2-A804BE88845B}" dt="2021-05-06T09:32:25.047" v="3985"/>
          <ac:cxnSpMkLst>
            <pc:docMk/>
            <pc:sldMk cId="3298464055" sldId="1706"/>
            <ac:cxnSpMk id="25" creationId="{BEDC71ED-05FB-4DBA-9B6D-873DF6E140C9}"/>
          </ac:cxnSpMkLst>
        </pc:cxnChg>
        <pc:cxnChg chg="add mod">
          <ac:chgData name="Hamlet Markarian" userId="4926d2b407f31d77" providerId="LiveId" clId="{1C057F98-2CC4-49E3-A2E2-A804BE88845B}" dt="2021-05-06T09:32:25.047" v="3985"/>
          <ac:cxnSpMkLst>
            <pc:docMk/>
            <pc:sldMk cId="3298464055" sldId="1706"/>
            <ac:cxnSpMk id="26" creationId="{CCFD3BEE-947F-4D3F-946A-5457C4D530B7}"/>
          </ac:cxnSpMkLst>
        </pc:cxnChg>
      </pc:sldChg>
      <pc:sldChg chg="addSp modSp add mod ord">
        <pc:chgData name="Hamlet Markarian" userId="4926d2b407f31d77" providerId="LiveId" clId="{1C057F98-2CC4-49E3-A2E2-A804BE88845B}" dt="2021-05-06T09:32:25.047" v="3985"/>
        <pc:sldMkLst>
          <pc:docMk/>
          <pc:sldMk cId="3351888228" sldId="1707"/>
        </pc:sldMkLst>
        <pc:spChg chg="mod">
          <ac:chgData name="Hamlet Markarian" userId="4926d2b407f31d77" providerId="LiveId" clId="{1C057F98-2CC4-49E3-A2E2-A804BE88845B}" dt="2021-05-06T09:32:25.047" v="3985"/>
          <ac:spMkLst>
            <pc:docMk/>
            <pc:sldMk cId="3351888228" sldId="1707"/>
            <ac:spMk id="5" creationId="{BC01E833-A438-4C2A-AF28-2B402D7F80E5}"/>
          </ac:spMkLst>
        </pc:spChg>
        <pc:spChg chg="mod">
          <ac:chgData name="Hamlet Markarian" userId="4926d2b407f31d77" providerId="LiveId" clId="{1C057F98-2CC4-49E3-A2E2-A804BE88845B}" dt="2021-05-06T09:32:25.047" v="3985"/>
          <ac:spMkLst>
            <pc:docMk/>
            <pc:sldMk cId="3351888228" sldId="1707"/>
            <ac:spMk id="15" creationId="{8CC8E2F6-ECA4-46E2-8183-FA4BA71C5DB9}"/>
          </ac:spMkLst>
        </pc:spChg>
        <pc:spChg chg="mod">
          <ac:chgData name="Hamlet Markarian" userId="4926d2b407f31d77" providerId="LiveId" clId="{1C057F98-2CC4-49E3-A2E2-A804BE88845B}" dt="2021-05-06T09:32:25.047" v="3985"/>
          <ac:spMkLst>
            <pc:docMk/>
            <pc:sldMk cId="3351888228" sldId="1707"/>
            <ac:spMk id="17" creationId="{71EECCEF-A7C5-4172-B0CD-95FDD324C72B}"/>
          </ac:spMkLst>
        </pc:spChg>
        <pc:spChg chg="mod">
          <ac:chgData name="Hamlet Markarian" userId="4926d2b407f31d77" providerId="LiveId" clId="{1C057F98-2CC4-49E3-A2E2-A804BE88845B}" dt="2021-05-06T09:32:25.047" v="3985"/>
          <ac:spMkLst>
            <pc:docMk/>
            <pc:sldMk cId="3351888228" sldId="1707"/>
            <ac:spMk id="18" creationId="{F8EE0F9C-1B07-49B4-A96A-62D4FC15C28D}"/>
          </ac:spMkLst>
        </pc:spChg>
        <pc:spChg chg="mod">
          <ac:chgData name="Hamlet Markarian" userId="4926d2b407f31d77" providerId="LiveId" clId="{1C057F98-2CC4-49E3-A2E2-A804BE88845B}" dt="2021-05-06T09:32:25.047" v="3985"/>
          <ac:spMkLst>
            <pc:docMk/>
            <pc:sldMk cId="3351888228" sldId="1707"/>
            <ac:spMk id="20" creationId="{A7F76CA1-12C5-4050-BE10-0C4C72C04450}"/>
          </ac:spMkLst>
        </pc:spChg>
        <pc:spChg chg="mod">
          <ac:chgData name="Hamlet Markarian" userId="4926d2b407f31d77" providerId="LiveId" clId="{1C057F98-2CC4-49E3-A2E2-A804BE88845B}" dt="2021-05-06T09:32:25.047" v="3985"/>
          <ac:spMkLst>
            <pc:docMk/>
            <pc:sldMk cId="3351888228" sldId="1707"/>
            <ac:spMk id="21" creationId="{907BBE8B-A277-4136-B8C0-C4F54438965F}"/>
          </ac:spMkLst>
        </pc:spChg>
        <pc:spChg chg="mod">
          <ac:chgData name="Hamlet Markarian" userId="4926d2b407f31d77" providerId="LiveId" clId="{1C057F98-2CC4-49E3-A2E2-A804BE88845B}" dt="2021-05-06T09:32:25.047" v="3985"/>
          <ac:spMkLst>
            <pc:docMk/>
            <pc:sldMk cId="3351888228" sldId="1707"/>
            <ac:spMk id="22" creationId="{E3F84878-9E0E-40F5-8CDF-3D553689FB50}"/>
          </ac:spMkLst>
        </pc:spChg>
        <pc:spChg chg="mod">
          <ac:chgData name="Hamlet Markarian" userId="4926d2b407f31d77" providerId="LiveId" clId="{1C057F98-2CC4-49E3-A2E2-A804BE88845B}" dt="2021-05-06T09:32:25.047" v="3985"/>
          <ac:spMkLst>
            <pc:docMk/>
            <pc:sldMk cId="3351888228" sldId="1707"/>
            <ac:spMk id="24" creationId="{61C62836-4EFA-4C80-81D0-D47030F96B9F}"/>
          </ac:spMkLst>
        </pc:spChg>
        <pc:spChg chg="mod">
          <ac:chgData name="Hamlet Markarian" userId="4926d2b407f31d77" providerId="LiveId" clId="{1C057F98-2CC4-49E3-A2E2-A804BE88845B}" dt="2021-05-06T09:32:25.047" v="3985"/>
          <ac:spMkLst>
            <pc:docMk/>
            <pc:sldMk cId="3351888228" sldId="1707"/>
            <ac:spMk id="25" creationId="{58F76C06-EF9D-46DD-9B98-C37968D28AF0}"/>
          </ac:spMkLst>
        </pc:spChg>
        <pc:spChg chg="mod">
          <ac:chgData name="Hamlet Markarian" userId="4926d2b407f31d77" providerId="LiveId" clId="{1C057F98-2CC4-49E3-A2E2-A804BE88845B}" dt="2021-05-06T09:32:25.047" v="3985"/>
          <ac:spMkLst>
            <pc:docMk/>
            <pc:sldMk cId="3351888228" sldId="1707"/>
            <ac:spMk id="26" creationId="{3A815A65-ACEE-45E3-901B-973F32ECC1C7}"/>
          </ac:spMkLst>
        </pc:spChg>
        <pc:spChg chg="mod">
          <ac:chgData name="Hamlet Markarian" userId="4926d2b407f31d77" providerId="LiveId" clId="{1C057F98-2CC4-49E3-A2E2-A804BE88845B}" dt="2021-05-06T09:32:25.047" v="3985"/>
          <ac:spMkLst>
            <pc:docMk/>
            <pc:sldMk cId="3351888228" sldId="1707"/>
            <ac:spMk id="28" creationId="{C9339413-F8CF-4729-9921-E4159204EDA5}"/>
          </ac:spMkLst>
        </pc:spChg>
        <pc:spChg chg="mod">
          <ac:chgData name="Hamlet Markarian" userId="4926d2b407f31d77" providerId="LiveId" clId="{1C057F98-2CC4-49E3-A2E2-A804BE88845B}" dt="2021-05-06T09:32:25.047" v="3985"/>
          <ac:spMkLst>
            <pc:docMk/>
            <pc:sldMk cId="3351888228" sldId="1707"/>
            <ac:spMk id="30" creationId="{0C783637-623D-4F7D-A2E9-E95ED62D6F34}"/>
          </ac:spMkLst>
        </pc:spChg>
        <pc:spChg chg="mod">
          <ac:chgData name="Hamlet Markarian" userId="4926d2b407f31d77" providerId="LiveId" clId="{1C057F98-2CC4-49E3-A2E2-A804BE88845B}" dt="2021-05-06T09:32:25.047" v="3985"/>
          <ac:spMkLst>
            <pc:docMk/>
            <pc:sldMk cId="3351888228" sldId="1707"/>
            <ac:spMk id="31" creationId="{02C4EEA6-8298-4DD6-BA3C-0CEC4388AFF0}"/>
          </ac:spMkLst>
        </pc:spChg>
        <pc:spChg chg="mod">
          <ac:chgData name="Hamlet Markarian" userId="4926d2b407f31d77" providerId="LiveId" clId="{1C057F98-2CC4-49E3-A2E2-A804BE88845B}" dt="2021-05-06T09:32:25.047" v="3985"/>
          <ac:spMkLst>
            <pc:docMk/>
            <pc:sldMk cId="3351888228" sldId="1707"/>
            <ac:spMk id="33" creationId="{1B30A3EE-752B-4D3D-89A1-4CBA407F2A7F}"/>
          </ac:spMkLst>
        </pc:spChg>
        <pc:spChg chg="mod">
          <ac:chgData name="Hamlet Markarian" userId="4926d2b407f31d77" providerId="LiveId" clId="{1C057F98-2CC4-49E3-A2E2-A804BE88845B}" dt="2021-05-06T09:32:25.047" v="3985"/>
          <ac:spMkLst>
            <pc:docMk/>
            <pc:sldMk cId="3351888228" sldId="1707"/>
            <ac:spMk id="35" creationId="{0F9A0D7E-7FCF-48DF-BAE9-C32DF98CD62E}"/>
          </ac:spMkLst>
        </pc:spChg>
        <pc:spChg chg="mod">
          <ac:chgData name="Hamlet Markarian" userId="4926d2b407f31d77" providerId="LiveId" clId="{1C057F98-2CC4-49E3-A2E2-A804BE88845B}" dt="2021-05-06T09:32:25.047" v="3985"/>
          <ac:spMkLst>
            <pc:docMk/>
            <pc:sldMk cId="3351888228" sldId="1707"/>
            <ac:spMk id="36" creationId="{1968768D-6339-4F5B-BEA1-B14758316542}"/>
          </ac:spMkLst>
        </pc:spChg>
        <pc:spChg chg="mod">
          <ac:chgData name="Hamlet Markarian" userId="4926d2b407f31d77" providerId="LiveId" clId="{1C057F98-2CC4-49E3-A2E2-A804BE88845B}" dt="2021-05-06T09:32:25.047" v="3985"/>
          <ac:spMkLst>
            <pc:docMk/>
            <pc:sldMk cId="3351888228" sldId="1707"/>
            <ac:spMk id="37" creationId="{D00EE6FC-9BEE-4094-AF77-930CBC86E46A}"/>
          </ac:spMkLst>
        </pc:spChg>
        <pc:spChg chg="mod">
          <ac:chgData name="Hamlet Markarian" userId="4926d2b407f31d77" providerId="LiveId" clId="{1C057F98-2CC4-49E3-A2E2-A804BE88845B}" dt="2021-05-06T09:32:25.047" v="3985"/>
          <ac:spMkLst>
            <pc:docMk/>
            <pc:sldMk cId="3351888228" sldId="1707"/>
            <ac:spMk id="38" creationId="{E3EDC7FE-AAA2-41C2-8108-57A0FA8ADF4A}"/>
          </ac:spMkLst>
        </pc:spChg>
        <pc:spChg chg="mod">
          <ac:chgData name="Hamlet Markarian" userId="4926d2b407f31d77" providerId="LiveId" clId="{1C057F98-2CC4-49E3-A2E2-A804BE88845B}" dt="2021-05-06T09:32:25.047" v="3985"/>
          <ac:spMkLst>
            <pc:docMk/>
            <pc:sldMk cId="3351888228" sldId="1707"/>
            <ac:spMk id="39" creationId="{3B13F559-20C8-4B24-A0FF-2A57318C2A51}"/>
          </ac:spMkLst>
        </pc:spChg>
        <pc:spChg chg="mod">
          <ac:chgData name="Hamlet Markarian" userId="4926d2b407f31d77" providerId="LiveId" clId="{1C057F98-2CC4-49E3-A2E2-A804BE88845B}" dt="2021-05-06T09:32:25.047" v="3985"/>
          <ac:spMkLst>
            <pc:docMk/>
            <pc:sldMk cId="3351888228" sldId="1707"/>
            <ac:spMk id="40" creationId="{0CC46578-DA7F-4BB8-9868-87C76AF7AD9E}"/>
          </ac:spMkLst>
        </pc:spChg>
        <pc:spChg chg="mod">
          <ac:chgData name="Hamlet Markarian" userId="4926d2b407f31d77" providerId="LiveId" clId="{1C057F98-2CC4-49E3-A2E2-A804BE88845B}" dt="2021-05-06T09:32:25.047" v="3985"/>
          <ac:spMkLst>
            <pc:docMk/>
            <pc:sldMk cId="3351888228" sldId="1707"/>
            <ac:spMk id="42" creationId="{C144F29F-700E-40DE-BF47-31AFB47E5623}"/>
          </ac:spMkLst>
        </pc:spChg>
        <pc:spChg chg="mod">
          <ac:chgData name="Hamlet Markarian" userId="4926d2b407f31d77" providerId="LiveId" clId="{1C057F98-2CC4-49E3-A2E2-A804BE88845B}" dt="2021-05-06T09:32:25.047" v="3985"/>
          <ac:spMkLst>
            <pc:docMk/>
            <pc:sldMk cId="3351888228" sldId="1707"/>
            <ac:spMk id="43" creationId="{9D67E583-07B2-444A-A79C-1A41E87BE3AE}"/>
          </ac:spMkLst>
        </pc:spChg>
        <pc:spChg chg="mod">
          <ac:chgData name="Hamlet Markarian" userId="4926d2b407f31d77" providerId="LiveId" clId="{1C057F98-2CC4-49E3-A2E2-A804BE88845B}" dt="2021-05-06T09:32:25.047" v="3985"/>
          <ac:spMkLst>
            <pc:docMk/>
            <pc:sldMk cId="3351888228" sldId="1707"/>
            <ac:spMk id="45" creationId="{4FE4EE59-0728-4EAE-87BF-ACA3771DF01D}"/>
          </ac:spMkLst>
        </pc:spChg>
        <pc:spChg chg="mod">
          <ac:chgData name="Hamlet Markarian" userId="4926d2b407f31d77" providerId="LiveId" clId="{1C057F98-2CC4-49E3-A2E2-A804BE88845B}" dt="2021-05-06T09:32:25.047" v="3985"/>
          <ac:spMkLst>
            <pc:docMk/>
            <pc:sldMk cId="3351888228" sldId="1707"/>
            <ac:spMk id="46" creationId="{F5685F05-B790-43E3-8AD0-A65B8BA63ED2}"/>
          </ac:spMkLst>
        </pc:spChg>
        <pc:spChg chg="mod">
          <ac:chgData name="Hamlet Markarian" userId="4926d2b407f31d77" providerId="LiveId" clId="{1C057F98-2CC4-49E3-A2E2-A804BE88845B}" dt="2021-05-06T09:32:25.047" v="3985"/>
          <ac:spMkLst>
            <pc:docMk/>
            <pc:sldMk cId="3351888228" sldId="1707"/>
            <ac:spMk id="47" creationId="{88A474F3-B755-4321-B39D-6EA1153741C9}"/>
          </ac:spMkLst>
        </pc:spChg>
        <pc:spChg chg="mod">
          <ac:chgData name="Hamlet Markarian" userId="4926d2b407f31d77" providerId="LiveId" clId="{1C057F98-2CC4-49E3-A2E2-A804BE88845B}" dt="2021-05-06T09:32:25.047" v="3985"/>
          <ac:spMkLst>
            <pc:docMk/>
            <pc:sldMk cId="3351888228" sldId="1707"/>
            <ac:spMk id="49" creationId="{F95F3A23-3C8C-44DA-BFC9-1484B02E5A57}"/>
          </ac:spMkLst>
        </pc:spChg>
        <pc:spChg chg="mod">
          <ac:chgData name="Hamlet Markarian" userId="4926d2b407f31d77" providerId="LiveId" clId="{1C057F98-2CC4-49E3-A2E2-A804BE88845B}" dt="2021-05-06T09:32:25.047" v="3985"/>
          <ac:spMkLst>
            <pc:docMk/>
            <pc:sldMk cId="3351888228" sldId="1707"/>
            <ac:spMk id="50" creationId="{6D204CEF-F7F9-4D68-9999-6B8154CD332A}"/>
          </ac:spMkLst>
        </pc:spChg>
        <pc:spChg chg="mod">
          <ac:chgData name="Hamlet Markarian" userId="4926d2b407f31d77" providerId="LiveId" clId="{1C057F98-2CC4-49E3-A2E2-A804BE88845B}" dt="2021-05-06T09:32:25.047" v="3985"/>
          <ac:spMkLst>
            <pc:docMk/>
            <pc:sldMk cId="3351888228" sldId="1707"/>
            <ac:spMk id="51" creationId="{BD4DBFC3-0E9B-4405-B515-4F72220543ED}"/>
          </ac:spMkLst>
        </pc:spChg>
        <pc:spChg chg="mod">
          <ac:chgData name="Hamlet Markarian" userId="4926d2b407f31d77" providerId="LiveId" clId="{1C057F98-2CC4-49E3-A2E2-A804BE88845B}" dt="2021-05-06T09:32:25.047" v="3985"/>
          <ac:spMkLst>
            <pc:docMk/>
            <pc:sldMk cId="3351888228" sldId="1707"/>
            <ac:spMk id="53" creationId="{A727D668-5512-4B4D-A25D-BC2F3235D72A}"/>
          </ac:spMkLst>
        </pc:spChg>
        <pc:spChg chg="mod">
          <ac:chgData name="Hamlet Markarian" userId="4926d2b407f31d77" providerId="LiveId" clId="{1C057F98-2CC4-49E3-A2E2-A804BE88845B}" dt="2021-05-06T09:32:25.047" v="3985"/>
          <ac:spMkLst>
            <pc:docMk/>
            <pc:sldMk cId="3351888228" sldId="1707"/>
            <ac:spMk id="54" creationId="{134647F9-C3A2-46F3-A4DC-148E31F7C304}"/>
          </ac:spMkLst>
        </pc:spChg>
        <pc:spChg chg="mod">
          <ac:chgData name="Hamlet Markarian" userId="4926d2b407f31d77" providerId="LiveId" clId="{1C057F98-2CC4-49E3-A2E2-A804BE88845B}" dt="2021-05-06T09:32:25.047" v="3985"/>
          <ac:spMkLst>
            <pc:docMk/>
            <pc:sldMk cId="3351888228" sldId="1707"/>
            <ac:spMk id="56" creationId="{ECF0DBB6-C033-411A-AE28-EF74C22672A1}"/>
          </ac:spMkLst>
        </pc:spChg>
        <pc:spChg chg="mod">
          <ac:chgData name="Hamlet Markarian" userId="4926d2b407f31d77" providerId="LiveId" clId="{1C057F98-2CC4-49E3-A2E2-A804BE88845B}" dt="2021-05-06T09:32:25.047" v="3985"/>
          <ac:spMkLst>
            <pc:docMk/>
            <pc:sldMk cId="3351888228" sldId="1707"/>
            <ac:spMk id="57" creationId="{B79FE3FB-DDD9-4C52-A866-E3982D872286}"/>
          </ac:spMkLst>
        </pc:spChg>
        <pc:spChg chg="mod">
          <ac:chgData name="Hamlet Markarian" userId="4926d2b407f31d77" providerId="LiveId" clId="{1C057F98-2CC4-49E3-A2E2-A804BE88845B}" dt="2021-05-06T09:32:25.047" v="3985"/>
          <ac:spMkLst>
            <pc:docMk/>
            <pc:sldMk cId="3351888228" sldId="1707"/>
            <ac:spMk id="61" creationId="{FD533770-3ECE-4F13-A082-DF615D51BCF3}"/>
          </ac:spMkLst>
        </pc:spChg>
        <pc:spChg chg="mod">
          <ac:chgData name="Hamlet Markarian" userId="4926d2b407f31d77" providerId="LiveId" clId="{1C057F98-2CC4-49E3-A2E2-A804BE88845B}" dt="2021-05-06T09:32:25.047" v="3985"/>
          <ac:spMkLst>
            <pc:docMk/>
            <pc:sldMk cId="3351888228" sldId="1707"/>
            <ac:spMk id="62" creationId="{A046AD2B-2813-42AE-B107-FA8FC0C5F177}"/>
          </ac:spMkLst>
        </pc:spChg>
        <pc:spChg chg="mod">
          <ac:chgData name="Hamlet Markarian" userId="4926d2b407f31d77" providerId="LiveId" clId="{1C057F98-2CC4-49E3-A2E2-A804BE88845B}" dt="2021-05-06T09:32:25.047" v="3985"/>
          <ac:spMkLst>
            <pc:docMk/>
            <pc:sldMk cId="3351888228" sldId="1707"/>
            <ac:spMk id="64" creationId="{27798427-9151-42DE-9C31-EC93C57F6F14}"/>
          </ac:spMkLst>
        </pc:spChg>
        <pc:grpChg chg="add mod">
          <ac:chgData name="Hamlet Markarian" userId="4926d2b407f31d77" providerId="LiveId" clId="{1C057F98-2CC4-49E3-A2E2-A804BE88845B}" dt="2021-05-06T09:32:25.047" v="3985"/>
          <ac:grpSpMkLst>
            <pc:docMk/>
            <pc:sldMk cId="3351888228" sldId="1707"/>
            <ac:grpSpMk id="14" creationId="{503FCB7E-6320-483E-8E6F-1A348F61A606}"/>
          </ac:grpSpMkLst>
        </pc:grpChg>
        <pc:grpChg chg="mod">
          <ac:chgData name="Hamlet Markarian" userId="4926d2b407f31d77" providerId="LiveId" clId="{1C057F98-2CC4-49E3-A2E2-A804BE88845B}" dt="2021-05-06T09:32:25.047" v="3985"/>
          <ac:grpSpMkLst>
            <pc:docMk/>
            <pc:sldMk cId="3351888228" sldId="1707"/>
            <ac:grpSpMk id="16" creationId="{5FE25237-9893-4A99-8C7C-4BE19A48597A}"/>
          </ac:grpSpMkLst>
        </pc:grpChg>
        <pc:grpChg chg="add mod">
          <ac:chgData name="Hamlet Markarian" userId="4926d2b407f31d77" providerId="LiveId" clId="{1C057F98-2CC4-49E3-A2E2-A804BE88845B}" dt="2021-05-06T09:32:25.047" v="3985"/>
          <ac:grpSpMkLst>
            <pc:docMk/>
            <pc:sldMk cId="3351888228" sldId="1707"/>
            <ac:grpSpMk id="19" creationId="{5CFDD1D6-0BF0-4A3D-8854-A561497E09A4}"/>
          </ac:grpSpMkLst>
        </pc:grpChg>
        <pc:grpChg chg="add mod">
          <ac:chgData name="Hamlet Markarian" userId="4926d2b407f31d77" providerId="LiveId" clId="{1C057F98-2CC4-49E3-A2E2-A804BE88845B}" dt="2021-05-06T09:32:25.047" v="3985"/>
          <ac:grpSpMkLst>
            <pc:docMk/>
            <pc:sldMk cId="3351888228" sldId="1707"/>
            <ac:grpSpMk id="23" creationId="{08C67837-DD95-4927-AE28-16FBCBBE9A26}"/>
          </ac:grpSpMkLst>
        </pc:grpChg>
        <pc:grpChg chg="add mod">
          <ac:chgData name="Hamlet Markarian" userId="4926d2b407f31d77" providerId="LiveId" clId="{1C057F98-2CC4-49E3-A2E2-A804BE88845B}" dt="2021-05-06T09:32:25.047" v="3985"/>
          <ac:grpSpMkLst>
            <pc:docMk/>
            <pc:sldMk cId="3351888228" sldId="1707"/>
            <ac:grpSpMk id="27" creationId="{CF600383-B884-470A-BD28-7C3DB2A5F964}"/>
          </ac:grpSpMkLst>
        </pc:grpChg>
        <pc:grpChg chg="mod">
          <ac:chgData name="Hamlet Markarian" userId="4926d2b407f31d77" providerId="LiveId" clId="{1C057F98-2CC4-49E3-A2E2-A804BE88845B}" dt="2021-05-06T09:32:25.047" v="3985"/>
          <ac:grpSpMkLst>
            <pc:docMk/>
            <pc:sldMk cId="3351888228" sldId="1707"/>
            <ac:grpSpMk id="29" creationId="{D6D061C5-3BDA-46C8-A527-07A6F62DB51C}"/>
          </ac:grpSpMkLst>
        </pc:grpChg>
        <pc:grpChg chg="add mod">
          <ac:chgData name="Hamlet Markarian" userId="4926d2b407f31d77" providerId="LiveId" clId="{1C057F98-2CC4-49E3-A2E2-A804BE88845B}" dt="2021-05-06T09:32:25.047" v="3985"/>
          <ac:grpSpMkLst>
            <pc:docMk/>
            <pc:sldMk cId="3351888228" sldId="1707"/>
            <ac:grpSpMk id="32" creationId="{D5BA2507-59E8-4E76-B1C9-A5DAD2DE8F9A}"/>
          </ac:grpSpMkLst>
        </pc:grpChg>
        <pc:grpChg chg="mod">
          <ac:chgData name="Hamlet Markarian" userId="4926d2b407f31d77" providerId="LiveId" clId="{1C057F98-2CC4-49E3-A2E2-A804BE88845B}" dt="2021-05-06T09:32:25.047" v="3985"/>
          <ac:grpSpMkLst>
            <pc:docMk/>
            <pc:sldMk cId="3351888228" sldId="1707"/>
            <ac:grpSpMk id="34" creationId="{3FAD39AD-7134-47BF-BA71-B931D44C32CA}"/>
          </ac:grpSpMkLst>
        </pc:grpChg>
        <pc:grpChg chg="mod">
          <ac:chgData name="Hamlet Markarian" userId="4926d2b407f31d77" providerId="LiveId" clId="{1C057F98-2CC4-49E3-A2E2-A804BE88845B}" dt="2021-05-06T09:32:25.047" v="3985"/>
          <ac:grpSpMkLst>
            <pc:docMk/>
            <pc:sldMk cId="3351888228" sldId="1707"/>
            <ac:grpSpMk id="41" creationId="{0DBB6CA9-851F-4598-8A78-95DCD211C834}"/>
          </ac:grpSpMkLst>
        </pc:grpChg>
        <pc:grpChg chg="add mod">
          <ac:chgData name="Hamlet Markarian" userId="4926d2b407f31d77" providerId="LiveId" clId="{1C057F98-2CC4-49E3-A2E2-A804BE88845B}" dt="2021-05-06T09:32:25.047" v="3985"/>
          <ac:grpSpMkLst>
            <pc:docMk/>
            <pc:sldMk cId="3351888228" sldId="1707"/>
            <ac:grpSpMk id="44" creationId="{D53C2F1C-0B0D-4415-BA16-4D41AFADB9FE}"/>
          </ac:grpSpMkLst>
        </pc:grpChg>
        <pc:grpChg chg="add mod">
          <ac:chgData name="Hamlet Markarian" userId="4926d2b407f31d77" providerId="LiveId" clId="{1C057F98-2CC4-49E3-A2E2-A804BE88845B}" dt="2021-05-06T09:32:25.047" v="3985"/>
          <ac:grpSpMkLst>
            <pc:docMk/>
            <pc:sldMk cId="3351888228" sldId="1707"/>
            <ac:grpSpMk id="48" creationId="{8D047784-965F-4C8F-A7E0-8E1D7554B402}"/>
          </ac:grpSpMkLst>
        </pc:grpChg>
        <pc:grpChg chg="add mod">
          <ac:chgData name="Hamlet Markarian" userId="4926d2b407f31d77" providerId="LiveId" clId="{1C057F98-2CC4-49E3-A2E2-A804BE88845B}" dt="2021-05-06T09:32:25.047" v="3985"/>
          <ac:grpSpMkLst>
            <pc:docMk/>
            <pc:sldMk cId="3351888228" sldId="1707"/>
            <ac:grpSpMk id="52" creationId="{9981404E-4E68-4F3D-B4CF-C684DD98AC85}"/>
          </ac:grpSpMkLst>
        </pc:grpChg>
        <pc:grpChg chg="add mod">
          <ac:chgData name="Hamlet Markarian" userId="4926d2b407f31d77" providerId="LiveId" clId="{1C057F98-2CC4-49E3-A2E2-A804BE88845B}" dt="2021-05-06T09:32:25.047" v="3985"/>
          <ac:grpSpMkLst>
            <pc:docMk/>
            <pc:sldMk cId="3351888228" sldId="1707"/>
            <ac:grpSpMk id="60" creationId="{1B2A568A-02D4-4481-A1D6-362C82FF905F}"/>
          </ac:grpSpMkLst>
        </pc:grpChg>
        <pc:picChg chg="mod">
          <ac:chgData name="Hamlet Markarian" userId="4926d2b407f31d77" providerId="LiveId" clId="{1C057F98-2CC4-49E3-A2E2-A804BE88845B}" dt="2021-05-06T09:32:25.047" v="3985"/>
          <ac:picMkLst>
            <pc:docMk/>
            <pc:sldMk cId="3351888228" sldId="1707"/>
            <ac:picMk id="55" creationId="{8949BDD1-2918-4A15-97B5-46AA812BFC63}"/>
          </ac:picMkLst>
        </pc:picChg>
        <pc:picChg chg="add mod">
          <ac:chgData name="Hamlet Markarian" userId="4926d2b407f31d77" providerId="LiveId" clId="{1C057F98-2CC4-49E3-A2E2-A804BE88845B}" dt="2021-05-06T09:32:25.047" v="3985"/>
          <ac:picMkLst>
            <pc:docMk/>
            <pc:sldMk cId="3351888228" sldId="1707"/>
            <ac:picMk id="58" creationId="{54E3E084-16C8-48F4-97B3-73857F61A22B}"/>
          </ac:picMkLst>
        </pc:picChg>
        <pc:picChg chg="mod">
          <ac:chgData name="Hamlet Markarian" userId="4926d2b407f31d77" providerId="LiveId" clId="{1C057F98-2CC4-49E3-A2E2-A804BE88845B}" dt="2021-05-06T09:32:25.047" v="3985"/>
          <ac:picMkLst>
            <pc:docMk/>
            <pc:sldMk cId="3351888228" sldId="1707"/>
            <ac:picMk id="59" creationId="{B9526696-E983-4EDA-8A8C-E710C71CB59C}"/>
          </ac:picMkLst>
        </pc:picChg>
        <pc:picChg chg="mod">
          <ac:chgData name="Hamlet Markarian" userId="4926d2b407f31d77" providerId="LiveId" clId="{1C057F98-2CC4-49E3-A2E2-A804BE88845B}" dt="2021-05-06T09:32:25.047" v="3985"/>
          <ac:picMkLst>
            <pc:docMk/>
            <pc:sldMk cId="3351888228" sldId="1707"/>
            <ac:picMk id="63" creationId="{42E5420B-3090-4C28-A5A9-60807EFF2A15}"/>
          </ac:picMkLst>
        </pc:picChg>
      </pc:sldChg>
      <pc:sldChg chg="addSp modSp add mod ord">
        <pc:chgData name="Hamlet Markarian" userId="4926d2b407f31d77" providerId="LiveId" clId="{1C057F98-2CC4-49E3-A2E2-A804BE88845B}" dt="2021-05-06T09:32:25.047" v="3985"/>
        <pc:sldMkLst>
          <pc:docMk/>
          <pc:sldMk cId="4001584599" sldId="1708"/>
        </pc:sldMkLst>
        <pc:spChg chg="mod">
          <ac:chgData name="Hamlet Markarian" userId="4926d2b407f31d77" providerId="LiveId" clId="{1C057F98-2CC4-49E3-A2E2-A804BE88845B}" dt="2021-05-06T09:32:25.047" v="3985"/>
          <ac:spMkLst>
            <pc:docMk/>
            <pc:sldMk cId="4001584599" sldId="1708"/>
            <ac:spMk id="5" creationId="{BC01E833-A438-4C2A-AF28-2B402D7F80E5}"/>
          </ac:spMkLst>
        </pc:spChg>
        <pc:spChg chg="add mod">
          <ac:chgData name="Hamlet Markarian" userId="4926d2b407f31d77" providerId="LiveId" clId="{1C057F98-2CC4-49E3-A2E2-A804BE88845B}" dt="2021-05-06T09:32:25.047" v="3985"/>
          <ac:spMkLst>
            <pc:docMk/>
            <pc:sldMk cId="4001584599" sldId="1708"/>
            <ac:spMk id="14" creationId="{91BB0950-0EA0-4F9A-8AEE-DC0A701FCCBA}"/>
          </ac:spMkLst>
        </pc:spChg>
        <pc:spChg chg="add mod">
          <ac:chgData name="Hamlet Markarian" userId="4926d2b407f31d77" providerId="LiveId" clId="{1C057F98-2CC4-49E3-A2E2-A804BE88845B}" dt="2021-05-06T09:32:25.047" v="3985"/>
          <ac:spMkLst>
            <pc:docMk/>
            <pc:sldMk cId="4001584599" sldId="1708"/>
            <ac:spMk id="15" creationId="{81941C5C-0E3F-4FC5-924B-4C4DDDC904FF}"/>
          </ac:spMkLst>
        </pc:spChg>
        <pc:spChg chg="add mod">
          <ac:chgData name="Hamlet Markarian" userId="4926d2b407f31d77" providerId="LiveId" clId="{1C057F98-2CC4-49E3-A2E2-A804BE88845B}" dt="2021-05-06T09:32:25.047" v="3985"/>
          <ac:spMkLst>
            <pc:docMk/>
            <pc:sldMk cId="4001584599" sldId="1708"/>
            <ac:spMk id="16" creationId="{4AFA283B-5F0E-4D14-97AB-403F89D2BE13}"/>
          </ac:spMkLst>
        </pc:spChg>
        <pc:spChg chg="add mod">
          <ac:chgData name="Hamlet Markarian" userId="4926d2b407f31d77" providerId="LiveId" clId="{1C057F98-2CC4-49E3-A2E2-A804BE88845B}" dt="2021-05-06T09:32:25.047" v="3985"/>
          <ac:spMkLst>
            <pc:docMk/>
            <pc:sldMk cId="4001584599" sldId="1708"/>
            <ac:spMk id="17" creationId="{64A791C8-EC61-4222-9150-A6B38183693E}"/>
          </ac:spMkLst>
        </pc:spChg>
        <pc:spChg chg="add mod">
          <ac:chgData name="Hamlet Markarian" userId="4926d2b407f31d77" providerId="LiveId" clId="{1C057F98-2CC4-49E3-A2E2-A804BE88845B}" dt="2021-05-06T09:32:25.047" v="3985"/>
          <ac:spMkLst>
            <pc:docMk/>
            <pc:sldMk cId="4001584599" sldId="1708"/>
            <ac:spMk id="18" creationId="{0A5065B9-CD2E-4E17-B021-AC91E8B90B45}"/>
          </ac:spMkLst>
        </pc:spChg>
        <pc:spChg chg="add mod">
          <ac:chgData name="Hamlet Markarian" userId="4926d2b407f31d77" providerId="LiveId" clId="{1C057F98-2CC4-49E3-A2E2-A804BE88845B}" dt="2021-05-06T09:32:25.047" v="3985"/>
          <ac:spMkLst>
            <pc:docMk/>
            <pc:sldMk cId="4001584599" sldId="1708"/>
            <ac:spMk id="19" creationId="{F31BE914-158C-4211-98DA-869D22FF6920}"/>
          </ac:spMkLst>
        </pc:spChg>
        <pc:spChg chg="add mod">
          <ac:chgData name="Hamlet Markarian" userId="4926d2b407f31d77" providerId="LiveId" clId="{1C057F98-2CC4-49E3-A2E2-A804BE88845B}" dt="2021-05-06T09:32:25.047" v="3985"/>
          <ac:spMkLst>
            <pc:docMk/>
            <pc:sldMk cId="4001584599" sldId="1708"/>
            <ac:spMk id="20" creationId="{98FF9843-ED68-4D32-AEF5-87B1260D8701}"/>
          </ac:spMkLst>
        </pc:spChg>
        <pc:spChg chg="add mod">
          <ac:chgData name="Hamlet Markarian" userId="4926d2b407f31d77" providerId="LiveId" clId="{1C057F98-2CC4-49E3-A2E2-A804BE88845B}" dt="2021-05-06T09:32:25.047" v="3985"/>
          <ac:spMkLst>
            <pc:docMk/>
            <pc:sldMk cId="4001584599" sldId="1708"/>
            <ac:spMk id="21" creationId="{160963DC-FCEE-4E3C-958E-314EFB61EBBA}"/>
          </ac:spMkLst>
        </pc:spChg>
        <pc:spChg chg="add mod">
          <ac:chgData name="Hamlet Markarian" userId="4926d2b407f31d77" providerId="LiveId" clId="{1C057F98-2CC4-49E3-A2E2-A804BE88845B}" dt="2021-05-06T09:32:25.047" v="3985"/>
          <ac:spMkLst>
            <pc:docMk/>
            <pc:sldMk cId="4001584599" sldId="1708"/>
            <ac:spMk id="22" creationId="{2DBE104A-2853-4C48-B605-B9CFDFCFEEEF}"/>
          </ac:spMkLst>
        </pc:spChg>
        <pc:spChg chg="add mod">
          <ac:chgData name="Hamlet Markarian" userId="4926d2b407f31d77" providerId="LiveId" clId="{1C057F98-2CC4-49E3-A2E2-A804BE88845B}" dt="2021-05-06T09:32:25.047" v="3985"/>
          <ac:spMkLst>
            <pc:docMk/>
            <pc:sldMk cId="4001584599" sldId="1708"/>
            <ac:spMk id="23" creationId="{82C88E7C-B183-4AC0-B5DE-765B89076FE7}"/>
          </ac:spMkLst>
        </pc:spChg>
        <pc:spChg chg="add mod">
          <ac:chgData name="Hamlet Markarian" userId="4926d2b407f31d77" providerId="LiveId" clId="{1C057F98-2CC4-49E3-A2E2-A804BE88845B}" dt="2021-05-06T09:32:25.047" v="3985"/>
          <ac:spMkLst>
            <pc:docMk/>
            <pc:sldMk cId="4001584599" sldId="1708"/>
            <ac:spMk id="24" creationId="{9748A751-E842-486F-8048-C250D7DC8010}"/>
          </ac:spMkLst>
        </pc:spChg>
        <pc:spChg chg="add mod">
          <ac:chgData name="Hamlet Markarian" userId="4926d2b407f31d77" providerId="LiveId" clId="{1C057F98-2CC4-49E3-A2E2-A804BE88845B}" dt="2021-05-06T09:32:25.047" v="3985"/>
          <ac:spMkLst>
            <pc:docMk/>
            <pc:sldMk cId="4001584599" sldId="1708"/>
            <ac:spMk id="25" creationId="{D4D3425D-ECE4-483B-ADD9-7518FFF7A602}"/>
          </ac:spMkLst>
        </pc:spChg>
        <pc:spChg chg="add mod">
          <ac:chgData name="Hamlet Markarian" userId="4926d2b407f31d77" providerId="LiveId" clId="{1C057F98-2CC4-49E3-A2E2-A804BE88845B}" dt="2021-05-06T09:32:25.047" v="3985"/>
          <ac:spMkLst>
            <pc:docMk/>
            <pc:sldMk cId="4001584599" sldId="1708"/>
            <ac:spMk id="26" creationId="{6F6412D6-C361-4683-83C5-546209A3CB5E}"/>
          </ac:spMkLst>
        </pc:spChg>
        <pc:spChg chg="add mod">
          <ac:chgData name="Hamlet Markarian" userId="4926d2b407f31d77" providerId="LiveId" clId="{1C057F98-2CC4-49E3-A2E2-A804BE88845B}" dt="2021-05-06T09:32:25.047" v="3985"/>
          <ac:spMkLst>
            <pc:docMk/>
            <pc:sldMk cId="4001584599" sldId="1708"/>
            <ac:spMk id="27" creationId="{F5B5BA70-C5F0-40F6-8EC4-7708D5288BEF}"/>
          </ac:spMkLst>
        </pc:spChg>
        <pc:spChg chg="mod">
          <ac:chgData name="Hamlet Markarian" userId="4926d2b407f31d77" providerId="LiveId" clId="{1C057F98-2CC4-49E3-A2E2-A804BE88845B}" dt="2021-05-06T09:32:25.047" v="3985"/>
          <ac:spMkLst>
            <pc:docMk/>
            <pc:sldMk cId="4001584599" sldId="1708"/>
            <ac:spMk id="35" creationId="{0F9A0D7E-7FCF-48DF-BAE9-C32DF98CD62E}"/>
          </ac:spMkLst>
        </pc:spChg>
        <pc:spChg chg="mod">
          <ac:chgData name="Hamlet Markarian" userId="4926d2b407f31d77" providerId="LiveId" clId="{1C057F98-2CC4-49E3-A2E2-A804BE88845B}" dt="2021-05-06T09:32:25.047" v="3985"/>
          <ac:spMkLst>
            <pc:docMk/>
            <pc:sldMk cId="4001584599" sldId="1708"/>
            <ac:spMk id="36" creationId="{1968768D-6339-4F5B-BEA1-B14758316542}"/>
          </ac:spMkLst>
        </pc:spChg>
        <pc:spChg chg="mod">
          <ac:chgData name="Hamlet Markarian" userId="4926d2b407f31d77" providerId="LiveId" clId="{1C057F98-2CC4-49E3-A2E2-A804BE88845B}" dt="2021-05-06T09:32:25.047" v="3985"/>
          <ac:spMkLst>
            <pc:docMk/>
            <pc:sldMk cId="4001584599" sldId="1708"/>
            <ac:spMk id="37" creationId="{D00EE6FC-9BEE-4094-AF77-930CBC86E46A}"/>
          </ac:spMkLst>
        </pc:spChg>
        <pc:spChg chg="mod">
          <ac:chgData name="Hamlet Markarian" userId="4926d2b407f31d77" providerId="LiveId" clId="{1C057F98-2CC4-49E3-A2E2-A804BE88845B}" dt="2021-05-06T09:32:25.047" v="3985"/>
          <ac:spMkLst>
            <pc:docMk/>
            <pc:sldMk cId="4001584599" sldId="1708"/>
            <ac:spMk id="38" creationId="{E3EDC7FE-AAA2-41C2-8108-57A0FA8ADF4A}"/>
          </ac:spMkLst>
        </pc:spChg>
        <pc:spChg chg="mod">
          <ac:chgData name="Hamlet Markarian" userId="4926d2b407f31d77" providerId="LiveId" clId="{1C057F98-2CC4-49E3-A2E2-A804BE88845B}" dt="2021-05-06T09:32:25.047" v="3985"/>
          <ac:spMkLst>
            <pc:docMk/>
            <pc:sldMk cId="4001584599" sldId="1708"/>
            <ac:spMk id="39" creationId="{3B13F559-20C8-4B24-A0FF-2A57318C2A51}"/>
          </ac:spMkLst>
        </pc:spChg>
        <pc:spChg chg="mod">
          <ac:chgData name="Hamlet Markarian" userId="4926d2b407f31d77" providerId="LiveId" clId="{1C057F98-2CC4-49E3-A2E2-A804BE88845B}" dt="2021-05-06T09:32:25.047" v="3985"/>
          <ac:spMkLst>
            <pc:docMk/>
            <pc:sldMk cId="4001584599" sldId="1708"/>
            <ac:spMk id="40" creationId="{0CC46578-DA7F-4BB8-9868-87C76AF7AD9E}"/>
          </ac:spMkLst>
        </pc:spChg>
        <pc:spChg chg="add mod">
          <ac:chgData name="Hamlet Markarian" userId="4926d2b407f31d77" providerId="LiveId" clId="{1C057F98-2CC4-49E3-A2E2-A804BE88845B}" dt="2021-05-06T09:32:25.047" v="3985"/>
          <ac:spMkLst>
            <pc:docMk/>
            <pc:sldMk cId="4001584599" sldId="1708"/>
            <ac:spMk id="51" creationId="{D33F1F8D-4D9E-45C4-887C-800A8F11B840}"/>
          </ac:spMkLst>
        </pc:spChg>
        <pc:spChg chg="mod">
          <ac:chgData name="Hamlet Markarian" userId="4926d2b407f31d77" providerId="LiveId" clId="{1C057F98-2CC4-49E3-A2E2-A804BE88845B}" dt="2021-05-06T09:32:25.047" v="3985"/>
          <ac:spMkLst>
            <pc:docMk/>
            <pc:sldMk cId="4001584599" sldId="1708"/>
            <ac:spMk id="57" creationId="{B79FE3FB-DDD9-4C52-A866-E3982D872286}"/>
          </ac:spMkLst>
        </pc:spChg>
        <pc:grpChg chg="mod">
          <ac:chgData name="Hamlet Markarian" userId="4926d2b407f31d77" providerId="LiveId" clId="{1C057F98-2CC4-49E3-A2E2-A804BE88845B}" dt="2021-05-06T09:32:25.047" v="3985"/>
          <ac:grpSpMkLst>
            <pc:docMk/>
            <pc:sldMk cId="4001584599" sldId="1708"/>
            <ac:grpSpMk id="34" creationId="{3FAD39AD-7134-47BF-BA71-B931D44C32CA}"/>
          </ac:grpSpMkLst>
        </pc:grpChg>
        <pc:picChg chg="add mod">
          <ac:chgData name="Hamlet Markarian" userId="4926d2b407f31d77" providerId="LiveId" clId="{1C057F98-2CC4-49E3-A2E2-A804BE88845B}" dt="2021-05-06T09:32:25.047" v="3985"/>
          <ac:picMkLst>
            <pc:docMk/>
            <pc:sldMk cId="4001584599" sldId="1708"/>
            <ac:picMk id="28" creationId="{05CCAF7D-042B-45AD-A21F-BEF1084D231F}"/>
          </ac:picMkLst>
        </pc:picChg>
        <pc:picChg chg="add mod">
          <ac:chgData name="Hamlet Markarian" userId="4926d2b407f31d77" providerId="LiveId" clId="{1C057F98-2CC4-49E3-A2E2-A804BE88845B}" dt="2021-05-06T09:32:25.047" v="3985"/>
          <ac:picMkLst>
            <pc:docMk/>
            <pc:sldMk cId="4001584599" sldId="1708"/>
            <ac:picMk id="29" creationId="{D1018C8D-011B-4045-A49D-0D79A8BBE2BC}"/>
          </ac:picMkLst>
        </pc:picChg>
        <pc:picChg chg="add mod">
          <ac:chgData name="Hamlet Markarian" userId="4926d2b407f31d77" providerId="LiveId" clId="{1C057F98-2CC4-49E3-A2E2-A804BE88845B}" dt="2021-05-06T09:32:25.047" v="3985"/>
          <ac:picMkLst>
            <pc:docMk/>
            <pc:sldMk cId="4001584599" sldId="1708"/>
            <ac:picMk id="30" creationId="{444528D7-6BAC-4A7E-B0B6-49C129417088}"/>
          </ac:picMkLst>
        </pc:picChg>
        <pc:picChg chg="add mod">
          <ac:chgData name="Hamlet Markarian" userId="4926d2b407f31d77" providerId="LiveId" clId="{1C057F98-2CC4-49E3-A2E2-A804BE88845B}" dt="2021-05-06T09:32:25.047" v="3985"/>
          <ac:picMkLst>
            <pc:docMk/>
            <pc:sldMk cId="4001584599" sldId="1708"/>
            <ac:picMk id="31" creationId="{31E706B1-5463-414D-8D12-A7FC757827F3}"/>
          </ac:picMkLst>
        </pc:picChg>
        <pc:picChg chg="add mod">
          <ac:chgData name="Hamlet Markarian" userId="4926d2b407f31d77" providerId="LiveId" clId="{1C057F98-2CC4-49E3-A2E2-A804BE88845B}" dt="2021-05-06T09:32:25.047" v="3985"/>
          <ac:picMkLst>
            <pc:docMk/>
            <pc:sldMk cId="4001584599" sldId="1708"/>
            <ac:picMk id="32" creationId="{9A00A6ED-C9ED-42F8-9B61-9A69C013FDCA}"/>
          </ac:picMkLst>
        </pc:picChg>
        <pc:picChg chg="add mod">
          <ac:chgData name="Hamlet Markarian" userId="4926d2b407f31d77" providerId="LiveId" clId="{1C057F98-2CC4-49E3-A2E2-A804BE88845B}" dt="2021-05-06T09:32:25.047" v="3985"/>
          <ac:picMkLst>
            <pc:docMk/>
            <pc:sldMk cId="4001584599" sldId="1708"/>
            <ac:picMk id="33" creationId="{82AF67CE-5AEC-4E13-B7A2-B4F3AD97CCD8}"/>
          </ac:picMkLst>
        </pc:picChg>
        <pc:picChg chg="add mod">
          <ac:chgData name="Hamlet Markarian" userId="4926d2b407f31d77" providerId="LiveId" clId="{1C057F98-2CC4-49E3-A2E2-A804BE88845B}" dt="2021-05-06T09:32:25.047" v="3985"/>
          <ac:picMkLst>
            <pc:docMk/>
            <pc:sldMk cId="4001584599" sldId="1708"/>
            <ac:picMk id="41" creationId="{C2249273-3078-42F1-9094-A3EF554A82F8}"/>
          </ac:picMkLst>
        </pc:picChg>
        <pc:picChg chg="add mod">
          <ac:chgData name="Hamlet Markarian" userId="4926d2b407f31d77" providerId="LiveId" clId="{1C057F98-2CC4-49E3-A2E2-A804BE88845B}" dt="2021-05-06T09:32:25.047" v="3985"/>
          <ac:picMkLst>
            <pc:docMk/>
            <pc:sldMk cId="4001584599" sldId="1708"/>
            <ac:picMk id="42" creationId="{CA65CD97-31FE-47F2-9F34-5B1AA29C8B6E}"/>
          </ac:picMkLst>
        </pc:picChg>
        <pc:picChg chg="add mod">
          <ac:chgData name="Hamlet Markarian" userId="4926d2b407f31d77" providerId="LiveId" clId="{1C057F98-2CC4-49E3-A2E2-A804BE88845B}" dt="2021-05-06T09:32:25.047" v="3985"/>
          <ac:picMkLst>
            <pc:docMk/>
            <pc:sldMk cId="4001584599" sldId="1708"/>
            <ac:picMk id="50" creationId="{34814B8A-31F9-4577-ACBB-3601A9BB7421}"/>
          </ac:picMkLst>
        </pc:picChg>
        <pc:picChg chg="mod">
          <ac:chgData name="Hamlet Markarian" userId="4926d2b407f31d77" providerId="LiveId" clId="{1C057F98-2CC4-49E3-A2E2-A804BE88845B}" dt="2021-05-06T09:32:25.047" v="3985"/>
          <ac:picMkLst>
            <pc:docMk/>
            <pc:sldMk cId="4001584599" sldId="1708"/>
            <ac:picMk id="55" creationId="{8949BDD1-2918-4A15-97B5-46AA812BFC63}"/>
          </ac:picMkLst>
        </pc:picChg>
        <pc:picChg chg="mod">
          <ac:chgData name="Hamlet Markarian" userId="4926d2b407f31d77" providerId="LiveId" clId="{1C057F98-2CC4-49E3-A2E2-A804BE88845B}" dt="2021-05-06T09:32:25.047" v="3985"/>
          <ac:picMkLst>
            <pc:docMk/>
            <pc:sldMk cId="4001584599" sldId="1708"/>
            <ac:picMk id="59" creationId="{B9526696-E983-4EDA-8A8C-E710C71CB59C}"/>
          </ac:picMkLst>
        </pc:picChg>
        <pc:picChg chg="mod">
          <ac:chgData name="Hamlet Markarian" userId="4926d2b407f31d77" providerId="LiveId" clId="{1C057F98-2CC4-49E3-A2E2-A804BE88845B}" dt="2021-05-06T09:32:25.047" v="3985"/>
          <ac:picMkLst>
            <pc:docMk/>
            <pc:sldMk cId="4001584599" sldId="1708"/>
            <ac:picMk id="63" creationId="{42E5420B-3090-4C28-A5A9-60807EFF2A15}"/>
          </ac:picMkLst>
        </pc:picChg>
        <pc:cxnChg chg="add mod">
          <ac:chgData name="Hamlet Markarian" userId="4926d2b407f31d77" providerId="LiveId" clId="{1C057F98-2CC4-49E3-A2E2-A804BE88845B}" dt="2021-05-06T09:32:25.047" v="3985"/>
          <ac:cxnSpMkLst>
            <pc:docMk/>
            <pc:sldMk cId="4001584599" sldId="1708"/>
            <ac:cxnSpMk id="43" creationId="{75FB21B9-B277-4D2F-A85A-B3F4BE82A767}"/>
          </ac:cxnSpMkLst>
        </pc:cxnChg>
        <pc:cxnChg chg="add mod">
          <ac:chgData name="Hamlet Markarian" userId="4926d2b407f31d77" providerId="LiveId" clId="{1C057F98-2CC4-49E3-A2E2-A804BE88845B}" dt="2021-05-06T09:32:25.047" v="3985"/>
          <ac:cxnSpMkLst>
            <pc:docMk/>
            <pc:sldMk cId="4001584599" sldId="1708"/>
            <ac:cxnSpMk id="44" creationId="{C9A308DC-72B5-4C2B-8301-AC27AEE93492}"/>
          </ac:cxnSpMkLst>
        </pc:cxnChg>
        <pc:cxnChg chg="add mod">
          <ac:chgData name="Hamlet Markarian" userId="4926d2b407f31d77" providerId="LiveId" clId="{1C057F98-2CC4-49E3-A2E2-A804BE88845B}" dt="2021-05-06T09:32:25.047" v="3985"/>
          <ac:cxnSpMkLst>
            <pc:docMk/>
            <pc:sldMk cId="4001584599" sldId="1708"/>
            <ac:cxnSpMk id="45" creationId="{D3C6374F-4BC7-402A-A287-F870DB68B3DC}"/>
          </ac:cxnSpMkLst>
        </pc:cxnChg>
        <pc:cxnChg chg="add mod">
          <ac:chgData name="Hamlet Markarian" userId="4926d2b407f31d77" providerId="LiveId" clId="{1C057F98-2CC4-49E3-A2E2-A804BE88845B}" dt="2021-05-06T09:32:25.047" v="3985"/>
          <ac:cxnSpMkLst>
            <pc:docMk/>
            <pc:sldMk cId="4001584599" sldId="1708"/>
            <ac:cxnSpMk id="46" creationId="{4416B1DA-975A-464D-88F0-840C505D2D1C}"/>
          </ac:cxnSpMkLst>
        </pc:cxnChg>
        <pc:cxnChg chg="add mod">
          <ac:chgData name="Hamlet Markarian" userId="4926d2b407f31d77" providerId="LiveId" clId="{1C057F98-2CC4-49E3-A2E2-A804BE88845B}" dt="2021-05-06T09:32:25.047" v="3985"/>
          <ac:cxnSpMkLst>
            <pc:docMk/>
            <pc:sldMk cId="4001584599" sldId="1708"/>
            <ac:cxnSpMk id="47" creationId="{CC7E0CD7-B4C9-46C9-B091-630C1BF97C97}"/>
          </ac:cxnSpMkLst>
        </pc:cxnChg>
        <pc:cxnChg chg="add mod">
          <ac:chgData name="Hamlet Markarian" userId="4926d2b407f31d77" providerId="LiveId" clId="{1C057F98-2CC4-49E3-A2E2-A804BE88845B}" dt="2021-05-06T09:32:25.047" v="3985"/>
          <ac:cxnSpMkLst>
            <pc:docMk/>
            <pc:sldMk cId="4001584599" sldId="1708"/>
            <ac:cxnSpMk id="48" creationId="{377BA8E6-773E-4720-A9DC-697D1145A822}"/>
          </ac:cxnSpMkLst>
        </pc:cxnChg>
        <pc:cxnChg chg="add mod">
          <ac:chgData name="Hamlet Markarian" userId="4926d2b407f31d77" providerId="LiveId" clId="{1C057F98-2CC4-49E3-A2E2-A804BE88845B}" dt="2021-05-06T09:32:25.047" v="3985"/>
          <ac:cxnSpMkLst>
            <pc:docMk/>
            <pc:sldMk cId="4001584599" sldId="1708"/>
            <ac:cxnSpMk id="49" creationId="{713AE5D9-CED2-4E5A-8620-D27F00F02BB6}"/>
          </ac:cxnSpMkLst>
        </pc:cxnChg>
      </pc:sldChg>
      <pc:sldChg chg="addSp modSp add mod">
        <pc:chgData name="Hamlet Markarian" userId="4926d2b407f31d77" providerId="LiveId" clId="{1C057F98-2CC4-49E3-A2E2-A804BE88845B}" dt="2021-05-06T09:32:25.047" v="3985"/>
        <pc:sldMkLst>
          <pc:docMk/>
          <pc:sldMk cId="4177111384" sldId="1709"/>
        </pc:sldMkLst>
        <pc:spChg chg="mod">
          <ac:chgData name="Hamlet Markarian" userId="4926d2b407f31d77" providerId="LiveId" clId="{1C057F98-2CC4-49E3-A2E2-A804BE88845B}" dt="2021-05-06T09:32:25.047" v="3985"/>
          <ac:spMkLst>
            <pc:docMk/>
            <pc:sldMk cId="4177111384" sldId="1709"/>
            <ac:spMk id="5" creationId="{BC01E833-A438-4C2A-AF28-2B402D7F80E5}"/>
          </ac:spMkLst>
        </pc:spChg>
        <pc:spChg chg="add mod ord">
          <ac:chgData name="Hamlet Markarian" userId="4926d2b407f31d77" providerId="LiveId" clId="{1C057F98-2CC4-49E3-A2E2-A804BE88845B}" dt="2021-05-06T09:32:25.047" v="3985"/>
          <ac:spMkLst>
            <pc:docMk/>
            <pc:sldMk cId="4177111384" sldId="1709"/>
            <ac:spMk id="14" creationId="{9B214CB1-A248-4C35-9583-F8462544DD0B}"/>
          </ac:spMkLst>
        </pc:spChg>
        <pc:spChg chg="add mod ord">
          <ac:chgData name="Hamlet Markarian" userId="4926d2b407f31d77" providerId="LiveId" clId="{1C057F98-2CC4-49E3-A2E2-A804BE88845B}" dt="2021-05-06T09:32:25.047" v="3985"/>
          <ac:spMkLst>
            <pc:docMk/>
            <pc:sldMk cId="4177111384" sldId="1709"/>
            <ac:spMk id="15" creationId="{47295080-7B6A-4CB2-9448-B73E9A49B5E0}"/>
          </ac:spMkLst>
        </pc:spChg>
        <pc:spChg chg="add mod ord">
          <ac:chgData name="Hamlet Markarian" userId="4926d2b407f31d77" providerId="LiveId" clId="{1C057F98-2CC4-49E3-A2E2-A804BE88845B}" dt="2021-05-06T09:32:25.047" v="3985"/>
          <ac:spMkLst>
            <pc:docMk/>
            <pc:sldMk cId="4177111384" sldId="1709"/>
            <ac:spMk id="16" creationId="{5EF7A779-FBB2-4167-B35F-1573EE86B007}"/>
          </ac:spMkLst>
        </pc:spChg>
        <pc:spChg chg="add mod ord">
          <ac:chgData name="Hamlet Markarian" userId="4926d2b407f31d77" providerId="LiveId" clId="{1C057F98-2CC4-49E3-A2E2-A804BE88845B}" dt="2021-05-06T09:32:25.047" v="3985"/>
          <ac:spMkLst>
            <pc:docMk/>
            <pc:sldMk cId="4177111384" sldId="1709"/>
            <ac:spMk id="17" creationId="{E040C25A-969A-4927-8312-D13C3FEECEF7}"/>
          </ac:spMkLst>
        </pc:spChg>
        <pc:spChg chg="add mod">
          <ac:chgData name="Hamlet Markarian" userId="4926d2b407f31d77" providerId="LiveId" clId="{1C057F98-2CC4-49E3-A2E2-A804BE88845B}" dt="2021-05-06T09:32:25.047" v="3985"/>
          <ac:spMkLst>
            <pc:docMk/>
            <pc:sldMk cId="4177111384" sldId="1709"/>
            <ac:spMk id="18" creationId="{30B4A9AE-899F-4EDF-A97F-5F4BE23C8B47}"/>
          </ac:spMkLst>
        </pc:spChg>
        <pc:spChg chg="add mod">
          <ac:chgData name="Hamlet Markarian" userId="4926d2b407f31d77" providerId="LiveId" clId="{1C057F98-2CC4-49E3-A2E2-A804BE88845B}" dt="2021-05-06T09:32:25.047" v="3985"/>
          <ac:spMkLst>
            <pc:docMk/>
            <pc:sldMk cId="4177111384" sldId="1709"/>
            <ac:spMk id="19" creationId="{7F4E349B-7A30-42FF-BAA5-0F5F0F915361}"/>
          </ac:spMkLst>
        </pc:spChg>
        <pc:spChg chg="mod">
          <ac:chgData name="Hamlet Markarian" userId="4926d2b407f31d77" providerId="LiveId" clId="{1C057F98-2CC4-49E3-A2E2-A804BE88845B}" dt="2021-05-06T09:32:25.047" v="3985"/>
          <ac:spMkLst>
            <pc:docMk/>
            <pc:sldMk cId="4177111384" sldId="1709"/>
            <ac:spMk id="21" creationId="{175622C2-DF3D-4D30-9FDC-10B6D4D8F883}"/>
          </ac:spMkLst>
        </pc:spChg>
        <pc:spChg chg="mod">
          <ac:chgData name="Hamlet Markarian" userId="4926d2b407f31d77" providerId="LiveId" clId="{1C057F98-2CC4-49E3-A2E2-A804BE88845B}" dt="2021-05-06T09:32:25.047" v="3985"/>
          <ac:spMkLst>
            <pc:docMk/>
            <pc:sldMk cId="4177111384" sldId="1709"/>
            <ac:spMk id="22" creationId="{14C879B6-2057-4D95-8610-C5CFCB4D0D35}"/>
          </ac:spMkLst>
        </pc:spChg>
        <pc:spChg chg="mod">
          <ac:chgData name="Hamlet Markarian" userId="4926d2b407f31d77" providerId="LiveId" clId="{1C057F98-2CC4-49E3-A2E2-A804BE88845B}" dt="2021-05-06T09:32:25.047" v="3985"/>
          <ac:spMkLst>
            <pc:docMk/>
            <pc:sldMk cId="4177111384" sldId="1709"/>
            <ac:spMk id="23" creationId="{C80FFEE5-2A38-4DB0-A0EA-8C6DBF1284BC}"/>
          </ac:spMkLst>
        </pc:spChg>
        <pc:spChg chg="mod">
          <ac:chgData name="Hamlet Markarian" userId="4926d2b407f31d77" providerId="LiveId" clId="{1C057F98-2CC4-49E3-A2E2-A804BE88845B}" dt="2021-05-06T09:32:25.047" v="3985"/>
          <ac:spMkLst>
            <pc:docMk/>
            <pc:sldMk cId="4177111384" sldId="1709"/>
            <ac:spMk id="24" creationId="{43B9D79F-E3B7-4B87-8D6A-A91E0245AC8D}"/>
          </ac:spMkLst>
        </pc:spChg>
        <pc:spChg chg="mod">
          <ac:chgData name="Hamlet Markarian" userId="4926d2b407f31d77" providerId="LiveId" clId="{1C057F98-2CC4-49E3-A2E2-A804BE88845B}" dt="2021-05-06T09:32:25.047" v="3985"/>
          <ac:spMkLst>
            <pc:docMk/>
            <pc:sldMk cId="4177111384" sldId="1709"/>
            <ac:spMk id="25" creationId="{C0D3D901-CD3A-44DB-8705-07900EE4B948}"/>
          </ac:spMkLst>
        </pc:spChg>
        <pc:spChg chg="mod">
          <ac:chgData name="Hamlet Markarian" userId="4926d2b407f31d77" providerId="LiveId" clId="{1C057F98-2CC4-49E3-A2E2-A804BE88845B}" dt="2021-05-06T09:32:25.047" v="3985"/>
          <ac:spMkLst>
            <pc:docMk/>
            <pc:sldMk cId="4177111384" sldId="1709"/>
            <ac:spMk id="26" creationId="{5331811F-D32C-41F3-B40F-5486399DA5D4}"/>
          </ac:spMkLst>
        </pc:spChg>
        <pc:spChg chg="mod">
          <ac:chgData name="Hamlet Markarian" userId="4926d2b407f31d77" providerId="LiveId" clId="{1C057F98-2CC4-49E3-A2E2-A804BE88845B}" dt="2021-05-06T09:32:25.047" v="3985"/>
          <ac:spMkLst>
            <pc:docMk/>
            <pc:sldMk cId="4177111384" sldId="1709"/>
            <ac:spMk id="27" creationId="{B131B1BD-3323-472D-B8EA-E4DADB201133}"/>
          </ac:spMkLst>
        </pc:spChg>
        <pc:spChg chg="mod">
          <ac:chgData name="Hamlet Markarian" userId="4926d2b407f31d77" providerId="LiveId" clId="{1C057F98-2CC4-49E3-A2E2-A804BE88845B}" dt="2021-05-06T09:32:25.047" v="3985"/>
          <ac:spMkLst>
            <pc:docMk/>
            <pc:sldMk cId="4177111384" sldId="1709"/>
            <ac:spMk id="28" creationId="{809519BA-EB27-4FF4-9800-8C4AEA58A9E7}"/>
          </ac:spMkLst>
        </pc:spChg>
        <pc:spChg chg="mod">
          <ac:chgData name="Hamlet Markarian" userId="4926d2b407f31d77" providerId="LiveId" clId="{1C057F98-2CC4-49E3-A2E2-A804BE88845B}" dt="2021-05-06T09:32:25.047" v="3985"/>
          <ac:spMkLst>
            <pc:docMk/>
            <pc:sldMk cId="4177111384" sldId="1709"/>
            <ac:spMk id="29" creationId="{4B1D7A9D-1A63-4027-A0D1-7095D56A21E4}"/>
          </ac:spMkLst>
        </pc:spChg>
        <pc:spChg chg="mod">
          <ac:chgData name="Hamlet Markarian" userId="4926d2b407f31d77" providerId="LiveId" clId="{1C057F98-2CC4-49E3-A2E2-A804BE88845B}" dt="2021-05-06T09:32:25.047" v="3985"/>
          <ac:spMkLst>
            <pc:docMk/>
            <pc:sldMk cId="4177111384" sldId="1709"/>
            <ac:spMk id="30" creationId="{E7B8F297-C970-4202-96FA-29B20FEA7AB0}"/>
          </ac:spMkLst>
        </pc:spChg>
        <pc:spChg chg="mod">
          <ac:chgData name="Hamlet Markarian" userId="4926d2b407f31d77" providerId="LiveId" clId="{1C057F98-2CC4-49E3-A2E2-A804BE88845B}" dt="2021-05-06T09:32:25.047" v="3985"/>
          <ac:spMkLst>
            <pc:docMk/>
            <pc:sldMk cId="4177111384" sldId="1709"/>
            <ac:spMk id="31" creationId="{FD9D83FF-08B8-4663-B50E-319600ABD6AF}"/>
          </ac:spMkLst>
        </pc:spChg>
        <pc:spChg chg="mod">
          <ac:chgData name="Hamlet Markarian" userId="4926d2b407f31d77" providerId="LiveId" clId="{1C057F98-2CC4-49E3-A2E2-A804BE88845B}" dt="2021-05-06T09:32:25.047" v="3985"/>
          <ac:spMkLst>
            <pc:docMk/>
            <pc:sldMk cId="4177111384" sldId="1709"/>
            <ac:spMk id="32" creationId="{6FED190C-B78A-44E3-B15C-62D37ADC9A7A}"/>
          </ac:spMkLst>
        </pc:spChg>
        <pc:spChg chg="mod">
          <ac:chgData name="Hamlet Markarian" userId="4926d2b407f31d77" providerId="LiveId" clId="{1C057F98-2CC4-49E3-A2E2-A804BE88845B}" dt="2021-05-06T09:32:25.047" v="3985"/>
          <ac:spMkLst>
            <pc:docMk/>
            <pc:sldMk cId="4177111384" sldId="1709"/>
            <ac:spMk id="33" creationId="{EEBADA27-172B-45B2-8C54-3768CCCD9A9F}"/>
          </ac:spMkLst>
        </pc:spChg>
        <pc:spChg chg="mod">
          <ac:chgData name="Hamlet Markarian" userId="4926d2b407f31d77" providerId="LiveId" clId="{1C057F98-2CC4-49E3-A2E2-A804BE88845B}" dt="2021-05-06T09:32:25.047" v="3985"/>
          <ac:spMkLst>
            <pc:docMk/>
            <pc:sldMk cId="4177111384" sldId="1709"/>
            <ac:spMk id="35" creationId="{0F9A0D7E-7FCF-48DF-BAE9-C32DF98CD62E}"/>
          </ac:spMkLst>
        </pc:spChg>
        <pc:spChg chg="mod">
          <ac:chgData name="Hamlet Markarian" userId="4926d2b407f31d77" providerId="LiveId" clId="{1C057F98-2CC4-49E3-A2E2-A804BE88845B}" dt="2021-05-06T09:32:25.047" v="3985"/>
          <ac:spMkLst>
            <pc:docMk/>
            <pc:sldMk cId="4177111384" sldId="1709"/>
            <ac:spMk id="36" creationId="{1968768D-6339-4F5B-BEA1-B14758316542}"/>
          </ac:spMkLst>
        </pc:spChg>
        <pc:spChg chg="mod">
          <ac:chgData name="Hamlet Markarian" userId="4926d2b407f31d77" providerId="LiveId" clId="{1C057F98-2CC4-49E3-A2E2-A804BE88845B}" dt="2021-05-06T09:32:25.047" v="3985"/>
          <ac:spMkLst>
            <pc:docMk/>
            <pc:sldMk cId="4177111384" sldId="1709"/>
            <ac:spMk id="37" creationId="{D00EE6FC-9BEE-4094-AF77-930CBC86E46A}"/>
          </ac:spMkLst>
        </pc:spChg>
        <pc:spChg chg="mod">
          <ac:chgData name="Hamlet Markarian" userId="4926d2b407f31d77" providerId="LiveId" clId="{1C057F98-2CC4-49E3-A2E2-A804BE88845B}" dt="2021-05-06T09:32:25.047" v="3985"/>
          <ac:spMkLst>
            <pc:docMk/>
            <pc:sldMk cId="4177111384" sldId="1709"/>
            <ac:spMk id="38" creationId="{E3EDC7FE-AAA2-41C2-8108-57A0FA8ADF4A}"/>
          </ac:spMkLst>
        </pc:spChg>
        <pc:spChg chg="mod">
          <ac:chgData name="Hamlet Markarian" userId="4926d2b407f31d77" providerId="LiveId" clId="{1C057F98-2CC4-49E3-A2E2-A804BE88845B}" dt="2021-05-06T09:32:25.047" v="3985"/>
          <ac:spMkLst>
            <pc:docMk/>
            <pc:sldMk cId="4177111384" sldId="1709"/>
            <ac:spMk id="39" creationId="{3B13F559-20C8-4B24-A0FF-2A57318C2A51}"/>
          </ac:spMkLst>
        </pc:spChg>
        <pc:spChg chg="mod">
          <ac:chgData name="Hamlet Markarian" userId="4926d2b407f31d77" providerId="LiveId" clId="{1C057F98-2CC4-49E3-A2E2-A804BE88845B}" dt="2021-05-06T09:32:25.047" v="3985"/>
          <ac:spMkLst>
            <pc:docMk/>
            <pc:sldMk cId="4177111384" sldId="1709"/>
            <ac:spMk id="40" creationId="{0CC46578-DA7F-4BB8-9868-87C76AF7AD9E}"/>
          </ac:spMkLst>
        </pc:spChg>
        <pc:spChg chg="mod">
          <ac:chgData name="Hamlet Markarian" userId="4926d2b407f31d77" providerId="LiveId" clId="{1C057F98-2CC4-49E3-A2E2-A804BE88845B}" dt="2021-05-06T09:32:25.047" v="3985"/>
          <ac:spMkLst>
            <pc:docMk/>
            <pc:sldMk cId="4177111384" sldId="1709"/>
            <ac:spMk id="41" creationId="{6D734E2A-CF03-47C9-81BB-C7EBFA60D7C7}"/>
          </ac:spMkLst>
        </pc:spChg>
        <pc:spChg chg="mod">
          <ac:chgData name="Hamlet Markarian" userId="4926d2b407f31d77" providerId="LiveId" clId="{1C057F98-2CC4-49E3-A2E2-A804BE88845B}" dt="2021-05-06T09:32:25.047" v="3985"/>
          <ac:spMkLst>
            <pc:docMk/>
            <pc:sldMk cId="4177111384" sldId="1709"/>
            <ac:spMk id="42" creationId="{FDEBF98F-7AFF-4A0C-9BC1-71A9963EBB9F}"/>
          </ac:spMkLst>
        </pc:spChg>
        <pc:spChg chg="mod">
          <ac:chgData name="Hamlet Markarian" userId="4926d2b407f31d77" providerId="LiveId" clId="{1C057F98-2CC4-49E3-A2E2-A804BE88845B}" dt="2021-05-06T09:32:25.047" v="3985"/>
          <ac:spMkLst>
            <pc:docMk/>
            <pc:sldMk cId="4177111384" sldId="1709"/>
            <ac:spMk id="43" creationId="{DC3D5393-795C-4FDC-A246-6D3D5502F626}"/>
          </ac:spMkLst>
        </pc:spChg>
        <pc:spChg chg="mod">
          <ac:chgData name="Hamlet Markarian" userId="4926d2b407f31d77" providerId="LiveId" clId="{1C057F98-2CC4-49E3-A2E2-A804BE88845B}" dt="2021-05-06T09:32:25.047" v="3985"/>
          <ac:spMkLst>
            <pc:docMk/>
            <pc:sldMk cId="4177111384" sldId="1709"/>
            <ac:spMk id="44" creationId="{5A7D4116-246C-4745-9350-066F4491A4E2}"/>
          </ac:spMkLst>
        </pc:spChg>
        <pc:spChg chg="mod">
          <ac:chgData name="Hamlet Markarian" userId="4926d2b407f31d77" providerId="LiveId" clId="{1C057F98-2CC4-49E3-A2E2-A804BE88845B}" dt="2021-05-06T09:32:25.047" v="3985"/>
          <ac:spMkLst>
            <pc:docMk/>
            <pc:sldMk cId="4177111384" sldId="1709"/>
            <ac:spMk id="45" creationId="{A1110B4A-6A02-4D51-8CA0-9223F140FD44}"/>
          </ac:spMkLst>
        </pc:spChg>
        <pc:spChg chg="mod">
          <ac:chgData name="Hamlet Markarian" userId="4926d2b407f31d77" providerId="LiveId" clId="{1C057F98-2CC4-49E3-A2E2-A804BE88845B}" dt="2021-05-06T09:32:25.047" v="3985"/>
          <ac:spMkLst>
            <pc:docMk/>
            <pc:sldMk cId="4177111384" sldId="1709"/>
            <ac:spMk id="46" creationId="{171E43AE-E360-4E67-9403-892FB88D02D0}"/>
          </ac:spMkLst>
        </pc:spChg>
        <pc:spChg chg="mod">
          <ac:chgData name="Hamlet Markarian" userId="4926d2b407f31d77" providerId="LiveId" clId="{1C057F98-2CC4-49E3-A2E2-A804BE88845B}" dt="2021-05-06T09:32:25.047" v="3985"/>
          <ac:spMkLst>
            <pc:docMk/>
            <pc:sldMk cId="4177111384" sldId="1709"/>
            <ac:spMk id="47" creationId="{3116394F-011E-445D-96CF-B64300B4039C}"/>
          </ac:spMkLst>
        </pc:spChg>
        <pc:spChg chg="mod">
          <ac:chgData name="Hamlet Markarian" userId="4926d2b407f31d77" providerId="LiveId" clId="{1C057F98-2CC4-49E3-A2E2-A804BE88845B}" dt="2021-05-06T09:32:25.047" v="3985"/>
          <ac:spMkLst>
            <pc:docMk/>
            <pc:sldMk cId="4177111384" sldId="1709"/>
            <ac:spMk id="48" creationId="{AE91C808-8F7F-466C-BC52-6584C49BC82E}"/>
          </ac:spMkLst>
        </pc:spChg>
        <pc:spChg chg="mod">
          <ac:chgData name="Hamlet Markarian" userId="4926d2b407f31d77" providerId="LiveId" clId="{1C057F98-2CC4-49E3-A2E2-A804BE88845B}" dt="2021-05-06T09:32:25.047" v="3985"/>
          <ac:spMkLst>
            <pc:docMk/>
            <pc:sldMk cId="4177111384" sldId="1709"/>
            <ac:spMk id="49" creationId="{84ACC86B-FE65-41F6-A1F0-EF22EA85556B}"/>
          </ac:spMkLst>
        </pc:spChg>
        <pc:spChg chg="mod">
          <ac:chgData name="Hamlet Markarian" userId="4926d2b407f31d77" providerId="LiveId" clId="{1C057F98-2CC4-49E3-A2E2-A804BE88845B}" dt="2021-05-06T09:32:25.047" v="3985"/>
          <ac:spMkLst>
            <pc:docMk/>
            <pc:sldMk cId="4177111384" sldId="1709"/>
            <ac:spMk id="50" creationId="{03E5DE22-B200-4B19-B657-A793AE0CCA53}"/>
          </ac:spMkLst>
        </pc:spChg>
        <pc:spChg chg="mod">
          <ac:chgData name="Hamlet Markarian" userId="4926d2b407f31d77" providerId="LiveId" clId="{1C057F98-2CC4-49E3-A2E2-A804BE88845B}" dt="2021-05-06T09:32:25.047" v="3985"/>
          <ac:spMkLst>
            <pc:docMk/>
            <pc:sldMk cId="4177111384" sldId="1709"/>
            <ac:spMk id="51" creationId="{7D33F911-1AB1-4A3B-96B7-03413A86B51E}"/>
          </ac:spMkLst>
        </pc:spChg>
        <pc:spChg chg="mod">
          <ac:chgData name="Hamlet Markarian" userId="4926d2b407f31d77" providerId="LiveId" clId="{1C057F98-2CC4-49E3-A2E2-A804BE88845B}" dt="2021-05-06T09:32:25.047" v="3985"/>
          <ac:spMkLst>
            <pc:docMk/>
            <pc:sldMk cId="4177111384" sldId="1709"/>
            <ac:spMk id="52" creationId="{B6ED9EAC-E03B-4B7F-87F1-C4CBFF35FAC9}"/>
          </ac:spMkLst>
        </pc:spChg>
        <pc:spChg chg="mod">
          <ac:chgData name="Hamlet Markarian" userId="4926d2b407f31d77" providerId="LiveId" clId="{1C057F98-2CC4-49E3-A2E2-A804BE88845B}" dt="2021-05-06T09:32:25.047" v="3985"/>
          <ac:spMkLst>
            <pc:docMk/>
            <pc:sldMk cId="4177111384" sldId="1709"/>
            <ac:spMk id="53" creationId="{44A1209E-CC9F-4213-9FF4-FF02B114A436}"/>
          </ac:spMkLst>
        </pc:spChg>
        <pc:spChg chg="mod">
          <ac:chgData name="Hamlet Markarian" userId="4926d2b407f31d77" providerId="LiveId" clId="{1C057F98-2CC4-49E3-A2E2-A804BE88845B}" dt="2021-05-06T09:32:25.047" v="3985"/>
          <ac:spMkLst>
            <pc:docMk/>
            <pc:sldMk cId="4177111384" sldId="1709"/>
            <ac:spMk id="54" creationId="{44914CA4-3931-460E-9F46-D9A8CE6C260E}"/>
          </ac:spMkLst>
        </pc:spChg>
        <pc:spChg chg="mod">
          <ac:chgData name="Hamlet Markarian" userId="4926d2b407f31d77" providerId="LiveId" clId="{1C057F98-2CC4-49E3-A2E2-A804BE88845B}" dt="2021-05-06T09:32:25.047" v="3985"/>
          <ac:spMkLst>
            <pc:docMk/>
            <pc:sldMk cId="4177111384" sldId="1709"/>
            <ac:spMk id="56" creationId="{0D9DBFC0-23AE-4AC1-AD0D-C4DD5F23A57E}"/>
          </ac:spMkLst>
        </pc:spChg>
        <pc:spChg chg="mod">
          <ac:chgData name="Hamlet Markarian" userId="4926d2b407f31d77" providerId="LiveId" clId="{1C057F98-2CC4-49E3-A2E2-A804BE88845B}" dt="2021-05-06T09:32:25.047" v="3985"/>
          <ac:spMkLst>
            <pc:docMk/>
            <pc:sldMk cId="4177111384" sldId="1709"/>
            <ac:spMk id="57" creationId="{B79FE3FB-DDD9-4C52-A866-E3982D872286}"/>
          </ac:spMkLst>
        </pc:spChg>
        <pc:spChg chg="mod">
          <ac:chgData name="Hamlet Markarian" userId="4926d2b407f31d77" providerId="LiveId" clId="{1C057F98-2CC4-49E3-A2E2-A804BE88845B}" dt="2021-05-06T09:32:25.047" v="3985"/>
          <ac:spMkLst>
            <pc:docMk/>
            <pc:sldMk cId="4177111384" sldId="1709"/>
            <ac:spMk id="58" creationId="{2BBA152E-DC42-444F-83BB-3292E1B4B866}"/>
          </ac:spMkLst>
        </pc:spChg>
        <pc:spChg chg="mod">
          <ac:chgData name="Hamlet Markarian" userId="4926d2b407f31d77" providerId="LiveId" clId="{1C057F98-2CC4-49E3-A2E2-A804BE88845B}" dt="2021-05-06T09:32:25.047" v="3985"/>
          <ac:spMkLst>
            <pc:docMk/>
            <pc:sldMk cId="4177111384" sldId="1709"/>
            <ac:spMk id="60" creationId="{66041A36-27AB-415C-8F46-D51E7E9C1AB9}"/>
          </ac:spMkLst>
        </pc:spChg>
        <pc:spChg chg="mod">
          <ac:chgData name="Hamlet Markarian" userId="4926d2b407f31d77" providerId="LiveId" clId="{1C057F98-2CC4-49E3-A2E2-A804BE88845B}" dt="2021-05-06T09:32:25.047" v="3985"/>
          <ac:spMkLst>
            <pc:docMk/>
            <pc:sldMk cId="4177111384" sldId="1709"/>
            <ac:spMk id="66" creationId="{A935E621-D2C2-482E-9400-A98804E0D0A7}"/>
          </ac:spMkLst>
        </pc:spChg>
        <pc:spChg chg="add mod ord">
          <ac:chgData name="Hamlet Markarian" userId="4926d2b407f31d77" providerId="LiveId" clId="{1C057F98-2CC4-49E3-A2E2-A804BE88845B}" dt="2021-05-06T09:32:25.047" v="3985"/>
          <ac:spMkLst>
            <pc:docMk/>
            <pc:sldMk cId="4177111384" sldId="1709"/>
            <ac:spMk id="69" creationId="{AB789A32-7071-43C4-A530-D5006801DA08}"/>
          </ac:spMkLst>
        </pc:spChg>
        <pc:grpChg chg="add mod">
          <ac:chgData name="Hamlet Markarian" userId="4926d2b407f31d77" providerId="LiveId" clId="{1C057F98-2CC4-49E3-A2E2-A804BE88845B}" dt="2021-05-06T09:32:25.047" v="3985"/>
          <ac:grpSpMkLst>
            <pc:docMk/>
            <pc:sldMk cId="4177111384" sldId="1709"/>
            <ac:grpSpMk id="20" creationId="{F1934D04-34DF-41F6-9E97-DC1D8071656C}"/>
          </ac:grpSpMkLst>
        </pc:grpChg>
        <pc:grpChg chg="mod">
          <ac:chgData name="Hamlet Markarian" userId="4926d2b407f31d77" providerId="LiveId" clId="{1C057F98-2CC4-49E3-A2E2-A804BE88845B}" dt="2021-05-06T09:32:25.047" v="3985"/>
          <ac:grpSpMkLst>
            <pc:docMk/>
            <pc:sldMk cId="4177111384" sldId="1709"/>
            <ac:grpSpMk id="34" creationId="{3FAD39AD-7134-47BF-BA71-B931D44C32CA}"/>
          </ac:grpSpMkLst>
        </pc:grpChg>
        <pc:grpChg chg="add mod">
          <ac:chgData name="Hamlet Markarian" userId="4926d2b407f31d77" providerId="LiveId" clId="{1C057F98-2CC4-49E3-A2E2-A804BE88845B}" dt="2021-05-06T09:32:25.047" v="3985"/>
          <ac:grpSpMkLst>
            <pc:docMk/>
            <pc:sldMk cId="4177111384" sldId="1709"/>
            <ac:grpSpMk id="62" creationId="{44B80ADB-6EEA-4AF9-AF94-2CF7622C1E96}"/>
          </ac:grpSpMkLst>
        </pc:grpChg>
        <pc:grpChg chg="mod">
          <ac:chgData name="Hamlet Markarian" userId="4926d2b407f31d77" providerId="LiveId" clId="{1C057F98-2CC4-49E3-A2E2-A804BE88845B}" dt="2021-05-06T09:32:25.047" v="3985"/>
          <ac:grpSpMkLst>
            <pc:docMk/>
            <pc:sldMk cId="4177111384" sldId="1709"/>
            <ac:grpSpMk id="65" creationId="{C65E6CB7-2145-41D8-B489-5D4642758BB0}"/>
          </ac:grpSpMkLst>
        </pc:grpChg>
        <pc:picChg chg="mod">
          <ac:chgData name="Hamlet Markarian" userId="4926d2b407f31d77" providerId="LiveId" clId="{1C057F98-2CC4-49E3-A2E2-A804BE88845B}" dt="2021-05-06T09:32:25.047" v="3985"/>
          <ac:picMkLst>
            <pc:docMk/>
            <pc:sldMk cId="4177111384" sldId="1709"/>
            <ac:picMk id="55" creationId="{8949BDD1-2918-4A15-97B5-46AA812BFC63}"/>
          </ac:picMkLst>
        </pc:picChg>
        <pc:picChg chg="mod">
          <ac:chgData name="Hamlet Markarian" userId="4926d2b407f31d77" providerId="LiveId" clId="{1C057F98-2CC4-49E3-A2E2-A804BE88845B}" dt="2021-05-06T09:32:25.047" v="3985"/>
          <ac:picMkLst>
            <pc:docMk/>
            <pc:sldMk cId="4177111384" sldId="1709"/>
            <ac:picMk id="59" creationId="{B9526696-E983-4EDA-8A8C-E710C71CB59C}"/>
          </ac:picMkLst>
        </pc:picChg>
        <pc:picChg chg="add mod">
          <ac:chgData name="Hamlet Markarian" userId="4926d2b407f31d77" providerId="LiveId" clId="{1C057F98-2CC4-49E3-A2E2-A804BE88845B}" dt="2021-05-06T09:32:25.047" v="3985"/>
          <ac:picMkLst>
            <pc:docMk/>
            <pc:sldMk cId="4177111384" sldId="1709"/>
            <ac:picMk id="61" creationId="{71046579-56F9-4ABE-AD16-91D2B2793D7F}"/>
          </ac:picMkLst>
        </pc:picChg>
        <pc:picChg chg="mod">
          <ac:chgData name="Hamlet Markarian" userId="4926d2b407f31d77" providerId="LiveId" clId="{1C057F98-2CC4-49E3-A2E2-A804BE88845B}" dt="2021-05-06T09:32:25.047" v="3985"/>
          <ac:picMkLst>
            <pc:docMk/>
            <pc:sldMk cId="4177111384" sldId="1709"/>
            <ac:picMk id="63" creationId="{42E5420B-3090-4C28-A5A9-60807EFF2A15}"/>
          </ac:picMkLst>
        </pc:picChg>
        <pc:picChg chg="mod">
          <ac:chgData name="Hamlet Markarian" userId="4926d2b407f31d77" providerId="LiveId" clId="{1C057F98-2CC4-49E3-A2E2-A804BE88845B}" dt="2021-05-06T09:32:25.047" v="3985"/>
          <ac:picMkLst>
            <pc:docMk/>
            <pc:sldMk cId="4177111384" sldId="1709"/>
            <ac:picMk id="64" creationId="{3D7A86DD-B6A2-4E48-9BDA-CD3A5E339B51}"/>
          </ac:picMkLst>
        </pc:picChg>
        <pc:cxnChg chg="mod">
          <ac:chgData name="Hamlet Markarian" userId="4926d2b407f31d77" providerId="LiveId" clId="{1C057F98-2CC4-49E3-A2E2-A804BE88845B}" dt="2021-05-06T09:32:25.047" v="3985"/>
          <ac:cxnSpMkLst>
            <pc:docMk/>
            <pc:sldMk cId="4177111384" sldId="1709"/>
            <ac:cxnSpMk id="67" creationId="{4C089534-2F2E-48A6-B55F-2EEA65BC111A}"/>
          </ac:cxnSpMkLst>
        </pc:cxnChg>
        <pc:cxnChg chg="mod">
          <ac:chgData name="Hamlet Markarian" userId="4926d2b407f31d77" providerId="LiveId" clId="{1C057F98-2CC4-49E3-A2E2-A804BE88845B}" dt="2021-05-06T09:32:25.047" v="3985"/>
          <ac:cxnSpMkLst>
            <pc:docMk/>
            <pc:sldMk cId="4177111384" sldId="1709"/>
            <ac:cxnSpMk id="68" creationId="{74288DA2-04AE-454D-8080-DBD7A615EAD9}"/>
          </ac:cxnSpMkLst>
        </pc:cxnChg>
      </pc:sldChg>
      <pc:sldChg chg="addSp modSp add mod">
        <pc:chgData name="Hamlet Markarian" userId="4926d2b407f31d77" providerId="LiveId" clId="{1C057F98-2CC4-49E3-A2E2-A804BE88845B}" dt="2021-05-06T09:32:25.047" v="3985"/>
        <pc:sldMkLst>
          <pc:docMk/>
          <pc:sldMk cId="1432003819" sldId="1710"/>
        </pc:sldMkLst>
        <pc:spChg chg="mod">
          <ac:chgData name="Hamlet Markarian" userId="4926d2b407f31d77" providerId="LiveId" clId="{1C057F98-2CC4-49E3-A2E2-A804BE88845B}" dt="2021-05-06T09:32:25.047" v="3985"/>
          <ac:spMkLst>
            <pc:docMk/>
            <pc:sldMk cId="1432003819" sldId="1710"/>
            <ac:spMk id="5" creationId="{BC01E833-A438-4C2A-AF28-2B402D7F80E5}"/>
          </ac:spMkLst>
        </pc:spChg>
        <pc:spChg chg="add mod">
          <ac:chgData name="Hamlet Markarian" userId="4926d2b407f31d77" providerId="LiveId" clId="{1C057F98-2CC4-49E3-A2E2-A804BE88845B}" dt="2021-05-06T09:32:25.047" v="3985"/>
          <ac:spMkLst>
            <pc:docMk/>
            <pc:sldMk cId="1432003819" sldId="1710"/>
            <ac:spMk id="14" creationId="{467E7EC2-29E1-462E-9C1A-1F50C72F2EC2}"/>
          </ac:spMkLst>
        </pc:spChg>
        <pc:spChg chg="add mod">
          <ac:chgData name="Hamlet Markarian" userId="4926d2b407f31d77" providerId="LiveId" clId="{1C057F98-2CC4-49E3-A2E2-A804BE88845B}" dt="2021-05-06T09:32:25.047" v="3985"/>
          <ac:spMkLst>
            <pc:docMk/>
            <pc:sldMk cId="1432003819" sldId="1710"/>
            <ac:spMk id="15" creationId="{D7EE4E2D-C3BF-4CF4-B12B-65698EC609C6}"/>
          </ac:spMkLst>
        </pc:spChg>
        <pc:spChg chg="add mod">
          <ac:chgData name="Hamlet Markarian" userId="4926d2b407f31d77" providerId="LiveId" clId="{1C057F98-2CC4-49E3-A2E2-A804BE88845B}" dt="2021-05-06T09:32:25.047" v="3985"/>
          <ac:spMkLst>
            <pc:docMk/>
            <pc:sldMk cId="1432003819" sldId="1710"/>
            <ac:spMk id="16" creationId="{9831E93A-4DEA-40A9-99C1-1681FF005CC1}"/>
          </ac:spMkLst>
        </pc:spChg>
        <pc:spChg chg="add mod">
          <ac:chgData name="Hamlet Markarian" userId="4926d2b407f31d77" providerId="LiveId" clId="{1C057F98-2CC4-49E3-A2E2-A804BE88845B}" dt="2021-05-06T09:32:25.047" v="3985"/>
          <ac:spMkLst>
            <pc:docMk/>
            <pc:sldMk cId="1432003819" sldId="1710"/>
            <ac:spMk id="17" creationId="{786E6FE7-7F52-4901-82C4-3904A32086E2}"/>
          </ac:spMkLst>
        </pc:spChg>
        <pc:spChg chg="add mod">
          <ac:chgData name="Hamlet Markarian" userId="4926d2b407f31d77" providerId="LiveId" clId="{1C057F98-2CC4-49E3-A2E2-A804BE88845B}" dt="2021-05-06T09:32:25.047" v="3985"/>
          <ac:spMkLst>
            <pc:docMk/>
            <pc:sldMk cId="1432003819" sldId="1710"/>
            <ac:spMk id="19" creationId="{A3B38A9B-6AA1-4386-B496-4FE21246A33D}"/>
          </ac:spMkLst>
        </pc:spChg>
        <pc:spChg chg="mod">
          <ac:chgData name="Hamlet Markarian" userId="4926d2b407f31d77" providerId="LiveId" clId="{1C057F98-2CC4-49E3-A2E2-A804BE88845B}" dt="2021-05-06T09:32:25.047" v="3985"/>
          <ac:spMkLst>
            <pc:docMk/>
            <pc:sldMk cId="1432003819" sldId="1710"/>
            <ac:spMk id="35" creationId="{0F9A0D7E-7FCF-48DF-BAE9-C32DF98CD62E}"/>
          </ac:spMkLst>
        </pc:spChg>
        <pc:spChg chg="mod">
          <ac:chgData name="Hamlet Markarian" userId="4926d2b407f31d77" providerId="LiveId" clId="{1C057F98-2CC4-49E3-A2E2-A804BE88845B}" dt="2021-05-06T09:32:25.047" v="3985"/>
          <ac:spMkLst>
            <pc:docMk/>
            <pc:sldMk cId="1432003819" sldId="1710"/>
            <ac:spMk id="36" creationId="{1968768D-6339-4F5B-BEA1-B14758316542}"/>
          </ac:spMkLst>
        </pc:spChg>
        <pc:spChg chg="mod">
          <ac:chgData name="Hamlet Markarian" userId="4926d2b407f31d77" providerId="LiveId" clId="{1C057F98-2CC4-49E3-A2E2-A804BE88845B}" dt="2021-05-06T09:32:25.047" v="3985"/>
          <ac:spMkLst>
            <pc:docMk/>
            <pc:sldMk cId="1432003819" sldId="1710"/>
            <ac:spMk id="37" creationId="{D00EE6FC-9BEE-4094-AF77-930CBC86E46A}"/>
          </ac:spMkLst>
        </pc:spChg>
        <pc:spChg chg="mod">
          <ac:chgData name="Hamlet Markarian" userId="4926d2b407f31d77" providerId="LiveId" clId="{1C057F98-2CC4-49E3-A2E2-A804BE88845B}" dt="2021-05-06T09:32:25.047" v="3985"/>
          <ac:spMkLst>
            <pc:docMk/>
            <pc:sldMk cId="1432003819" sldId="1710"/>
            <ac:spMk id="38" creationId="{E3EDC7FE-AAA2-41C2-8108-57A0FA8ADF4A}"/>
          </ac:spMkLst>
        </pc:spChg>
        <pc:spChg chg="mod">
          <ac:chgData name="Hamlet Markarian" userId="4926d2b407f31d77" providerId="LiveId" clId="{1C057F98-2CC4-49E3-A2E2-A804BE88845B}" dt="2021-05-06T09:32:25.047" v="3985"/>
          <ac:spMkLst>
            <pc:docMk/>
            <pc:sldMk cId="1432003819" sldId="1710"/>
            <ac:spMk id="39" creationId="{3B13F559-20C8-4B24-A0FF-2A57318C2A51}"/>
          </ac:spMkLst>
        </pc:spChg>
        <pc:spChg chg="mod">
          <ac:chgData name="Hamlet Markarian" userId="4926d2b407f31d77" providerId="LiveId" clId="{1C057F98-2CC4-49E3-A2E2-A804BE88845B}" dt="2021-05-06T09:32:25.047" v="3985"/>
          <ac:spMkLst>
            <pc:docMk/>
            <pc:sldMk cId="1432003819" sldId="1710"/>
            <ac:spMk id="40" creationId="{0CC46578-DA7F-4BB8-9868-87C76AF7AD9E}"/>
          </ac:spMkLst>
        </pc:spChg>
        <pc:spChg chg="mod">
          <ac:chgData name="Hamlet Markarian" userId="4926d2b407f31d77" providerId="LiveId" clId="{1C057F98-2CC4-49E3-A2E2-A804BE88845B}" dt="2021-05-06T09:32:25.047" v="3985"/>
          <ac:spMkLst>
            <pc:docMk/>
            <pc:sldMk cId="1432003819" sldId="1710"/>
            <ac:spMk id="57" creationId="{B79FE3FB-DDD9-4C52-A866-E3982D872286}"/>
          </ac:spMkLst>
        </pc:spChg>
        <pc:grpChg chg="mod">
          <ac:chgData name="Hamlet Markarian" userId="4926d2b407f31d77" providerId="LiveId" clId="{1C057F98-2CC4-49E3-A2E2-A804BE88845B}" dt="2021-05-06T09:32:25.047" v="3985"/>
          <ac:grpSpMkLst>
            <pc:docMk/>
            <pc:sldMk cId="1432003819" sldId="1710"/>
            <ac:grpSpMk id="34" creationId="{3FAD39AD-7134-47BF-BA71-B931D44C32CA}"/>
          </ac:grpSpMkLst>
        </pc:grpChg>
        <pc:picChg chg="mod">
          <ac:chgData name="Hamlet Markarian" userId="4926d2b407f31d77" providerId="LiveId" clId="{1C057F98-2CC4-49E3-A2E2-A804BE88845B}" dt="2021-05-06T09:32:25.047" v="3985"/>
          <ac:picMkLst>
            <pc:docMk/>
            <pc:sldMk cId="1432003819" sldId="1710"/>
            <ac:picMk id="55" creationId="{8949BDD1-2918-4A15-97B5-46AA812BFC63}"/>
          </ac:picMkLst>
        </pc:picChg>
        <pc:picChg chg="mod">
          <ac:chgData name="Hamlet Markarian" userId="4926d2b407f31d77" providerId="LiveId" clId="{1C057F98-2CC4-49E3-A2E2-A804BE88845B}" dt="2021-05-06T09:32:25.047" v="3985"/>
          <ac:picMkLst>
            <pc:docMk/>
            <pc:sldMk cId="1432003819" sldId="1710"/>
            <ac:picMk id="59" creationId="{B9526696-E983-4EDA-8A8C-E710C71CB59C}"/>
          </ac:picMkLst>
        </pc:picChg>
        <pc:picChg chg="mod">
          <ac:chgData name="Hamlet Markarian" userId="4926d2b407f31d77" providerId="LiveId" clId="{1C057F98-2CC4-49E3-A2E2-A804BE88845B}" dt="2021-05-06T09:32:25.047" v="3985"/>
          <ac:picMkLst>
            <pc:docMk/>
            <pc:sldMk cId="1432003819" sldId="1710"/>
            <ac:picMk id="63" creationId="{42E5420B-3090-4C28-A5A9-60807EFF2A15}"/>
          </ac:picMkLst>
        </pc:picChg>
        <pc:cxnChg chg="add mod">
          <ac:chgData name="Hamlet Markarian" userId="4926d2b407f31d77" providerId="LiveId" clId="{1C057F98-2CC4-49E3-A2E2-A804BE88845B}" dt="2021-05-06T09:32:25.047" v="3985"/>
          <ac:cxnSpMkLst>
            <pc:docMk/>
            <pc:sldMk cId="1432003819" sldId="1710"/>
            <ac:cxnSpMk id="18" creationId="{D1771FD8-F2F1-482F-8E5B-3F59624AD7C8}"/>
          </ac:cxnSpMkLst>
        </pc:cxnChg>
      </pc:sldChg>
      <pc:sldChg chg="addSp modSp add mod">
        <pc:chgData name="Hamlet Markarian" userId="4926d2b407f31d77" providerId="LiveId" clId="{1C057F98-2CC4-49E3-A2E2-A804BE88845B}" dt="2021-05-06T09:32:25.047" v="3985"/>
        <pc:sldMkLst>
          <pc:docMk/>
          <pc:sldMk cId="4166193801" sldId="1711"/>
        </pc:sldMkLst>
        <pc:spChg chg="mod">
          <ac:chgData name="Hamlet Markarian" userId="4926d2b407f31d77" providerId="LiveId" clId="{1C057F98-2CC4-49E3-A2E2-A804BE88845B}" dt="2021-05-06T09:32:25.047" v="3985"/>
          <ac:spMkLst>
            <pc:docMk/>
            <pc:sldMk cId="4166193801" sldId="1711"/>
            <ac:spMk id="5" creationId="{BC01E833-A438-4C2A-AF28-2B402D7F80E5}"/>
          </ac:spMkLst>
        </pc:spChg>
        <pc:spChg chg="mod">
          <ac:chgData name="Hamlet Markarian" userId="4926d2b407f31d77" providerId="LiveId" clId="{1C057F98-2CC4-49E3-A2E2-A804BE88845B}" dt="2021-05-06T09:32:25.047" v="3985"/>
          <ac:spMkLst>
            <pc:docMk/>
            <pc:sldMk cId="4166193801" sldId="1711"/>
            <ac:spMk id="15" creationId="{83C5F145-E404-434B-B01B-A4B054E790C1}"/>
          </ac:spMkLst>
        </pc:spChg>
        <pc:spChg chg="add mod">
          <ac:chgData name="Hamlet Markarian" userId="4926d2b407f31d77" providerId="LiveId" clId="{1C057F98-2CC4-49E3-A2E2-A804BE88845B}" dt="2021-05-06T09:32:25.047" v="3985"/>
          <ac:spMkLst>
            <pc:docMk/>
            <pc:sldMk cId="4166193801" sldId="1711"/>
            <ac:spMk id="19" creationId="{02D9443F-38C7-49E6-A084-ADF02E54ABCF}"/>
          </ac:spMkLst>
        </pc:spChg>
        <pc:spChg chg="add mod">
          <ac:chgData name="Hamlet Markarian" userId="4926d2b407f31d77" providerId="LiveId" clId="{1C057F98-2CC4-49E3-A2E2-A804BE88845B}" dt="2021-05-06T09:32:25.047" v="3985"/>
          <ac:spMkLst>
            <pc:docMk/>
            <pc:sldMk cId="4166193801" sldId="1711"/>
            <ac:spMk id="20" creationId="{ACEE0085-1AF7-429D-9102-BBCE490BB0A5}"/>
          </ac:spMkLst>
        </pc:spChg>
        <pc:spChg chg="add mod">
          <ac:chgData name="Hamlet Markarian" userId="4926d2b407f31d77" providerId="LiveId" clId="{1C057F98-2CC4-49E3-A2E2-A804BE88845B}" dt="2021-05-06T09:32:25.047" v="3985"/>
          <ac:spMkLst>
            <pc:docMk/>
            <pc:sldMk cId="4166193801" sldId="1711"/>
            <ac:spMk id="21" creationId="{9FA94447-BEC6-4778-989A-8851C678348E}"/>
          </ac:spMkLst>
        </pc:spChg>
        <pc:spChg chg="add mod">
          <ac:chgData name="Hamlet Markarian" userId="4926d2b407f31d77" providerId="LiveId" clId="{1C057F98-2CC4-49E3-A2E2-A804BE88845B}" dt="2021-05-06T09:32:25.047" v="3985"/>
          <ac:spMkLst>
            <pc:docMk/>
            <pc:sldMk cId="4166193801" sldId="1711"/>
            <ac:spMk id="22" creationId="{77596086-9FBE-4060-9222-2F6A92BF043F}"/>
          </ac:spMkLst>
        </pc:spChg>
        <pc:spChg chg="add mod">
          <ac:chgData name="Hamlet Markarian" userId="4926d2b407f31d77" providerId="LiveId" clId="{1C057F98-2CC4-49E3-A2E2-A804BE88845B}" dt="2021-05-06T09:32:25.047" v="3985"/>
          <ac:spMkLst>
            <pc:docMk/>
            <pc:sldMk cId="4166193801" sldId="1711"/>
            <ac:spMk id="23" creationId="{E6326982-FE28-44C9-A284-F8923345AC45}"/>
          </ac:spMkLst>
        </pc:spChg>
        <pc:spChg chg="add mod">
          <ac:chgData name="Hamlet Markarian" userId="4926d2b407f31d77" providerId="LiveId" clId="{1C057F98-2CC4-49E3-A2E2-A804BE88845B}" dt="2021-05-06T09:32:25.047" v="3985"/>
          <ac:spMkLst>
            <pc:docMk/>
            <pc:sldMk cId="4166193801" sldId="1711"/>
            <ac:spMk id="24" creationId="{3E4F071F-2E14-40FA-9646-8738238EA23B}"/>
          </ac:spMkLst>
        </pc:spChg>
        <pc:spChg chg="mod">
          <ac:chgData name="Hamlet Markarian" userId="4926d2b407f31d77" providerId="LiveId" clId="{1C057F98-2CC4-49E3-A2E2-A804BE88845B}" dt="2021-05-06T09:32:25.047" v="3985"/>
          <ac:spMkLst>
            <pc:docMk/>
            <pc:sldMk cId="4166193801" sldId="1711"/>
            <ac:spMk id="35" creationId="{0F9A0D7E-7FCF-48DF-BAE9-C32DF98CD62E}"/>
          </ac:spMkLst>
        </pc:spChg>
        <pc:spChg chg="mod">
          <ac:chgData name="Hamlet Markarian" userId="4926d2b407f31d77" providerId="LiveId" clId="{1C057F98-2CC4-49E3-A2E2-A804BE88845B}" dt="2021-05-06T09:32:25.047" v="3985"/>
          <ac:spMkLst>
            <pc:docMk/>
            <pc:sldMk cId="4166193801" sldId="1711"/>
            <ac:spMk id="36" creationId="{1968768D-6339-4F5B-BEA1-B14758316542}"/>
          </ac:spMkLst>
        </pc:spChg>
        <pc:spChg chg="mod">
          <ac:chgData name="Hamlet Markarian" userId="4926d2b407f31d77" providerId="LiveId" clId="{1C057F98-2CC4-49E3-A2E2-A804BE88845B}" dt="2021-05-06T09:32:25.047" v="3985"/>
          <ac:spMkLst>
            <pc:docMk/>
            <pc:sldMk cId="4166193801" sldId="1711"/>
            <ac:spMk id="37" creationId="{D00EE6FC-9BEE-4094-AF77-930CBC86E46A}"/>
          </ac:spMkLst>
        </pc:spChg>
        <pc:spChg chg="mod">
          <ac:chgData name="Hamlet Markarian" userId="4926d2b407f31d77" providerId="LiveId" clId="{1C057F98-2CC4-49E3-A2E2-A804BE88845B}" dt="2021-05-06T09:32:25.047" v="3985"/>
          <ac:spMkLst>
            <pc:docMk/>
            <pc:sldMk cId="4166193801" sldId="1711"/>
            <ac:spMk id="38" creationId="{E3EDC7FE-AAA2-41C2-8108-57A0FA8ADF4A}"/>
          </ac:spMkLst>
        </pc:spChg>
        <pc:spChg chg="mod">
          <ac:chgData name="Hamlet Markarian" userId="4926d2b407f31d77" providerId="LiveId" clId="{1C057F98-2CC4-49E3-A2E2-A804BE88845B}" dt="2021-05-06T09:32:25.047" v="3985"/>
          <ac:spMkLst>
            <pc:docMk/>
            <pc:sldMk cId="4166193801" sldId="1711"/>
            <ac:spMk id="39" creationId="{3B13F559-20C8-4B24-A0FF-2A57318C2A51}"/>
          </ac:spMkLst>
        </pc:spChg>
        <pc:spChg chg="mod">
          <ac:chgData name="Hamlet Markarian" userId="4926d2b407f31d77" providerId="LiveId" clId="{1C057F98-2CC4-49E3-A2E2-A804BE88845B}" dt="2021-05-06T09:32:25.047" v="3985"/>
          <ac:spMkLst>
            <pc:docMk/>
            <pc:sldMk cId="4166193801" sldId="1711"/>
            <ac:spMk id="40" creationId="{0CC46578-DA7F-4BB8-9868-87C76AF7AD9E}"/>
          </ac:spMkLst>
        </pc:spChg>
        <pc:spChg chg="mod">
          <ac:chgData name="Hamlet Markarian" userId="4926d2b407f31d77" providerId="LiveId" clId="{1C057F98-2CC4-49E3-A2E2-A804BE88845B}" dt="2021-05-06T09:32:25.047" v="3985"/>
          <ac:spMkLst>
            <pc:docMk/>
            <pc:sldMk cId="4166193801" sldId="1711"/>
            <ac:spMk id="57" creationId="{B79FE3FB-DDD9-4C52-A866-E3982D872286}"/>
          </ac:spMkLst>
        </pc:spChg>
        <pc:grpChg chg="add mod">
          <ac:chgData name="Hamlet Markarian" userId="4926d2b407f31d77" providerId="LiveId" clId="{1C057F98-2CC4-49E3-A2E2-A804BE88845B}" dt="2021-05-06T09:32:25.047" v="3985"/>
          <ac:grpSpMkLst>
            <pc:docMk/>
            <pc:sldMk cId="4166193801" sldId="1711"/>
            <ac:grpSpMk id="14" creationId="{01DDDA77-AA2A-41FF-8117-437A446CBBC1}"/>
          </ac:grpSpMkLst>
        </pc:grpChg>
        <pc:grpChg chg="mod">
          <ac:chgData name="Hamlet Markarian" userId="4926d2b407f31d77" providerId="LiveId" clId="{1C057F98-2CC4-49E3-A2E2-A804BE88845B}" dt="2021-05-06T09:32:25.047" v="3985"/>
          <ac:grpSpMkLst>
            <pc:docMk/>
            <pc:sldMk cId="4166193801" sldId="1711"/>
            <ac:grpSpMk id="16" creationId="{9CE8843E-5B2F-48BD-98A9-F2D451A55243}"/>
          </ac:grpSpMkLst>
        </pc:grpChg>
        <pc:grpChg chg="mod">
          <ac:chgData name="Hamlet Markarian" userId="4926d2b407f31d77" providerId="LiveId" clId="{1C057F98-2CC4-49E3-A2E2-A804BE88845B}" dt="2021-05-06T09:32:25.047" v="3985"/>
          <ac:grpSpMkLst>
            <pc:docMk/>
            <pc:sldMk cId="4166193801" sldId="1711"/>
            <ac:grpSpMk id="34" creationId="{3FAD39AD-7134-47BF-BA71-B931D44C32CA}"/>
          </ac:grpSpMkLst>
        </pc:grpChg>
        <pc:picChg chg="mod">
          <ac:chgData name="Hamlet Markarian" userId="4926d2b407f31d77" providerId="LiveId" clId="{1C057F98-2CC4-49E3-A2E2-A804BE88845B}" dt="2021-05-06T09:32:25.047" v="3985"/>
          <ac:picMkLst>
            <pc:docMk/>
            <pc:sldMk cId="4166193801" sldId="1711"/>
            <ac:picMk id="17" creationId="{63D414CA-4590-4C45-9EA2-405750D73225}"/>
          </ac:picMkLst>
        </pc:picChg>
        <pc:picChg chg="mod">
          <ac:chgData name="Hamlet Markarian" userId="4926d2b407f31d77" providerId="LiveId" clId="{1C057F98-2CC4-49E3-A2E2-A804BE88845B}" dt="2021-05-06T09:32:25.047" v="3985"/>
          <ac:picMkLst>
            <pc:docMk/>
            <pc:sldMk cId="4166193801" sldId="1711"/>
            <ac:picMk id="18" creationId="{8AE3761D-1D98-4F8F-AF39-A7F0C8B4150F}"/>
          </ac:picMkLst>
        </pc:picChg>
        <pc:picChg chg="mod">
          <ac:chgData name="Hamlet Markarian" userId="4926d2b407f31d77" providerId="LiveId" clId="{1C057F98-2CC4-49E3-A2E2-A804BE88845B}" dt="2021-05-06T09:32:25.047" v="3985"/>
          <ac:picMkLst>
            <pc:docMk/>
            <pc:sldMk cId="4166193801" sldId="1711"/>
            <ac:picMk id="55" creationId="{8949BDD1-2918-4A15-97B5-46AA812BFC63}"/>
          </ac:picMkLst>
        </pc:picChg>
        <pc:picChg chg="mod">
          <ac:chgData name="Hamlet Markarian" userId="4926d2b407f31d77" providerId="LiveId" clId="{1C057F98-2CC4-49E3-A2E2-A804BE88845B}" dt="2021-05-06T09:32:25.047" v="3985"/>
          <ac:picMkLst>
            <pc:docMk/>
            <pc:sldMk cId="4166193801" sldId="1711"/>
            <ac:picMk id="59" creationId="{B9526696-E983-4EDA-8A8C-E710C71CB59C}"/>
          </ac:picMkLst>
        </pc:picChg>
        <pc:picChg chg="mod">
          <ac:chgData name="Hamlet Markarian" userId="4926d2b407f31d77" providerId="LiveId" clId="{1C057F98-2CC4-49E3-A2E2-A804BE88845B}" dt="2021-05-06T09:32:25.047" v="3985"/>
          <ac:picMkLst>
            <pc:docMk/>
            <pc:sldMk cId="4166193801" sldId="1711"/>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198648449" sldId="1712"/>
        </pc:sldMkLst>
        <pc:spChg chg="mod">
          <ac:chgData name="Hamlet Markarian" userId="4926d2b407f31d77" providerId="LiveId" clId="{1C057F98-2CC4-49E3-A2E2-A804BE88845B}" dt="2021-05-06T09:32:25.047" v="3985"/>
          <ac:spMkLst>
            <pc:docMk/>
            <pc:sldMk cId="198648449" sldId="1712"/>
            <ac:spMk id="5" creationId="{BC01E833-A438-4C2A-AF28-2B402D7F80E5}"/>
          </ac:spMkLst>
        </pc:spChg>
        <pc:spChg chg="del">
          <ac:chgData name="Hamlet Markarian" userId="4926d2b407f31d77" providerId="LiveId" clId="{1C057F98-2CC4-49E3-A2E2-A804BE88845B}" dt="2021-05-05T21:44:33.698" v="2351" actId="478"/>
          <ac:spMkLst>
            <pc:docMk/>
            <pc:sldMk cId="198648449" sldId="1712"/>
            <ac:spMk id="19" creationId="{02D9443F-38C7-49E6-A084-ADF02E54ABCF}"/>
          </ac:spMkLst>
        </pc:spChg>
        <pc:spChg chg="del">
          <ac:chgData name="Hamlet Markarian" userId="4926d2b407f31d77" providerId="LiveId" clId="{1C057F98-2CC4-49E3-A2E2-A804BE88845B}" dt="2021-05-05T21:44:33.698" v="2351" actId="478"/>
          <ac:spMkLst>
            <pc:docMk/>
            <pc:sldMk cId="198648449" sldId="1712"/>
            <ac:spMk id="20" creationId="{ACEE0085-1AF7-429D-9102-BBCE490BB0A5}"/>
          </ac:spMkLst>
        </pc:spChg>
        <pc:spChg chg="del">
          <ac:chgData name="Hamlet Markarian" userId="4926d2b407f31d77" providerId="LiveId" clId="{1C057F98-2CC4-49E3-A2E2-A804BE88845B}" dt="2021-05-05T21:44:33.698" v="2351" actId="478"/>
          <ac:spMkLst>
            <pc:docMk/>
            <pc:sldMk cId="198648449" sldId="1712"/>
            <ac:spMk id="21" creationId="{9FA94447-BEC6-4778-989A-8851C678348E}"/>
          </ac:spMkLst>
        </pc:spChg>
        <pc:spChg chg="del">
          <ac:chgData name="Hamlet Markarian" userId="4926d2b407f31d77" providerId="LiveId" clId="{1C057F98-2CC4-49E3-A2E2-A804BE88845B}" dt="2021-05-05T21:44:33.698" v="2351" actId="478"/>
          <ac:spMkLst>
            <pc:docMk/>
            <pc:sldMk cId="198648449" sldId="1712"/>
            <ac:spMk id="22" creationId="{77596086-9FBE-4060-9222-2F6A92BF043F}"/>
          </ac:spMkLst>
        </pc:spChg>
        <pc:spChg chg="del">
          <ac:chgData name="Hamlet Markarian" userId="4926d2b407f31d77" providerId="LiveId" clId="{1C057F98-2CC4-49E3-A2E2-A804BE88845B}" dt="2021-05-05T21:44:33.698" v="2351" actId="478"/>
          <ac:spMkLst>
            <pc:docMk/>
            <pc:sldMk cId="198648449" sldId="1712"/>
            <ac:spMk id="23" creationId="{E6326982-FE28-44C9-A284-F8923345AC45}"/>
          </ac:spMkLst>
        </pc:spChg>
        <pc:spChg chg="del">
          <ac:chgData name="Hamlet Markarian" userId="4926d2b407f31d77" providerId="LiveId" clId="{1C057F98-2CC4-49E3-A2E2-A804BE88845B}" dt="2021-05-05T21:44:33.698" v="2351" actId="478"/>
          <ac:spMkLst>
            <pc:docMk/>
            <pc:sldMk cId="198648449" sldId="1712"/>
            <ac:spMk id="24" creationId="{3E4F071F-2E14-40FA-9646-8738238EA23B}"/>
          </ac:spMkLst>
        </pc:spChg>
        <pc:spChg chg="add mod">
          <ac:chgData name="Hamlet Markarian" userId="4926d2b407f31d77" providerId="LiveId" clId="{1C057F98-2CC4-49E3-A2E2-A804BE88845B}" dt="2021-05-06T09:32:25.047" v="3985"/>
          <ac:spMkLst>
            <pc:docMk/>
            <pc:sldMk cId="198648449" sldId="1712"/>
            <ac:spMk id="25" creationId="{DFD97550-9D88-4999-AF27-399AE6DF56ED}"/>
          </ac:spMkLst>
        </pc:spChg>
        <pc:spChg chg="add mod">
          <ac:chgData name="Hamlet Markarian" userId="4926d2b407f31d77" providerId="LiveId" clId="{1C057F98-2CC4-49E3-A2E2-A804BE88845B}" dt="2021-05-06T09:32:25.047" v="3985"/>
          <ac:spMkLst>
            <pc:docMk/>
            <pc:sldMk cId="198648449" sldId="1712"/>
            <ac:spMk id="26" creationId="{8CFBFBB3-4D8B-4415-92AA-A4860963CA5E}"/>
          </ac:spMkLst>
        </pc:spChg>
        <pc:spChg chg="add mod">
          <ac:chgData name="Hamlet Markarian" userId="4926d2b407f31d77" providerId="LiveId" clId="{1C057F98-2CC4-49E3-A2E2-A804BE88845B}" dt="2021-05-06T09:32:25.047" v="3985"/>
          <ac:spMkLst>
            <pc:docMk/>
            <pc:sldMk cId="198648449" sldId="1712"/>
            <ac:spMk id="27" creationId="{9861A64E-5703-4EE5-9C42-99FCE23F97B5}"/>
          </ac:spMkLst>
        </pc:spChg>
        <pc:spChg chg="add mod">
          <ac:chgData name="Hamlet Markarian" userId="4926d2b407f31d77" providerId="LiveId" clId="{1C057F98-2CC4-49E3-A2E2-A804BE88845B}" dt="2021-05-06T09:32:25.047" v="3985"/>
          <ac:spMkLst>
            <pc:docMk/>
            <pc:sldMk cId="198648449" sldId="1712"/>
            <ac:spMk id="28" creationId="{25F94EF8-9719-4882-BBEC-0F9A4C2C83F2}"/>
          </ac:spMkLst>
        </pc:spChg>
        <pc:spChg chg="add mod">
          <ac:chgData name="Hamlet Markarian" userId="4926d2b407f31d77" providerId="LiveId" clId="{1C057F98-2CC4-49E3-A2E2-A804BE88845B}" dt="2021-05-06T09:32:25.047" v="3985"/>
          <ac:spMkLst>
            <pc:docMk/>
            <pc:sldMk cId="198648449" sldId="1712"/>
            <ac:spMk id="29" creationId="{DD96EB5C-E160-43E1-9AD9-A72609048658}"/>
          </ac:spMkLst>
        </pc:spChg>
        <pc:spChg chg="add mod ord">
          <ac:chgData name="Hamlet Markarian" userId="4926d2b407f31d77" providerId="LiveId" clId="{1C057F98-2CC4-49E3-A2E2-A804BE88845B}" dt="2021-05-06T09:32:25.047" v="3985"/>
          <ac:spMkLst>
            <pc:docMk/>
            <pc:sldMk cId="198648449" sldId="1712"/>
            <ac:spMk id="30" creationId="{BF7BB766-62A0-416D-8CF1-F10CFFC271CC}"/>
          </ac:spMkLst>
        </pc:spChg>
        <pc:spChg chg="add mod ord">
          <ac:chgData name="Hamlet Markarian" userId="4926d2b407f31d77" providerId="LiveId" clId="{1C057F98-2CC4-49E3-A2E2-A804BE88845B}" dt="2021-05-06T09:32:25.047" v="3985"/>
          <ac:spMkLst>
            <pc:docMk/>
            <pc:sldMk cId="198648449" sldId="1712"/>
            <ac:spMk id="31" creationId="{6BA38B5A-D4BD-4968-A625-0529BD2755A2}"/>
          </ac:spMkLst>
        </pc:spChg>
        <pc:spChg chg="add mod ord">
          <ac:chgData name="Hamlet Markarian" userId="4926d2b407f31d77" providerId="LiveId" clId="{1C057F98-2CC4-49E3-A2E2-A804BE88845B}" dt="2021-05-06T09:32:25.047" v="3985"/>
          <ac:spMkLst>
            <pc:docMk/>
            <pc:sldMk cId="198648449" sldId="1712"/>
            <ac:spMk id="32" creationId="{846546AC-EAAA-4387-BFF8-BA27A681EB34}"/>
          </ac:spMkLst>
        </pc:spChg>
        <pc:spChg chg="add mod ord">
          <ac:chgData name="Hamlet Markarian" userId="4926d2b407f31d77" providerId="LiveId" clId="{1C057F98-2CC4-49E3-A2E2-A804BE88845B}" dt="2021-05-06T09:32:25.047" v="3985"/>
          <ac:spMkLst>
            <pc:docMk/>
            <pc:sldMk cId="198648449" sldId="1712"/>
            <ac:spMk id="33" creationId="{86FC7C23-FD63-4A16-AE44-C064E3706EFA}"/>
          </ac:spMkLst>
        </pc:spChg>
        <pc:spChg chg="mod">
          <ac:chgData name="Hamlet Markarian" userId="4926d2b407f31d77" providerId="LiveId" clId="{1C057F98-2CC4-49E3-A2E2-A804BE88845B}" dt="2021-05-06T09:32:25.047" v="3985"/>
          <ac:spMkLst>
            <pc:docMk/>
            <pc:sldMk cId="198648449" sldId="1712"/>
            <ac:spMk id="35" creationId="{0F9A0D7E-7FCF-48DF-BAE9-C32DF98CD62E}"/>
          </ac:spMkLst>
        </pc:spChg>
        <pc:spChg chg="mod">
          <ac:chgData name="Hamlet Markarian" userId="4926d2b407f31d77" providerId="LiveId" clId="{1C057F98-2CC4-49E3-A2E2-A804BE88845B}" dt="2021-05-06T09:32:25.047" v="3985"/>
          <ac:spMkLst>
            <pc:docMk/>
            <pc:sldMk cId="198648449" sldId="1712"/>
            <ac:spMk id="36" creationId="{1968768D-6339-4F5B-BEA1-B14758316542}"/>
          </ac:spMkLst>
        </pc:spChg>
        <pc:spChg chg="mod">
          <ac:chgData name="Hamlet Markarian" userId="4926d2b407f31d77" providerId="LiveId" clId="{1C057F98-2CC4-49E3-A2E2-A804BE88845B}" dt="2021-05-06T09:32:25.047" v="3985"/>
          <ac:spMkLst>
            <pc:docMk/>
            <pc:sldMk cId="198648449" sldId="1712"/>
            <ac:spMk id="37" creationId="{D00EE6FC-9BEE-4094-AF77-930CBC86E46A}"/>
          </ac:spMkLst>
        </pc:spChg>
        <pc:spChg chg="mod">
          <ac:chgData name="Hamlet Markarian" userId="4926d2b407f31d77" providerId="LiveId" clId="{1C057F98-2CC4-49E3-A2E2-A804BE88845B}" dt="2021-05-06T09:32:25.047" v="3985"/>
          <ac:spMkLst>
            <pc:docMk/>
            <pc:sldMk cId="198648449" sldId="1712"/>
            <ac:spMk id="38" creationId="{E3EDC7FE-AAA2-41C2-8108-57A0FA8ADF4A}"/>
          </ac:spMkLst>
        </pc:spChg>
        <pc:spChg chg="mod">
          <ac:chgData name="Hamlet Markarian" userId="4926d2b407f31d77" providerId="LiveId" clId="{1C057F98-2CC4-49E3-A2E2-A804BE88845B}" dt="2021-05-06T09:32:25.047" v="3985"/>
          <ac:spMkLst>
            <pc:docMk/>
            <pc:sldMk cId="198648449" sldId="1712"/>
            <ac:spMk id="39" creationId="{3B13F559-20C8-4B24-A0FF-2A57318C2A51}"/>
          </ac:spMkLst>
        </pc:spChg>
        <pc:spChg chg="mod">
          <ac:chgData name="Hamlet Markarian" userId="4926d2b407f31d77" providerId="LiveId" clId="{1C057F98-2CC4-49E3-A2E2-A804BE88845B}" dt="2021-05-06T09:32:25.047" v="3985"/>
          <ac:spMkLst>
            <pc:docMk/>
            <pc:sldMk cId="198648449" sldId="1712"/>
            <ac:spMk id="40" creationId="{0CC46578-DA7F-4BB8-9868-87C76AF7AD9E}"/>
          </ac:spMkLst>
        </pc:spChg>
        <pc:spChg chg="add mod ord">
          <ac:chgData name="Hamlet Markarian" userId="4926d2b407f31d77" providerId="LiveId" clId="{1C057F98-2CC4-49E3-A2E2-A804BE88845B}" dt="2021-05-06T09:32:25.047" v="3985"/>
          <ac:spMkLst>
            <pc:docMk/>
            <pc:sldMk cId="198648449" sldId="1712"/>
            <ac:spMk id="41" creationId="{914B9244-1293-4830-BD2C-0F0600A1054E}"/>
          </ac:spMkLst>
        </pc:spChg>
        <pc:spChg chg="add mod">
          <ac:chgData name="Hamlet Markarian" userId="4926d2b407f31d77" providerId="LiveId" clId="{1C057F98-2CC4-49E3-A2E2-A804BE88845B}" dt="2021-05-06T09:32:25.047" v="3985"/>
          <ac:spMkLst>
            <pc:docMk/>
            <pc:sldMk cId="198648449" sldId="1712"/>
            <ac:spMk id="42" creationId="{50C75D34-A7B5-4C76-8134-D9265FEB104F}"/>
          </ac:spMkLst>
        </pc:spChg>
        <pc:spChg chg="add mod">
          <ac:chgData name="Hamlet Markarian" userId="4926d2b407f31d77" providerId="LiveId" clId="{1C057F98-2CC4-49E3-A2E2-A804BE88845B}" dt="2021-05-06T09:32:25.047" v="3985"/>
          <ac:spMkLst>
            <pc:docMk/>
            <pc:sldMk cId="198648449" sldId="1712"/>
            <ac:spMk id="43" creationId="{5C9FDF9C-4C82-41DF-A596-A2D67ADCBBBF}"/>
          </ac:spMkLst>
        </pc:spChg>
        <pc:spChg chg="add mod">
          <ac:chgData name="Hamlet Markarian" userId="4926d2b407f31d77" providerId="LiveId" clId="{1C057F98-2CC4-49E3-A2E2-A804BE88845B}" dt="2021-05-06T09:32:25.047" v="3985"/>
          <ac:spMkLst>
            <pc:docMk/>
            <pc:sldMk cId="198648449" sldId="1712"/>
            <ac:spMk id="45" creationId="{56BEBD9F-0824-456F-B1B0-64B8572E2AD7}"/>
          </ac:spMkLst>
        </pc:spChg>
        <pc:spChg chg="add mod">
          <ac:chgData name="Hamlet Markarian" userId="4926d2b407f31d77" providerId="LiveId" clId="{1C057F98-2CC4-49E3-A2E2-A804BE88845B}" dt="2021-05-06T09:32:25.047" v="3985"/>
          <ac:spMkLst>
            <pc:docMk/>
            <pc:sldMk cId="198648449" sldId="1712"/>
            <ac:spMk id="46" creationId="{1C484E0F-64A6-4320-8676-C5CDC324C9ED}"/>
          </ac:spMkLst>
        </pc:spChg>
        <pc:spChg chg="add mod">
          <ac:chgData name="Hamlet Markarian" userId="4926d2b407f31d77" providerId="LiveId" clId="{1C057F98-2CC4-49E3-A2E2-A804BE88845B}" dt="2021-05-06T09:32:25.047" v="3985"/>
          <ac:spMkLst>
            <pc:docMk/>
            <pc:sldMk cId="198648449" sldId="1712"/>
            <ac:spMk id="47" creationId="{8C97E204-B157-4BA5-8D34-0AB1BA3E2868}"/>
          </ac:spMkLst>
        </pc:spChg>
        <pc:spChg chg="add mod">
          <ac:chgData name="Hamlet Markarian" userId="4926d2b407f31d77" providerId="LiveId" clId="{1C057F98-2CC4-49E3-A2E2-A804BE88845B}" dt="2021-05-06T09:32:25.047" v="3985"/>
          <ac:spMkLst>
            <pc:docMk/>
            <pc:sldMk cId="198648449" sldId="1712"/>
            <ac:spMk id="48" creationId="{F85CF11B-03BB-4E61-994A-CCD10A9CE072}"/>
          </ac:spMkLst>
        </pc:spChg>
        <pc:spChg chg="add mod">
          <ac:chgData name="Hamlet Markarian" userId="4926d2b407f31d77" providerId="LiveId" clId="{1C057F98-2CC4-49E3-A2E2-A804BE88845B}" dt="2021-05-06T09:32:25.047" v="3985"/>
          <ac:spMkLst>
            <pc:docMk/>
            <pc:sldMk cId="198648449" sldId="1712"/>
            <ac:spMk id="49" creationId="{DE11550A-53E8-4C17-879C-8406C86B7550}"/>
          </ac:spMkLst>
        </pc:spChg>
        <pc:spChg chg="add mod">
          <ac:chgData name="Hamlet Markarian" userId="4926d2b407f31d77" providerId="LiveId" clId="{1C057F98-2CC4-49E3-A2E2-A804BE88845B}" dt="2021-05-06T09:32:25.047" v="3985"/>
          <ac:spMkLst>
            <pc:docMk/>
            <pc:sldMk cId="198648449" sldId="1712"/>
            <ac:spMk id="50" creationId="{2E655D6C-3F3B-4F3D-8604-785867700F57}"/>
          </ac:spMkLst>
        </pc:spChg>
        <pc:spChg chg="add mod">
          <ac:chgData name="Hamlet Markarian" userId="4926d2b407f31d77" providerId="LiveId" clId="{1C057F98-2CC4-49E3-A2E2-A804BE88845B}" dt="2021-05-06T09:32:25.047" v="3985"/>
          <ac:spMkLst>
            <pc:docMk/>
            <pc:sldMk cId="198648449" sldId="1712"/>
            <ac:spMk id="51" creationId="{82289F6A-E96F-434E-815B-540B526A3236}"/>
          </ac:spMkLst>
        </pc:spChg>
        <pc:spChg chg="mod">
          <ac:chgData name="Hamlet Markarian" userId="4926d2b407f31d77" providerId="LiveId" clId="{1C057F98-2CC4-49E3-A2E2-A804BE88845B}" dt="2021-05-06T09:32:25.047" v="3985"/>
          <ac:spMkLst>
            <pc:docMk/>
            <pc:sldMk cId="198648449" sldId="1712"/>
            <ac:spMk id="57" creationId="{B79FE3FB-DDD9-4C52-A866-E3982D872286}"/>
          </ac:spMkLst>
        </pc:spChg>
        <pc:grpChg chg="del">
          <ac:chgData name="Hamlet Markarian" userId="4926d2b407f31d77" providerId="LiveId" clId="{1C057F98-2CC4-49E3-A2E2-A804BE88845B}" dt="2021-05-05T21:44:33.698" v="2351" actId="478"/>
          <ac:grpSpMkLst>
            <pc:docMk/>
            <pc:sldMk cId="198648449" sldId="1712"/>
            <ac:grpSpMk id="14" creationId="{01DDDA77-AA2A-41FF-8117-437A446CBBC1}"/>
          </ac:grpSpMkLst>
        </pc:grpChg>
        <pc:grpChg chg="mod">
          <ac:chgData name="Hamlet Markarian" userId="4926d2b407f31d77" providerId="LiveId" clId="{1C057F98-2CC4-49E3-A2E2-A804BE88845B}" dt="2021-05-06T09:32:25.047" v="3985"/>
          <ac:grpSpMkLst>
            <pc:docMk/>
            <pc:sldMk cId="198648449" sldId="1712"/>
            <ac:grpSpMk id="34" creationId="{3FAD39AD-7134-47BF-BA71-B931D44C32CA}"/>
          </ac:grpSpMkLst>
        </pc:grpChg>
        <pc:picChg chg="add del">
          <ac:chgData name="Hamlet Markarian" userId="4926d2b407f31d77" providerId="LiveId" clId="{1C057F98-2CC4-49E3-A2E2-A804BE88845B}" dt="2021-05-05T21:45:48.917" v="2368"/>
          <ac:picMkLst>
            <pc:docMk/>
            <pc:sldMk cId="198648449" sldId="1712"/>
            <ac:picMk id="2" creationId="{127AA147-2E43-4447-89E9-6435E0589AD9}"/>
          </ac:picMkLst>
        </pc:picChg>
        <pc:picChg chg="add mod">
          <ac:chgData name="Hamlet Markarian" userId="4926d2b407f31d77" providerId="LiveId" clId="{1C057F98-2CC4-49E3-A2E2-A804BE88845B}" dt="2021-05-06T09:32:25.047" v="3985"/>
          <ac:picMkLst>
            <pc:docMk/>
            <pc:sldMk cId="198648449" sldId="1712"/>
            <ac:picMk id="44" creationId="{2080B755-F1AE-4634-8F7E-C922172C2A46}"/>
          </ac:picMkLst>
        </pc:picChg>
        <pc:picChg chg="mod">
          <ac:chgData name="Hamlet Markarian" userId="4926d2b407f31d77" providerId="LiveId" clId="{1C057F98-2CC4-49E3-A2E2-A804BE88845B}" dt="2021-05-06T09:32:25.047" v="3985"/>
          <ac:picMkLst>
            <pc:docMk/>
            <pc:sldMk cId="198648449" sldId="1712"/>
            <ac:picMk id="55" creationId="{8949BDD1-2918-4A15-97B5-46AA812BFC63}"/>
          </ac:picMkLst>
        </pc:picChg>
        <pc:picChg chg="mod">
          <ac:chgData name="Hamlet Markarian" userId="4926d2b407f31d77" providerId="LiveId" clId="{1C057F98-2CC4-49E3-A2E2-A804BE88845B}" dt="2021-05-06T09:32:25.047" v="3985"/>
          <ac:picMkLst>
            <pc:docMk/>
            <pc:sldMk cId="198648449" sldId="1712"/>
            <ac:picMk id="59" creationId="{B9526696-E983-4EDA-8A8C-E710C71CB59C}"/>
          </ac:picMkLst>
        </pc:picChg>
        <pc:picChg chg="mod">
          <ac:chgData name="Hamlet Markarian" userId="4926d2b407f31d77" providerId="LiveId" clId="{1C057F98-2CC4-49E3-A2E2-A804BE88845B}" dt="2021-05-06T09:32:25.047" v="3985"/>
          <ac:picMkLst>
            <pc:docMk/>
            <pc:sldMk cId="198648449" sldId="1712"/>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571401354" sldId="1713"/>
        </pc:sldMkLst>
        <pc:spChg chg="mod">
          <ac:chgData name="Hamlet Markarian" userId="4926d2b407f31d77" providerId="LiveId" clId="{1C057F98-2CC4-49E3-A2E2-A804BE88845B}" dt="2021-05-06T09:32:25.047" v="3985"/>
          <ac:spMkLst>
            <pc:docMk/>
            <pc:sldMk cId="571401354" sldId="1713"/>
            <ac:spMk id="5" creationId="{BC01E833-A438-4C2A-AF28-2B402D7F80E5}"/>
          </ac:spMkLst>
        </pc:spChg>
        <pc:spChg chg="del">
          <ac:chgData name="Hamlet Markarian" userId="4926d2b407f31d77" providerId="LiveId" clId="{1C057F98-2CC4-49E3-A2E2-A804BE88845B}" dt="2021-05-05T21:48:08.162" v="2387" actId="478"/>
          <ac:spMkLst>
            <pc:docMk/>
            <pc:sldMk cId="571401354" sldId="1713"/>
            <ac:spMk id="25" creationId="{DFD97550-9D88-4999-AF27-399AE6DF56ED}"/>
          </ac:spMkLst>
        </pc:spChg>
        <pc:spChg chg="del">
          <ac:chgData name="Hamlet Markarian" userId="4926d2b407f31d77" providerId="LiveId" clId="{1C057F98-2CC4-49E3-A2E2-A804BE88845B}" dt="2021-05-05T21:48:08.162" v="2387" actId="478"/>
          <ac:spMkLst>
            <pc:docMk/>
            <pc:sldMk cId="571401354" sldId="1713"/>
            <ac:spMk id="26" creationId="{8CFBFBB3-4D8B-4415-92AA-A4860963CA5E}"/>
          </ac:spMkLst>
        </pc:spChg>
        <pc:spChg chg="del">
          <ac:chgData name="Hamlet Markarian" userId="4926d2b407f31d77" providerId="LiveId" clId="{1C057F98-2CC4-49E3-A2E2-A804BE88845B}" dt="2021-05-05T21:48:08.162" v="2387" actId="478"/>
          <ac:spMkLst>
            <pc:docMk/>
            <pc:sldMk cId="571401354" sldId="1713"/>
            <ac:spMk id="27" creationId="{9861A64E-5703-4EE5-9C42-99FCE23F97B5}"/>
          </ac:spMkLst>
        </pc:spChg>
        <pc:spChg chg="del">
          <ac:chgData name="Hamlet Markarian" userId="4926d2b407f31d77" providerId="LiveId" clId="{1C057F98-2CC4-49E3-A2E2-A804BE88845B}" dt="2021-05-05T21:48:08.162" v="2387" actId="478"/>
          <ac:spMkLst>
            <pc:docMk/>
            <pc:sldMk cId="571401354" sldId="1713"/>
            <ac:spMk id="28" creationId="{25F94EF8-9719-4882-BBEC-0F9A4C2C83F2}"/>
          </ac:spMkLst>
        </pc:spChg>
        <pc:spChg chg="del">
          <ac:chgData name="Hamlet Markarian" userId="4926d2b407f31d77" providerId="LiveId" clId="{1C057F98-2CC4-49E3-A2E2-A804BE88845B}" dt="2021-05-05T21:48:08.162" v="2387" actId="478"/>
          <ac:spMkLst>
            <pc:docMk/>
            <pc:sldMk cId="571401354" sldId="1713"/>
            <ac:spMk id="29" creationId="{DD96EB5C-E160-43E1-9AD9-A72609048658}"/>
          </ac:spMkLst>
        </pc:spChg>
        <pc:spChg chg="del">
          <ac:chgData name="Hamlet Markarian" userId="4926d2b407f31d77" providerId="LiveId" clId="{1C057F98-2CC4-49E3-A2E2-A804BE88845B}" dt="2021-05-05T21:48:09.729" v="2389" actId="478"/>
          <ac:spMkLst>
            <pc:docMk/>
            <pc:sldMk cId="571401354" sldId="1713"/>
            <ac:spMk id="30" creationId="{BF7BB766-62A0-416D-8CF1-F10CFFC271CC}"/>
          </ac:spMkLst>
        </pc:spChg>
        <pc:spChg chg="del">
          <ac:chgData name="Hamlet Markarian" userId="4926d2b407f31d77" providerId="LiveId" clId="{1C057F98-2CC4-49E3-A2E2-A804BE88845B}" dt="2021-05-05T21:48:08.162" v="2387" actId="478"/>
          <ac:spMkLst>
            <pc:docMk/>
            <pc:sldMk cId="571401354" sldId="1713"/>
            <ac:spMk id="31" creationId="{6BA38B5A-D4BD-4968-A625-0529BD2755A2}"/>
          </ac:spMkLst>
        </pc:spChg>
        <pc:spChg chg="del">
          <ac:chgData name="Hamlet Markarian" userId="4926d2b407f31d77" providerId="LiveId" clId="{1C057F98-2CC4-49E3-A2E2-A804BE88845B}" dt="2021-05-05T21:48:09.059" v="2388" actId="478"/>
          <ac:spMkLst>
            <pc:docMk/>
            <pc:sldMk cId="571401354" sldId="1713"/>
            <ac:spMk id="32" creationId="{846546AC-EAAA-4387-BFF8-BA27A681EB34}"/>
          </ac:spMkLst>
        </pc:spChg>
        <pc:spChg chg="del">
          <ac:chgData name="Hamlet Markarian" userId="4926d2b407f31d77" providerId="LiveId" clId="{1C057F98-2CC4-49E3-A2E2-A804BE88845B}" dt="2021-05-05T21:48:08.162" v="2387" actId="478"/>
          <ac:spMkLst>
            <pc:docMk/>
            <pc:sldMk cId="571401354" sldId="1713"/>
            <ac:spMk id="33" creationId="{86FC7C23-FD63-4A16-AE44-C064E3706EFA}"/>
          </ac:spMkLst>
        </pc:spChg>
        <pc:spChg chg="mod">
          <ac:chgData name="Hamlet Markarian" userId="4926d2b407f31d77" providerId="LiveId" clId="{1C057F98-2CC4-49E3-A2E2-A804BE88845B}" dt="2021-05-06T09:32:25.047" v="3985"/>
          <ac:spMkLst>
            <pc:docMk/>
            <pc:sldMk cId="571401354" sldId="1713"/>
            <ac:spMk id="35" creationId="{0F9A0D7E-7FCF-48DF-BAE9-C32DF98CD62E}"/>
          </ac:spMkLst>
        </pc:spChg>
        <pc:spChg chg="mod">
          <ac:chgData name="Hamlet Markarian" userId="4926d2b407f31d77" providerId="LiveId" clId="{1C057F98-2CC4-49E3-A2E2-A804BE88845B}" dt="2021-05-06T09:32:25.047" v="3985"/>
          <ac:spMkLst>
            <pc:docMk/>
            <pc:sldMk cId="571401354" sldId="1713"/>
            <ac:spMk id="36" creationId="{1968768D-6339-4F5B-BEA1-B14758316542}"/>
          </ac:spMkLst>
        </pc:spChg>
        <pc:spChg chg="mod">
          <ac:chgData name="Hamlet Markarian" userId="4926d2b407f31d77" providerId="LiveId" clId="{1C057F98-2CC4-49E3-A2E2-A804BE88845B}" dt="2021-05-06T09:32:25.047" v="3985"/>
          <ac:spMkLst>
            <pc:docMk/>
            <pc:sldMk cId="571401354" sldId="1713"/>
            <ac:spMk id="37" creationId="{D00EE6FC-9BEE-4094-AF77-930CBC86E46A}"/>
          </ac:spMkLst>
        </pc:spChg>
        <pc:spChg chg="mod">
          <ac:chgData name="Hamlet Markarian" userId="4926d2b407f31d77" providerId="LiveId" clId="{1C057F98-2CC4-49E3-A2E2-A804BE88845B}" dt="2021-05-06T09:32:25.047" v="3985"/>
          <ac:spMkLst>
            <pc:docMk/>
            <pc:sldMk cId="571401354" sldId="1713"/>
            <ac:spMk id="38" creationId="{E3EDC7FE-AAA2-41C2-8108-57A0FA8ADF4A}"/>
          </ac:spMkLst>
        </pc:spChg>
        <pc:spChg chg="mod">
          <ac:chgData name="Hamlet Markarian" userId="4926d2b407f31d77" providerId="LiveId" clId="{1C057F98-2CC4-49E3-A2E2-A804BE88845B}" dt="2021-05-06T09:32:25.047" v="3985"/>
          <ac:spMkLst>
            <pc:docMk/>
            <pc:sldMk cId="571401354" sldId="1713"/>
            <ac:spMk id="39" creationId="{3B13F559-20C8-4B24-A0FF-2A57318C2A51}"/>
          </ac:spMkLst>
        </pc:spChg>
        <pc:spChg chg="mod">
          <ac:chgData name="Hamlet Markarian" userId="4926d2b407f31d77" providerId="LiveId" clId="{1C057F98-2CC4-49E3-A2E2-A804BE88845B}" dt="2021-05-06T09:32:25.047" v="3985"/>
          <ac:spMkLst>
            <pc:docMk/>
            <pc:sldMk cId="571401354" sldId="1713"/>
            <ac:spMk id="40" creationId="{0CC46578-DA7F-4BB8-9868-87C76AF7AD9E}"/>
          </ac:spMkLst>
        </pc:spChg>
        <pc:spChg chg="del">
          <ac:chgData name="Hamlet Markarian" userId="4926d2b407f31d77" providerId="LiveId" clId="{1C057F98-2CC4-49E3-A2E2-A804BE88845B}" dt="2021-05-05T21:48:08.162" v="2387" actId="478"/>
          <ac:spMkLst>
            <pc:docMk/>
            <pc:sldMk cId="571401354" sldId="1713"/>
            <ac:spMk id="41" creationId="{914B9244-1293-4830-BD2C-0F0600A1054E}"/>
          </ac:spMkLst>
        </pc:spChg>
        <pc:spChg chg="del">
          <ac:chgData name="Hamlet Markarian" userId="4926d2b407f31d77" providerId="LiveId" clId="{1C057F98-2CC4-49E3-A2E2-A804BE88845B}" dt="2021-05-05T21:48:08.162" v="2387" actId="478"/>
          <ac:spMkLst>
            <pc:docMk/>
            <pc:sldMk cId="571401354" sldId="1713"/>
            <ac:spMk id="42" creationId="{50C75D34-A7B5-4C76-8134-D9265FEB104F}"/>
          </ac:spMkLst>
        </pc:spChg>
        <pc:spChg chg="del">
          <ac:chgData name="Hamlet Markarian" userId="4926d2b407f31d77" providerId="LiveId" clId="{1C057F98-2CC4-49E3-A2E2-A804BE88845B}" dt="2021-05-05T21:48:08.162" v="2387" actId="478"/>
          <ac:spMkLst>
            <pc:docMk/>
            <pc:sldMk cId="571401354" sldId="1713"/>
            <ac:spMk id="43" creationId="{5C9FDF9C-4C82-41DF-A596-A2D67ADCBBBF}"/>
          </ac:spMkLst>
        </pc:spChg>
        <pc:spChg chg="del">
          <ac:chgData name="Hamlet Markarian" userId="4926d2b407f31d77" providerId="LiveId" clId="{1C057F98-2CC4-49E3-A2E2-A804BE88845B}" dt="2021-05-05T21:48:08.162" v="2387" actId="478"/>
          <ac:spMkLst>
            <pc:docMk/>
            <pc:sldMk cId="571401354" sldId="1713"/>
            <ac:spMk id="45" creationId="{56BEBD9F-0824-456F-B1B0-64B8572E2AD7}"/>
          </ac:spMkLst>
        </pc:spChg>
        <pc:spChg chg="del">
          <ac:chgData name="Hamlet Markarian" userId="4926d2b407f31d77" providerId="LiveId" clId="{1C057F98-2CC4-49E3-A2E2-A804BE88845B}" dt="2021-05-05T21:48:08.162" v="2387" actId="478"/>
          <ac:spMkLst>
            <pc:docMk/>
            <pc:sldMk cId="571401354" sldId="1713"/>
            <ac:spMk id="46" creationId="{1C484E0F-64A6-4320-8676-C5CDC324C9ED}"/>
          </ac:spMkLst>
        </pc:spChg>
        <pc:spChg chg="del">
          <ac:chgData name="Hamlet Markarian" userId="4926d2b407f31d77" providerId="LiveId" clId="{1C057F98-2CC4-49E3-A2E2-A804BE88845B}" dt="2021-05-05T21:48:08.162" v="2387" actId="478"/>
          <ac:spMkLst>
            <pc:docMk/>
            <pc:sldMk cId="571401354" sldId="1713"/>
            <ac:spMk id="47" creationId="{8C97E204-B157-4BA5-8D34-0AB1BA3E2868}"/>
          </ac:spMkLst>
        </pc:spChg>
        <pc:spChg chg="del">
          <ac:chgData name="Hamlet Markarian" userId="4926d2b407f31d77" providerId="LiveId" clId="{1C057F98-2CC4-49E3-A2E2-A804BE88845B}" dt="2021-05-05T21:48:08.162" v="2387" actId="478"/>
          <ac:spMkLst>
            <pc:docMk/>
            <pc:sldMk cId="571401354" sldId="1713"/>
            <ac:spMk id="48" creationId="{F85CF11B-03BB-4E61-994A-CCD10A9CE072}"/>
          </ac:spMkLst>
        </pc:spChg>
        <pc:spChg chg="del">
          <ac:chgData name="Hamlet Markarian" userId="4926d2b407f31d77" providerId="LiveId" clId="{1C057F98-2CC4-49E3-A2E2-A804BE88845B}" dt="2021-05-05T21:48:08.162" v="2387" actId="478"/>
          <ac:spMkLst>
            <pc:docMk/>
            <pc:sldMk cId="571401354" sldId="1713"/>
            <ac:spMk id="49" creationId="{DE11550A-53E8-4C17-879C-8406C86B7550}"/>
          </ac:spMkLst>
        </pc:spChg>
        <pc:spChg chg="del">
          <ac:chgData name="Hamlet Markarian" userId="4926d2b407f31d77" providerId="LiveId" clId="{1C057F98-2CC4-49E3-A2E2-A804BE88845B}" dt="2021-05-05T21:48:08.162" v="2387" actId="478"/>
          <ac:spMkLst>
            <pc:docMk/>
            <pc:sldMk cId="571401354" sldId="1713"/>
            <ac:spMk id="50" creationId="{2E655D6C-3F3B-4F3D-8604-785867700F57}"/>
          </ac:spMkLst>
        </pc:spChg>
        <pc:spChg chg="del">
          <ac:chgData name="Hamlet Markarian" userId="4926d2b407f31d77" providerId="LiveId" clId="{1C057F98-2CC4-49E3-A2E2-A804BE88845B}" dt="2021-05-05T21:48:08.162" v="2387" actId="478"/>
          <ac:spMkLst>
            <pc:docMk/>
            <pc:sldMk cId="571401354" sldId="1713"/>
            <ac:spMk id="51" creationId="{82289F6A-E96F-434E-815B-540B526A3236}"/>
          </ac:spMkLst>
        </pc:spChg>
        <pc:spChg chg="add mod">
          <ac:chgData name="Hamlet Markarian" userId="4926d2b407f31d77" providerId="LiveId" clId="{1C057F98-2CC4-49E3-A2E2-A804BE88845B}" dt="2021-05-06T09:32:25.047" v="3985"/>
          <ac:spMkLst>
            <pc:docMk/>
            <pc:sldMk cId="571401354" sldId="1713"/>
            <ac:spMk id="53" creationId="{1DB09A57-C338-4E65-96DA-D1BC6196C348}"/>
          </ac:spMkLst>
        </pc:spChg>
        <pc:spChg chg="add del mod">
          <ac:chgData name="Hamlet Markarian" userId="4926d2b407f31d77" providerId="LiveId" clId="{1C057F98-2CC4-49E3-A2E2-A804BE88845B}" dt="2021-05-05T21:49:52.019" v="2406" actId="478"/>
          <ac:spMkLst>
            <pc:docMk/>
            <pc:sldMk cId="571401354" sldId="1713"/>
            <ac:spMk id="54" creationId="{487B360B-B833-4F28-B010-9B23A832A5CE}"/>
          </ac:spMkLst>
        </pc:spChg>
        <pc:spChg chg="add del mod">
          <ac:chgData name="Hamlet Markarian" userId="4926d2b407f31d77" providerId="LiveId" clId="{1C057F98-2CC4-49E3-A2E2-A804BE88845B}" dt="2021-05-05T21:49:52.019" v="2406" actId="478"/>
          <ac:spMkLst>
            <pc:docMk/>
            <pc:sldMk cId="571401354" sldId="1713"/>
            <ac:spMk id="56" creationId="{F4B3E7C5-D9D8-4A1C-8B15-C94EAEA84D74}"/>
          </ac:spMkLst>
        </pc:spChg>
        <pc:spChg chg="mod">
          <ac:chgData name="Hamlet Markarian" userId="4926d2b407f31d77" providerId="LiveId" clId="{1C057F98-2CC4-49E3-A2E2-A804BE88845B}" dt="2021-05-06T09:32:25.047" v="3985"/>
          <ac:spMkLst>
            <pc:docMk/>
            <pc:sldMk cId="571401354" sldId="1713"/>
            <ac:spMk id="57" creationId="{B79FE3FB-DDD9-4C52-A866-E3982D872286}"/>
          </ac:spMkLst>
        </pc:spChg>
        <pc:spChg chg="add del mod">
          <ac:chgData name="Hamlet Markarian" userId="4926d2b407f31d77" providerId="LiveId" clId="{1C057F98-2CC4-49E3-A2E2-A804BE88845B}" dt="2021-05-05T21:49:52.019" v="2406" actId="478"/>
          <ac:spMkLst>
            <pc:docMk/>
            <pc:sldMk cId="571401354" sldId="1713"/>
            <ac:spMk id="58" creationId="{8AF2EE03-2126-4DD7-A971-E008D5C856BE}"/>
          </ac:spMkLst>
        </pc:spChg>
        <pc:spChg chg="add del mod">
          <ac:chgData name="Hamlet Markarian" userId="4926d2b407f31d77" providerId="LiveId" clId="{1C057F98-2CC4-49E3-A2E2-A804BE88845B}" dt="2021-05-05T21:49:52.019" v="2406" actId="478"/>
          <ac:spMkLst>
            <pc:docMk/>
            <pc:sldMk cId="571401354" sldId="1713"/>
            <ac:spMk id="60" creationId="{D71F13D2-A220-4D43-A6FC-FD1F0E516634}"/>
          </ac:spMkLst>
        </pc:spChg>
        <pc:spChg chg="add del mod">
          <ac:chgData name="Hamlet Markarian" userId="4926d2b407f31d77" providerId="LiveId" clId="{1C057F98-2CC4-49E3-A2E2-A804BE88845B}" dt="2021-05-05T21:49:52.019" v="2406" actId="478"/>
          <ac:spMkLst>
            <pc:docMk/>
            <pc:sldMk cId="571401354" sldId="1713"/>
            <ac:spMk id="61" creationId="{393A9D13-95B6-4694-9ED1-E8F9B04C1D85}"/>
          </ac:spMkLst>
        </pc:spChg>
        <pc:spChg chg="add mod">
          <ac:chgData name="Hamlet Markarian" userId="4926d2b407f31d77" providerId="LiveId" clId="{1C057F98-2CC4-49E3-A2E2-A804BE88845B}" dt="2021-05-06T09:32:25.047" v="3985"/>
          <ac:spMkLst>
            <pc:docMk/>
            <pc:sldMk cId="571401354" sldId="1713"/>
            <ac:spMk id="62" creationId="{37FC4792-E625-47AE-897A-7C1B2BD6330E}"/>
          </ac:spMkLst>
        </pc:spChg>
        <pc:spChg chg="add mod">
          <ac:chgData name="Hamlet Markarian" userId="4926d2b407f31d77" providerId="LiveId" clId="{1C057F98-2CC4-49E3-A2E2-A804BE88845B}" dt="2021-05-06T09:32:25.047" v="3985"/>
          <ac:spMkLst>
            <pc:docMk/>
            <pc:sldMk cId="571401354" sldId="1713"/>
            <ac:spMk id="64" creationId="{3393D5B6-A295-40D5-AB84-392143BD9789}"/>
          </ac:spMkLst>
        </pc:spChg>
        <pc:spChg chg="add mod">
          <ac:chgData name="Hamlet Markarian" userId="4926d2b407f31d77" providerId="LiveId" clId="{1C057F98-2CC4-49E3-A2E2-A804BE88845B}" dt="2021-05-06T09:32:25.047" v="3985"/>
          <ac:spMkLst>
            <pc:docMk/>
            <pc:sldMk cId="571401354" sldId="1713"/>
            <ac:spMk id="65" creationId="{3248E81E-C4E9-4B7E-BB0D-DE4AEEF39617}"/>
          </ac:spMkLst>
        </pc:spChg>
        <pc:spChg chg="add mod">
          <ac:chgData name="Hamlet Markarian" userId="4926d2b407f31d77" providerId="LiveId" clId="{1C057F98-2CC4-49E3-A2E2-A804BE88845B}" dt="2021-05-06T09:32:25.047" v="3985"/>
          <ac:spMkLst>
            <pc:docMk/>
            <pc:sldMk cId="571401354" sldId="1713"/>
            <ac:spMk id="66" creationId="{D16FEAC4-CDF9-4CC4-953E-E48A463ACF96}"/>
          </ac:spMkLst>
        </pc:spChg>
        <pc:spChg chg="add mod">
          <ac:chgData name="Hamlet Markarian" userId="4926d2b407f31d77" providerId="LiveId" clId="{1C057F98-2CC4-49E3-A2E2-A804BE88845B}" dt="2021-05-06T09:32:25.047" v="3985"/>
          <ac:spMkLst>
            <pc:docMk/>
            <pc:sldMk cId="571401354" sldId="1713"/>
            <ac:spMk id="67" creationId="{BDFB52E2-3FF1-42C3-81DF-C1572B68F9C2}"/>
          </ac:spMkLst>
        </pc:spChg>
        <pc:spChg chg="add mod">
          <ac:chgData name="Hamlet Markarian" userId="4926d2b407f31d77" providerId="LiveId" clId="{1C057F98-2CC4-49E3-A2E2-A804BE88845B}" dt="2021-05-06T09:32:25.047" v="3985"/>
          <ac:spMkLst>
            <pc:docMk/>
            <pc:sldMk cId="571401354" sldId="1713"/>
            <ac:spMk id="68" creationId="{7959FBCF-DFCF-48BE-9F7D-24193A2547AE}"/>
          </ac:spMkLst>
        </pc:spChg>
        <pc:spChg chg="add mod">
          <ac:chgData name="Hamlet Markarian" userId="4926d2b407f31d77" providerId="LiveId" clId="{1C057F98-2CC4-49E3-A2E2-A804BE88845B}" dt="2021-05-06T09:32:25.047" v="3985"/>
          <ac:spMkLst>
            <pc:docMk/>
            <pc:sldMk cId="571401354" sldId="1713"/>
            <ac:spMk id="73" creationId="{600F7547-4194-42B2-A8A1-8B701BD271FF}"/>
          </ac:spMkLst>
        </pc:spChg>
        <pc:spChg chg="add del mod">
          <ac:chgData name="Hamlet Markarian" userId="4926d2b407f31d77" providerId="LiveId" clId="{1C057F98-2CC4-49E3-A2E2-A804BE88845B}" dt="2021-05-05T21:49:52.019" v="2406" actId="478"/>
          <ac:spMkLst>
            <pc:docMk/>
            <pc:sldMk cId="571401354" sldId="1713"/>
            <ac:spMk id="75" creationId="{82B3C753-4736-41EC-A5ED-852E3FBF79A2}"/>
          </ac:spMkLst>
        </pc:spChg>
        <pc:spChg chg="add del mod">
          <ac:chgData name="Hamlet Markarian" userId="4926d2b407f31d77" providerId="LiveId" clId="{1C057F98-2CC4-49E3-A2E2-A804BE88845B}" dt="2021-05-05T21:49:52.019" v="2406" actId="478"/>
          <ac:spMkLst>
            <pc:docMk/>
            <pc:sldMk cId="571401354" sldId="1713"/>
            <ac:spMk id="76" creationId="{72312FF5-4852-471D-9765-239B9C15FE1C}"/>
          </ac:spMkLst>
        </pc:spChg>
        <pc:spChg chg="add del mod">
          <ac:chgData name="Hamlet Markarian" userId="4926d2b407f31d77" providerId="LiveId" clId="{1C057F98-2CC4-49E3-A2E2-A804BE88845B}" dt="2021-05-05T21:49:52.019" v="2406" actId="478"/>
          <ac:spMkLst>
            <pc:docMk/>
            <pc:sldMk cId="571401354" sldId="1713"/>
            <ac:spMk id="77" creationId="{25387F5E-15B1-4ECE-BB29-CAD3CCC1B84D}"/>
          </ac:spMkLst>
        </pc:spChg>
        <pc:spChg chg="add mod">
          <ac:chgData name="Hamlet Markarian" userId="4926d2b407f31d77" providerId="LiveId" clId="{1C057F98-2CC4-49E3-A2E2-A804BE88845B}" dt="2021-05-06T09:32:25.047" v="3985"/>
          <ac:spMkLst>
            <pc:docMk/>
            <pc:sldMk cId="571401354" sldId="1713"/>
            <ac:spMk id="79" creationId="{AB9C03FD-4BB2-446A-875C-8A8F6A2F3670}"/>
          </ac:spMkLst>
        </pc:spChg>
        <pc:spChg chg="add mod">
          <ac:chgData name="Hamlet Markarian" userId="4926d2b407f31d77" providerId="LiveId" clId="{1C057F98-2CC4-49E3-A2E2-A804BE88845B}" dt="2021-05-06T09:32:25.047" v="3985"/>
          <ac:spMkLst>
            <pc:docMk/>
            <pc:sldMk cId="571401354" sldId="1713"/>
            <ac:spMk id="81" creationId="{E656091D-1D8E-4CA7-B659-C9C39E6020B5}"/>
          </ac:spMkLst>
        </pc:spChg>
        <pc:spChg chg="add mod">
          <ac:chgData name="Hamlet Markarian" userId="4926d2b407f31d77" providerId="LiveId" clId="{1C057F98-2CC4-49E3-A2E2-A804BE88845B}" dt="2021-05-06T09:32:25.047" v="3985"/>
          <ac:spMkLst>
            <pc:docMk/>
            <pc:sldMk cId="571401354" sldId="1713"/>
            <ac:spMk id="82" creationId="{0FBBE871-4DA5-4A5A-87BE-F62C3313610C}"/>
          </ac:spMkLst>
        </pc:spChg>
        <pc:spChg chg="add del mod">
          <ac:chgData name="Hamlet Markarian" userId="4926d2b407f31d77" providerId="LiveId" clId="{1C057F98-2CC4-49E3-A2E2-A804BE88845B}" dt="2021-05-05T21:49:52.019" v="2406" actId="478"/>
          <ac:spMkLst>
            <pc:docMk/>
            <pc:sldMk cId="571401354" sldId="1713"/>
            <ac:spMk id="84" creationId="{A9D27306-59E3-441A-9F2B-98D0AA94FFAF}"/>
          </ac:spMkLst>
        </pc:spChg>
        <pc:spChg chg="add mod">
          <ac:chgData name="Hamlet Markarian" userId="4926d2b407f31d77" providerId="LiveId" clId="{1C057F98-2CC4-49E3-A2E2-A804BE88845B}" dt="2021-05-06T09:32:25.047" v="3985"/>
          <ac:spMkLst>
            <pc:docMk/>
            <pc:sldMk cId="571401354" sldId="1713"/>
            <ac:spMk id="85" creationId="{875E7DEC-6C9F-4178-823F-DF58E6E3FEBF}"/>
          </ac:spMkLst>
        </pc:spChg>
        <pc:spChg chg="add mod">
          <ac:chgData name="Hamlet Markarian" userId="4926d2b407f31d77" providerId="LiveId" clId="{1C057F98-2CC4-49E3-A2E2-A804BE88845B}" dt="2021-05-06T09:32:25.047" v="3985"/>
          <ac:spMkLst>
            <pc:docMk/>
            <pc:sldMk cId="571401354" sldId="1713"/>
            <ac:spMk id="86" creationId="{57967164-94F4-4CEE-82D8-2BB09AB7827A}"/>
          </ac:spMkLst>
        </pc:spChg>
        <pc:spChg chg="add mod">
          <ac:chgData name="Hamlet Markarian" userId="4926d2b407f31d77" providerId="LiveId" clId="{1C057F98-2CC4-49E3-A2E2-A804BE88845B}" dt="2021-05-06T09:32:25.047" v="3985"/>
          <ac:spMkLst>
            <pc:docMk/>
            <pc:sldMk cId="571401354" sldId="1713"/>
            <ac:spMk id="87" creationId="{D48D4C4B-EFF5-498E-8988-72329865F194}"/>
          </ac:spMkLst>
        </pc:spChg>
        <pc:spChg chg="add mod">
          <ac:chgData name="Hamlet Markarian" userId="4926d2b407f31d77" providerId="LiveId" clId="{1C057F98-2CC4-49E3-A2E2-A804BE88845B}" dt="2021-05-06T09:32:25.047" v="3985"/>
          <ac:spMkLst>
            <pc:docMk/>
            <pc:sldMk cId="571401354" sldId="1713"/>
            <ac:spMk id="88" creationId="{E034B28E-245E-42A0-9D8C-4526644C22EA}"/>
          </ac:spMkLst>
        </pc:spChg>
        <pc:spChg chg="add mod">
          <ac:chgData name="Hamlet Markarian" userId="4926d2b407f31d77" providerId="LiveId" clId="{1C057F98-2CC4-49E3-A2E2-A804BE88845B}" dt="2021-05-06T09:32:25.047" v="3985"/>
          <ac:spMkLst>
            <pc:docMk/>
            <pc:sldMk cId="571401354" sldId="1713"/>
            <ac:spMk id="89" creationId="{A1DA3F6A-CCB9-4542-9834-FB963FE08BA4}"/>
          </ac:spMkLst>
        </pc:spChg>
        <pc:spChg chg="add del mod">
          <ac:chgData name="Hamlet Markarian" userId="4926d2b407f31d77" providerId="LiveId" clId="{1C057F98-2CC4-49E3-A2E2-A804BE88845B}" dt="2021-05-05T21:49:52.019" v="2406" actId="478"/>
          <ac:spMkLst>
            <pc:docMk/>
            <pc:sldMk cId="571401354" sldId="1713"/>
            <ac:spMk id="93" creationId="{F8D2436D-5A7B-4C18-AAB6-BD37F007D875}"/>
          </ac:spMkLst>
        </pc:spChg>
        <pc:spChg chg="add del mod">
          <ac:chgData name="Hamlet Markarian" userId="4926d2b407f31d77" providerId="LiveId" clId="{1C057F98-2CC4-49E3-A2E2-A804BE88845B}" dt="2021-05-05T21:49:52.019" v="2406" actId="478"/>
          <ac:spMkLst>
            <pc:docMk/>
            <pc:sldMk cId="571401354" sldId="1713"/>
            <ac:spMk id="94" creationId="{61590751-9683-4867-84E2-DF7452E33EC4}"/>
          </ac:spMkLst>
        </pc:spChg>
        <pc:spChg chg="add del mod">
          <ac:chgData name="Hamlet Markarian" userId="4926d2b407f31d77" providerId="LiveId" clId="{1C057F98-2CC4-49E3-A2E2-A804BE88845B}" dt="2021-05-05T21:49:49.301" v="2404"/>
          <ac:spMkLst>
            <pc:docMk/>
            <pc:sldMk cId="571401354" sldId="1713"/>
            <ac:spMk id="100" creationId="{04A27478-5CCB-415D-9D95-D280D4FB63D7}"/>
          </ac:spMkLst>
        </pc:spChg>
        <pc:spChg chg="add del mod">
          <ac:chgData name="Hamlet Markarian" userId="4926d2b407f31d77" providerId="LiveId" clId="{1C057F98-2CC4-49E3-A2E2-A804BE88845B}" dt="2021-05-05T21:49:49.301" v="2404"/>
          <ac:spMkLst>
            <pc:docMk/>
            <pc:sldMk cId="571401354" sldId="1713"/>
            <ac:spMk id="101" creationId="{0FDFE5E7-2F0C-4693-B36B-19377F0D245F}"/>
          </ac:spMkLst>
        </pc:spChg>
        <pc:spChg chg="add del mod">
          <ac:chgData name="Hamlet Markarian" userId="4926d2b407f31d77" providerId="LiveId" clId="{1C057F98-2CC4-49E3-A2E2-A804BE88845B}" dt="2021-05-05T21:49:49.301" v="2404"/>
          <ac:spMkLst>
            <pc:docMk/>
            <pc:sldMk cId="571401354" sldId="1713"/>
            <ac:spMk id="102" creationId="{AFE778E7-5DD8-4EE9-873A-E0B1001BB215}"/>
          </ac:spMkLst>
        </pc:spChg>
        <pc:spChg chg="add del mod">
          <ac:chgData name="Hamlet Markarian" userId="4926d2b407f31d77" providerId="LiveId" clId="{1C057F98-2CC4-49E3-A2E2-A804BE88845B}" dt="2021-05-05T21:49:49.301" v="2404"/>
          <ac:spMkLst>
            <pc:docMk/>
            <pc:sldMk cId="571401354" sldId="1713"/>
            <ac:spMk id="103" creationId="{656379BD-DE63-4896-8156-EEF2A4B4EA08}"/>
          </ac:spMkLst>
        </pc:spChg>
        <pc:spChg chg="add del mod">
          <ac:chgData name="Hamlet Markarian" userId="4926d2b407f31d77" providerId="LiveId" clId="{1C057F98-2CC4-49E3-A2E2-A804BE88845B}" dt="2021-05-05T21:49:49.301" v="2404"/>
          <ac:spMkLst>
            <pc:docMk/>
            <pc:sldMk cId="571401354" sldId="1713"/>
            <ac:spMk id="104" creationId="{FEEBA4C5-A1A7-4A10-AF7B-ED7165465988}"/>
          </ac:spMkLst>
        </pc:spChg>
        <pc:spChg chg="add del mod">
          <ac:chgData name="Hamlet Markarian" userId="4926d2b407f31d77" providerId="LiveId" clId="{1C057F98-2CC4-49E3-A2E2-A804BE88845B}" dt="2021-05-05T21:49:49.301" v="2404"/>
          <ac:spMkLst>
            <pc:docMk/>
            <pc:sldMk cId="571401354" sldId="1713"/>
            <ac:spMk id="105" creationId="{DA95055C-711E-4B13-84C7-CE2C7716CE70}"/>
          </ac:spMkLst>
        </pc:spChg>
        <pc:spChg chg="add del mod">
          <ac:chgData name="Hamlet Markarian" userId="4926d2b407f31d77" providerId="LiveId" clId="{1C057F98-2CC4-49E3-A2E2-A804BE88845B}" dt="2021-05-05T21:49:49.301" v="2404"/>
          <ac:spMkLst>
            <pc:docMk/>
            <pc:sldMk cId="571401354" sldId="1713"/>
            <ac:spMk id="106" creationId="{A3A6C358-3839-4B51-A7AE-A63037B62BA4}"/>
          </ac:spMkLst>
        </pc:spChg>
        <pc:spChg chg="add del mod">
          <ac:chgData name="Hamlet Markarian" userId="4926d2b407f31d77" providerId="LiveId" clId="{1C057F98-2CC4-49E3-A2E2-A804BE88845B}" dt="2021-05-05T21:49:49.301" v="2404"/>
          <ac:spMkLst>
            <pc:docMk/>
            <pc:sldMk cId="571401354" sldId="1713"/>
            <ac:spMk id="107" creationId="{0FA21DFA-CE26-43EA-8A22-5D4B458B53D4}"/>
          </ac:spMkLst>
        </pc:spChg>
        <pc:spChg chg="add del mod">
          <ac:chgData name="Hamlet Markarian" userId="4926d2b407f31d77" providerId="LiveId" clId="{1C057F98-2CC4-49E3-A2E2-A804BE88845B}" dt="2021-05-05T21:49:49.301" v="2404"/>
          <ac:spMkLst>
            <pc:docMk/>
            <pc:sldMk cId="571401354" sldId="1713"/>
            <ac:spMk id="109" creationId="{192C3D69-19CB-4444-A2BF-ED6BE48A52D4}"/>
          </ac:spMkLst>
        </pc:spChg>
        <pc:spChg chg="add del mod">
          <ac:chgData name="Hamlet Markarian" userId="4926d2b407f31d77" providerId="LiveId" clId="{1C057F98-2CC4-49E3-A2E2-A804BE88845B}" dt="2021-05-05T21:49:49.301" v="2404"/>
          <ac:spMkLst>
            <pc:docMk/>
            <pc:sldMk cId="571401354" sldId="1713"/>
            <ac:spMk id="110" creationId="{3AC2B346-BB10-4661-A219-D9C899740630}"/>
          </ac:spMkLst>
        </pc:spChg>
        <pc:spChg chg="add del mod">
          <ac:chgData name="Hamlet Markarian" userId="4926d2b407f31d77" providerId="LiveId" clId="{1C057F98-2CC4-49E3-A2E2-A804BE88845B}" dt="2021-05-05T21:49:49.301" v="2404"/>
          <ac:spMkLst>
            <pc:docMk/>
            <pc:sldMk cId="571401354" sldId="1713"/>
            <ac:spMk id="111" creationId="{BD0D3898-8CED-4B34-A636-B750964AF57D}"/>
          </ac:spMkLst>
        </pc:spChg>
        <pc:spChg chg="add del mod">
          <ac:chgData name="Hamlet Markarian" userId="4926d2b407f31d77" providerId="LiveId" clId="{1C057F98-2CC4-49E3-A2E2-A804BE88845B}" dt="2021-05-05T21:49:49.301" v="2404"/>
          <ac:spMkLst>
            <pc:docMk/>
            <pc:sldMk cId="571401354" sldId="1713"/>
            <ac:spMk id="113" creationId="{78ACDEC4-9A5E-4E30-99CE-6FACB1F87675}"/>
          </ac:spMkLst>
        </pc:spChg>
        <pc:spChg chg="add del mod">
          <ac:chgData name="Hamlet Markarian" userId="4926d2b407f31d77" providerId="LiveId" clId="{1C057F98-2CC4-49E3-A2E2-A804BE88845B}" dt="2021-05-05T21:49:49.301" v="2404"/>
          <ac:spMkLst>
            <pc:docMk/>
            <pc:sldMk cId="571401354" sldId="1713"/>
            <ac:spMk id="114" creationId="{60F1CB6D-7F36-4318-B2C3-A76B8F8C5A98}"/>
          </ac:spMkLst>
        </pc:spChg>
        <pc:spChg chg="add del mod">
          <ac:chgData name="Hamlet Markarian" userId="4926d2b407f31d77" providerId="LiveId" clId="{1C057F98-2CC4-49E3-A2E2-A804BE88845B}" dt="2021-05-05T21:51:19.330" v="2425" actId="478"/>
          <ac:spMkLst>
            <pc:docMk/>
            <pc:sldMk cId="571401354" sldId="1713"/>
            <ac:spMk id="115" creationId="{2ED9B5EB-EE56-476B-9E73-09D6DA3FD8EA}"/>
          </ac:spMkLst>
        </pc:spChg>
        <pc:spChg chg="add mod">
          <ac:chgData name="Hamlet Markarian" userId="4926d2b407f31d77" providerId="LiveId" clId="{1C057F98-2CC4-49E3-A2E2-A804BE88845B}" dt="2021-05-06T09:32:25.047" v="3985"/>
          <ac:spMkLst>
            <pc:docMk/>
            <pc:sldMk cId="571401354" sldId="1713"/>
            <ac:spMk id="116" creationId="{FC19CBE2-5DB3-43A5-AE35-68E4417A84B0}"/>
          </ac:spMkLst>
        </pc:spChg>
        <pc:spChg chg="add mod">
          <ac:chgData name="Hamlet Markarian" userId="4926d2b407f31d77" providerId="LiveId" clId="{1C057F98-2CC4-49E3-A2E2-A804BE88845B}" dt="2021-05-06T09:32:25.047" v="3985"/>
          <ac:spMkLst>
            <pc:docMk/>
            <pc:sldMk cId="571401354" sldId="1713"/>
            <ac:spMk id="117" creationId="{3E192185-4D1E-45F2-8E0A-8FBBF80B9E21}"/>
          </ac:spMkLst>
        </pc:spChg>
        <pc:spChg chg="add mod">
          <ac:chgData name="Hamlet Markarian" userId="4926d2b407f31d77" providerId="LiveId" clId="{1C057F98-2CC4-49E3-A2E2-A804BE88845B}" dt="2021-05-06T09:32:25.047" v="3985"/>
          <ac:spMkLst>
            <pc:docMk/>
            <pc:sldMk cId="571401354" sldId="1713"/>
            <ac:spMk id="118" creationId="{68693FE3-614D-4E89-ADCE-3953137209FA}"/>
          </ac:spMkLst>
        </pc:spChg>
        <pc:spChg chg="add mod">
          <ac:chgData name="Hamlet Markarian" userId="4926d2b407f31d77" providerId="LiveId" clId="{1C057F98-2CC4-49E3-A2E2-A804BE88845B}" dt="2021-05-06T09:32:25.047" v="3985"/>
          <ac:spMkLst>
            <pc:docMk/>
            <pc:sldMk cId="571401354" sldId="1713"/>
            <ac:spMk id="119" creationId="{B7C90DAA-27FD-474C-999A-14F9E6A60997}"/>
          </ac:spMkLst>
        </pc:spChg>
        <pc:spChg chg="add mod">
          <ac:chgData name="Hamlet Markarian" userId="4926d2b407f31d77" providerId="LiveId" clId="{1C057F98-2CC4-49E3-A2E2-A804BE88845B}" dt="2021-05-06T09:32:25.047" v="3985"/>
          <ac:spMkLst>
            <pc:docMk/>
            <pc:sldMk cId="571401354" sldId="1713"/>
            <ac:spMk id="120" creationId="{A4DAACDB-F655-4D01-8357-2C895FE07303}"/>
          </ac:spMkLst>
        </pc:spChg>
        <pc:spChg chg="add del mod">
          <ac:chgData name="Hamlet Markarian" userId="4926d2b407f31d77" providerId="LiveId" clId="{1C057F98-2CC4-49E3-A2E2-A804BE88845B}" dt="2021-05-05T21:49:58.867" v="2408" actId="478"/>
          <ac:spMkLst>
            <pc:docMk/>
            <pc:sldMk cId="571401354" sldId="1713"/>
            <ac:spMk id="121" creationId="{9C09B970-53A0-4C89-94CA-2F7BB6D66D81}"/>
          </ac:spMkLst>
        </pc:spChg>
        <pc:spChg chg="add mod">
          <ac:chgData name="Hamlet Markarian" userId="4926d2b407f31d77" providerId="LiveId" clId="{1C057F98-2CC4-49E3-A2E2-A804BE88845B}" dt="2021-05-06T09:32:25.047" v="3985"/>
          <ac:spMkLst>
            <pc:docMk/>
            <pc:sldMk cId="571401354" sldId="1713"/>
            <ac:spMk id="122" creationId="{8FE7A0B0-B922-4D18-93C1-7533352A4070}"/>
          </ac:spMkLst>
        </pc:spChg>
        <pc:spChg chg="add mod">
          <ac:chgData name="Hamlet Markarian" userId="4926d2b407f31d77" providerId="LiveId" clId="{1C057F98-2CC4-49E3-A2E2-A804BE88845B}" dt="2021-05-06T09:32:25.047" v="3985"/>
          <ac:spMkLst>
            <pc:docMk/>
            <pc:sldMk cId="571401354" sldId="1713"/>
            <ac:spMk id="124" creationId="{645D9601-EFB0-48DA-B914-819BD4FDABD7}"/>
          </ac:spMkLst>
        </pc:spChg>
        <pc:spChg chg="add del mod">
          <ac:chgData name="Hamlet Markarian" userId="4926d2b407f31d77" providerId="LiveId" clId="{1C057F98-2CC4-49E3-A2E2-A804BE88845B}" dt="2021-05-05T21:51:19.330" v="2425" actId="478"/>
          <ac:spMkLst>
            <pc:docMk/>
            <pc:sldMk cId="571401354" sldId="1713"/>
            <ac:spMk id="125" creationId="{A8E03DF1-1152-4D3A-A369-E3F829D5C7DB}"/>
          </ac:spMkLst>
        </pc:spChg>
        <pc:spChg chg="add mod">
          <ac:chgData name="Hamlet Markarian" userId="4926d2b407f31d77" providerId="LiveId" clId="{1C057F98-2CC4-49E3-A2E2-A804BE88845B}" dt="2021-05-06T09:32:25.047" v="3985"/>
          <ac:spMkLst>
            <pc:docMk/>
            <pc:sldMk cId="571401354" sldId="1713"/>
            <ac:spMk id="126" creationId="{11A071A3-92D8-4B62-B317-D1A548F14AE5}"/>
          </ac:spMkLst>
        </pc:spChg>
        <pc:spChg chg="add del mod">
          <ac:chgData name="Hamlet Markarian" userId="4926d2b407f31d77" providerId="LiveId" clId="{1C057F98-2CC4-49E3-A2E2-A804BE88845B}" dt="2021-05-05T21:50:56.626" v="2416" actId="478"/>
          <ac:spMkLst>
            <pc:docMk/>
            <pc:sldMk cId="571401354" sldId="1713"/>
            <ac:spMk id="128" creationId="{C63668C5-A459-4EBB-A2FF-7DC66CB19D59}"/>
          </ac:spMkLst>
        </pc:spChg>
        <pc:spChg chg="add del mod">
          <ac:chgData name="Hamlet Markarian" userId="4926d2b407f31d77" providerId="LiveId" clId="{1C057F98-2CC4-49E3-A2E2-A804BE88845B}" dt="2021-05-05T21:53:36.402" v="2446" actId="478"/>
          <ac:spMkLst>
            <pc:docMk/>
            <pc:sldMk cId="571401354" sldId="1713"/>
            <ac:spMk id="129" creationId="{02AF7153-2ADF-4487-A64B-C0B28BED36D0}"/>
          </ac:spMkLst>
        </pc:spChg>
        <pc:spChg chg="add mod">
          <ac:chgData name="Hamlet Markarian" userId="4926d2b407f31d77" providerId="LiveId" clId="{1C057F98-2CC4-49E3-A2E2-A804BE88845B}" dt="2021-05-06T09:32:25.047" v="3985"/>
          <ac:spMkLst>
            <pc:docMk/>
            <pc:sldMk cId="571401354" sldId="1713"/>
            <ac:spMk id="130" creationId="{B2162FBD-B6E3-4C4F-B940-0A8F778DC52A}"/>
          </ac:spMkLst>
        </pc:spChg>
        <pc:spChg chg="add mod">
          <ac:chgData name="Hamlet Markarian" userId="4926d2b407f31d77" providerId="LiveId" clId="{1C057F98-2CC4-49E3-A2E2-A804BE88845B}" dt="2021-05-06T09:32:25.047" v="3985"/>
          <ac:spMkLst>
            <pc:docMk/>
            <pc:sldMk cId="571401354" sldId="1713"/>
            <ac:spMk id="131" creationId="{3D788D10-E9EF-4C9F-8A07-FF0BDAAEEE90}"/>
          </ac:spMkLst>
        </pc:spChg>
        <pc:spChg chg="add mod">
          <ac:chgData name="Hamlet Markarian" userId="4926d2b407f31d77" providerId="LiveId" clId="{1C057F98-2CC4-49E3-A2E2-A804BE88845B}" dt="2021-05-06T09:32:25.047" v="3985"/>
          <ac:spMkLst>
            <pc:docMk/>
            <pc:sldMk cId="571401354" sldId="1713"/>
            <ac:spMk id="132" creationId="{91BB174A-8A20-4FE7-8BCB-6CB5FA3FD113}"/>
          </ac:spMkLst>
        </pc:spChg>
        <pc:spChg chg="add mod">
          <ac:chgData name="Hamlet Markarian" userId="4926d2b407f31d77" providerId="LiveId" clId="{1C057F98-2CC4-49E3-A2E2-A804BE88845B}" dt="2021-05-06T09:32:25.047" v="3985"/>
          <ac:spMkLst>
            <pc:docMk/>
            <pc:sldMk cId="571401354" sldId="1713"/>
            <ac:spMk id="134" creationId="{1B5428DE-FD97-4AA2-884B-A6DEB6D7C108}"/>
          </ac:spMkLst>
        </pc:spChg>
        <pc:spChg chg="add mod">
          <ac:chgData name="Hamlet Markarian" userId="4926d2b407f31d77" providerId="LiveId" clId="{1C057F98-2CC4-49E3-A2E2-A804BE88845B}" dt="2021-05-06T09:32:25.047" v="3985"/>
          <ac:spMkLst>
            <pc:docMk/>
            <pc:sldMk cId="571401354" sldId="1713"/>
            <ac:spMk id="135" creationId="{3437EDF7-5404-4417-B7EC-6AD5EE4740E9}"/>
          </ac:spMkLst>
        </pc:spChg>
        <pc:grpChg chg="mod">
          <ac:chgData name="Hamlet Markarian" userId="4926d2b407f31d77" providerId="LiveId" clId="{1C057F98-2CC4-49E3-A2E2-A804BE88845B}" dt="2021-05-06T09:32:25.047" v="3985"/>
          <ac:grpSpMkLst>
            <pc:docMk/>
            <pc:sldMk cId="571401354" sldId="1713"/>
            <ac:grpSpMk id="34" creationId="{3FAD39AD-7134-47BF-BA71-B931D44C32CA}"/>
          </ac:grpSpMkLst>
        </pc:grpChg>
        <pc:picChg chg="del">
          <ac:chgData name="Hamlet Markarian" userId="4926d2b407f31d77" providerId="LiveId" clId="{1C057F98-2CC4-49E3-A2E2-A804BE88845B}" dt="2021-05-05T21:48:08.162" v="2387" actId="478"/>
          <ac:picMkLst>
            <pc:docMk/>
            <pc:sldMk cId="571401354" sldId="1713"/>
            <ac:picMk id="44" creationId="{2080B755-F1AE-4634-8F7E-C922172C2A46}"/>
          </ac:picMkLst>
        </pc:picChg>
        <pc:picChg chg="mod">
          <ac:chgData name="Hamlet Markarian" userId="4926d2b407f31d77" providerId="LiveId" clId="{1C057F98-2CC4-49E3-A2E2-A804BE88845B}" dt="2021-05-06T09:32:25.047" v="3985"/>
          <ac:picMkLst>
            <pc:docMk/>
            <pc:sldMk cId="571401354" sldId="1713"/>
            <ac:picMk id="55" creationId="{8949BDD1-2918-4A15-97B5-46AA812BFC63}"/>
          </ac:picMkLst>
        </pc:picChg>
        <pc:picChg chg="mod">
          <ac:chgData name="Hamlet Markarian" userId="4926d2b407f31d77" providerId="LiveId" clId="{1C057F98-2CC4-49E3-A2E2-A804BE88845B}" dt="2021-05-06T09:32:25.047" v="3985"/>
          <ac:picMkLst>
            <pc:docMk/>
            <pc:sldMk cId="571401354" sldId="1713"/>
            <ac:picMk id="59" creationId="{B9526696-E983-4EDA-8A8C-E710C71CB59C}"/>
          </ac:picMkLst>
        </pc:picChg>
        <pc:picChg chg="mod">
          <ac:chgData name="Hamlet Markarian" userId="4926d2b407f31d77" providerId="LiveId" clId="{1C057F98-2CC4-49E3-A2E2-A804BE88845B}" dt="2021-05-06T09:32:25.047" v="3985"/>
          <ac:picMkLst>
            <pc:docMk/>
            <pc:sldMk cId="571401354" sldId="1713"/>
            <ac:picMk id="63" creationId="{42E5420B-3090-4C28-A5A9-60807EFF2A15}"/>
          </ac:picMkLst>
        </pc:picChg>
        <pc:picChg chg="add mod">
          <ac:chgData name="Hamlet Markarian" userId="4926d2b407f31d77" providerId="LiveId" clId="{1C057F98-2CC4-49E3-A2E2-A804BE88845B}" dt="2021-05-06T09:32:25.047" v="3985"/>
          <ac:picMkLst>
            <pc:docMk/>
            <pc:sldMk cId="571401354" sldId="1713"/>
            <ac:picMk id="133" creationId="{F72BB293-E767-42F8-AE6C-D38F86629480}"/>
          </ac:picMkLst>
        </pc:picChg>
        <pc:cxnChg chg="add mod">
          <ac:chgData name="Hamlet Markarian" userId="4926d2b407f31d77" providerId="LiveId" clId="{1C057F98-2CC4-49E3-A2E2-A804BE88845B}" dt="2021-05-06T09:32:25.047" v="3985"/>
          <ac:cxnSpMkLst>
            <pc:docMk/>
            <pc:sldMk cId="571401354" sldId="1713"/>
            <ac:cxnSpMk id="52" creationId="{6A9F1243-441B-4B19-8489-ADA5291F5709}"/>
          </ac:cxnSpMkLst>
        </pc:cxnChg>
        <pc:cxnChg chg="add mod">
          <ac:chgData name="Hamlet Markarian" userId="4926d2b407f31d77" providerId="LiveId" clId="{1C057F98-2CC4-49E3-A2E2-A804BE88845B}" dt="2021-05-06T09:32:25.047" v="3985"/>
          <ac:cxnSpMkLst>
            <pc:docMk/>
            <pc:sldMk cId="571401354" sldId="1713"/>
            <ac:cxnSpMk id="69" creationId="{8F0747E3-D1E8-4D79-B892-AB1F5FB37F36}"/>
          </ac:cxnSpMkLst>
        </pc:cxnChg>
        <pc:cxnChg chg="add mod">
          <ac:chgData name="Hamlet Markarian" userId="4926d2b407f31d77" providerId="LiveId" clId="{1C057F98-2CC4-49E3-A2E2-A804BE88845B}" dt="2021-05-06T09:32:25.047" v="3985"/>
          <ac:cxnSpMkLst>
            <pc:docMk/>
            <pc:sldMk cId="571401354" sldId="1713"/>
            <ac:cxnSpMk id="70" creationId="{058BFE01-CED4-4D49-824E-B7BC86C0F8CC}"/>
          </ac:cxnSpMkLst>
        </pc:cxnChg>
        <pc:cxnChg chg="add mod">
          <ac:chgData name="Hamlet Markarian" userId="4926d2b407f31d77" providerId="LiveId" clId="{1C057F98-2CC4-49E3-A2E2-A804BE88845B}" dt="2021-05-06T09:32:25.047" v="3985"/>
          <ac:cxnSpMkLst>
            <pc:docMk/>
            <pc:sldMk cId="571401354" sldId="1713"/>
            <ac:cxnSpMk id="71" creationId="{01DF33DA-B78C-41C8-B2BB-191E804E98B3}"/>
          </ac:cxnSpMkLst>
        </pc:cxnChg>
        <pc:cxnChg chg="add mod">
          <ac:chgData name="Hamlet Markarian" userId="4926d2b407f31d77" providerId="LiveId" clId="{1C057F98-2CC4-49E3-A2E2-A804BE88845B}" dt="2021-05-06T09:32:25.047" v="3985"/>
          <ac:cxnSpMkLst>
            <pc:docMk/>
            <pc:sldMk cId="571401354" sldId="1713"/>
            <ac:cxnSpMk id="72" creationId="{81645A37-5DAF-4E74-997C-A59DB63FB559}"/>
          </ac:cxnSpMkLst>
        </pc:cxnChg>
        <pc:cxnChg chg="add mod">
          <ac:chgData name="Hamlet Markarian" userId="4926d2b407f31d77" providerId="LiveId" clId="{1C057F98-2CC4-49E3-A2E2-A804BE88845B}" dt="2021-05-06T09:32:25.047" v="3985"/>
          <ac:cxnSpMkLst>
            <pc:docMk/>
            <pc:sldMk cId="571401354" sldId="1713"/>
            <ac:cxnSpMk id="74" creationId="{F5856D7A-DEC3-4379-9AC0-9B3FAF7C701A}"/>
          </ac:cxnSpMkLst>
        </pc:cxnChg>
        <pc:cxnChg chg="add del mod">
          <ac:chgData name="Hamlet Markarian" userId="4926d2b407f31d77" providerId="LiveId" clId="{1C057F98-2CC4-49E3-A2E2-A804BE88845B}" dt="2021-05-05T21:49:52.019" v="2406" actId="478"/>
          <ac:cxnSpMkLst>
            <pc:docMk/>
            <pc:sldMk cId="571401354" sldId="1713"/>
            <ac:cxnSpMk id="78" creationId="{7B2C793A-28B4-4C97-89B9-50C480BE7C70}"/>
          </ac:cxnSpMkLst>
        </pc:cxnChg>
        <pc:cxnChg chg="add mod">
          <ac:chgData name="Hamlet Markarian" userId="4926d2b407f31d77" providerId="LiveId" clId="{1C057F98-2CC4-49E3-A2E2-A804BE88845B}" dt="2021-05-06T09:32:25.047" v="3985"/>
          <ac:cxnSpMkLst>
            <pc:docMk/>
            <pc:sldMk cId="571401354" sldId="1713"/>
            <ac:cxnSpMk id="80" creationId="{9E05D409-B7E4-4047-B171-08184D118B2F}"/>
          </ac:cxnSpMkLst>
        </pc:cxnChg>
        <pc:cxnChg chg="add mod">
          <ac:chgData name="Hamlet Markarian" userId="4926d2b407f31d77" providerId="LiveId" clId="{1C057F98-2CC4-49E3-A2E2-A804BE88845B}" dt="2021-05-06T09:32:25.047" v="3985"/>
          <ac:cxnSpMkLst>
            <pc:docMk/>
            <pc:sldMk cId="571401354" sldId="1713"/>
            <ac:cxnSpMk id="83" creationId="{7C6A5329-2779-4554-9897-EF034ACBAC29}"/>
          </ac:cxnSpMkLst>
        </pc:cxnChg>
        <pc:cxnChg chg="add mod">
          <ac:chgData name="Hamlet Markarian" userId="4926d2b407f31d77" providerId="LiveId" clId="{1C057F98-2CC4-49E3-A2E2-A804BE88845B}" dt="2021-05-06T09:32:25.047" v="3985"/>
          <ac:cxnSpMkLst>
            <pc:docMk/>
            <pc:sldMk cId="571401354" sldId="1713"/>
            <ac:cxnSpMk id="90" creationId="{DE736069-0C0E-47F8-B99C-DAF4D68692E9}"/>
          </ac:cxnSpMkLst>
        </pc:cxnChg>
        <pc:cxnChg chg="add mod">
          <ac:chgData name="Hamlet Markarian" userId="4926d2b407f31d77" providerId="LiveId" clId="{1C057F98-2CC4-49E3-A2E2-A804BE88845B}" dt="2021-05-06T09:32:25.047" v="3985"/>
          <ac:cxnSpMkLst>
            <pc:docMk/>
            <pc:sldMk cId="571401354" sldId="1713"/>
            <ac:cxnSpMk id="91" creationId="{E212D374-C49F-4DDA-8459-0452CC707EE7}"/>
          </ac:cxnSpMkLst>
        </pc:cxnChg>
        <pc:cxnChg chg="add mod">
          <ac:chgData name="Hamlet Markarian" userId="4926d2b407f31d77" providerId="LiveId" clId="{1C057F98-2CC4-49E3-A2E2-A804BE88845B}" dt="2021-05-06T09:32:25.047" v="3985"/>
          <ac:cxnSpMkLst>
            <pc:docMk/>
            <pc:sldMk cId="571401354" sldId="1713"/>
            <ac:cxnSpMk id="92" creationId="{8F6276AA-7B3B-4AB7-A5F5-8DB0C0AB3D05}"/>
          </ac:cxnSpMkLst>
        </pc:cxnChg>
        <pc:cxnChg chg="add del mod">
          <ac:chgData name="Hamlet Markarian" userId="4926d2b407f31d77" providerId="LiveId" clId="{1C057F98-2CC4-49E3-A2E2-A804BE88845B}" dt="2021-05-05T21:49:52.019" v="2406" actId="478"/>
          <ac:cxnSpMkLst>
            <pc:docMk/>
            <pc:sldMk cId="571401354" sldId="1713"/>
            <ac:cxnSpMk id="95" creationId="{BAA2652D-1421-4206-9F20-6C222E6A722A}"/>
          </ac:cxnSpMkLst>
        </pc:cxnChg>
        <pc:cxnChg chg="add mod">
          <ac:chgData name="Hamlet Markarian" userId="4926d2b407f31d77" providerId="LiveId" clId="{1C057F98-2CC4-49E3-A2E2-A804BE88845B}" dt="2021-05-06T09:32:25.047" v="3985"/>
          <ac:cxnSpMkLst>
            <pc:docMk/>
            <pc:sldMk cId="571401354" sldId="1713"/>
            <ac:cxnSpMk id="96" creationId="{E00C548C-BAB9-4B91-8B09-F307CDB9E371}"/>
          </ac:cxnSpMkLst>
        </pc:cxnChg>
        <pc:cxnChg chg="add mod">
          <ac:chgData name="Hamlet Markarian" userId="4926d2b407f31d77" providerId="LiveId" clId="{1C057F98-2CC4-49E3-A2E2-A804BE88845B}" dt="2021-05-06T09:32:25.047" v="3985"/>
          <ac:cxnSpMkLst>
            <pc:docMk/>
            <pc:sldMk cId="571401354" sldId="1713"/>
            <ac:cxnSpMk id="97" creationId="{A518ABA7-6F53-4969-B52E-02DE69C8540D}"/>
          </ac:cxnSpMkLst>
        </pc:cxnChg>
        <pc:cxnChg chg="add mod">
          <ac:chgData name="Hamlet Markarian" userId="4926d2b407f31d77" providerId="LiveId" clId="{1C057F98-2CC4-49E3-A2E2-A804BE88845B}" dt="2021-05-06T09:32:25.047" v="3985"/>
          <ac:cxnSpMkLst>
            <pc:docMk/>
            <pc:sldMk cId="571401354" sldId="1713"/>
            <ac:cxnSpMk id="98" creationId="{757375C9-95E2-4FAE-AD8C-1137619A032F}"/>
          </ac:cxnSpMkLst>
        </pc:cxnChg>
        <pc:cxnChg chg="add del mod">
          <ac:chgData name="Hamlet Markarian" userId="4926d2b407f31d77" providerId="LiveId" clId="{1C057F98-2CC4-49E3-A2E2-A804BE88845B}" dt="2021-05-06T09:32:25.047" v="3985"/>
          <ac:cxnSpMkLst>
            <pc:docMk/>
            <pc:sldMk cId="571401354" sldId="1713"/>
            <ac:cxnSpMk id="99" creationId="{BB2BF25B-5639-448D-A02E-308ECA158A9B}"/>
          </ac:cxnSpMkLst>
        </pc:cxnChg>
        <pc:cxnChg chg="add del mod">
          <ac:chgData name="Hamlet Markarian" userId="4926d2b407f31d77" providerId="LiveId" clId="{1C057F98-2CC4-49E3-A2E2-A804BE88845B}" dt="2021-05-05T21:49:49.301" v="2404"/>
          <ac:cxnSpMkLst>
            <pc:docMk/>
            <pc:sldMk cId="571401354" sldId="1713"/>
            <ac:cxnSpMk id="108" creationId="{B2441457-2AFC-49E7-BCA5-F0A56F562572}"/>
          </ac:cxnSpMkLst>
        </pc:cxnChg>
        <pc:cxnChg chg="add del mod">
          <ac:chgData name="Hamlet Markarian" userId="4926d2b407f31d77" providerId="LiveId" clId="{1C057F98-2CC4-49E3-A2E2-A804BE88845B}" dt="2021-05-05T21:49:49.301" v="2404"/>
          <ac:cxnSpMkLst>
            <pc:docMk/>
            <pc:sldMk cId="571401354" sldId="1713"/>
            <ac:cxnSpMk id="112" creationId="{D1920BB6-1D9E-40A5-A33D-3ABDE06D5990}"/>
          </ac:cxnSpMkLst>
        </pc:cxnChg>
        <pc:cxnChg chg="add mod">
          <ac:chgData name="Hamlet Markarian" userId="4926d2b407f31d77" providerId="LiveId" clId="{1C057F98-2CC4-49E3-A2E2-A804BE88845B}" dt="2021-05-06T09:32:25.047" v="3985"/>
          <ac:cxnSpMkLst>
            <pc:docMk/>
            <pc:sldMk cId="571401354" sldId="1713"/>
            <ac:cxnSpMk id="123" creationId="{441FFA24-7FD1-4119-8B31-FA713F1B43C2}"/>
          </ac:cxnSpMkLst>
        </pc:cxnChg>
        <pc:cxnChg chg="add mod">
          <ac:chgData name="Hamlet Markarian" userId="4926d2b407f31d77" providerId="LiveId" clId="{1C057F98-2CC4-49E3-A2E2-A804BE88845B}" dt="2021-05-06T09:32:25.047" v="3985"/>
          <ac:cxnSpMkLst>
            <pc:docMk/>
            <pc:sldMk cId="571401354" sldId="1713"/>
            <ac:cxnSpMk id="127" creationId="{D0EB976F-DD65-4E1E-9724-021F8CD1F791}"/>
          </ac:cxnSpMkLst>
        </pc:cxnChg>
      </pc:sldChg>
      <pc:sldChg chg="addSp delSp modSp add mod">
        <pc:chgData name="Hamlet Markarian" userId="4926d2b407f31d77" providerId="LiveId" clId="{1C057F98-2CC4-49E3-A2E2-A804BE88845B}" dt="2021-05-06T09:32:25.047" v="3985"/>
        <pc:sldMkLst>
          <pc:docMk/>
          <pc:sldMk cId="3611028310" sldId="1714"/>
        </pc:sldMkLst>
        <pc:spChg chg="mod">
          <ac:chgData name="Hamlet Markarian" userId="4926d2b407f31d77" providerId="LiveId" clId="{1C057F98-2CC4-49E3-A2E2-A804BE88845B}" dt="2021-05-06T09:32:25.047" v="3985"/>
          <ac:spMkLst>
            <pc:docMk/>
            <pc:sldMk cId="3611028310" sldId="1714"/>
            <ac:spMk id="5" creationId="{BC01E833-A438-4C2A-AF28-2B402D7F80E5}"/>
          </ac:spMkLst>
        </pc:spChg>
        <pc:spChg chg="mod">
          <ac:chgData name="Hamlet Markarian" userId="4926d2b407f31d77" providerId="LiveId" clId="{1C057F98-2CC4-49E3-A2E2-A804BE88845B}" dt="2021-05-06T09:32:25.047" v="3985"/>
          <ac:spMkLst>
            <pc:docMk/>
            <pc:sldMk cId="3611028310" sldId="1714"/>
            <ac:spMk id="35" creationId="{0F9A0D7E-7FCF-48DF-BAE9-C32DF98CD62E}"/>
          </ac:spMkLst>
        </pc:spChg>
        <pc:spChg chg="mod">
          <ac:chgData name="Hamlet Markarian" userId="4926d2b407f31d77" providerId="LiveId" clId="{1C057F98-2CC4-49E3-A2E2-A804BE88845B}" dt="2021-05-06T09:32:25.047" v="3985"/>
          <ac:spMkLst>
            <pc:docMk/>
            <pc:sldMk cId="3611028310" sldId="1714"/>
            <ac:spMk id="36" creationId="{1968768D-6339-4F5B-BEA1-B14758316542}"/>
          </ac:spMkLst>
        </pc:spChg>
        <pc:spChg chg="mod">
          <ac:chgData name="Hamlet Markarian" userId="4926d2b407f31d77" providerId="LiveId" clId="{1C057F98-2CC4-49E3-A2E2-A804BE88845B}" dt="2021-05-06T09:32:25.047" v="3985"/>
          <ac:spMkLst>
            <pc:docMk/>
            <pc:sldMk cId="3611028310" sldId="1714"/>
            <ac:spMk id="37" creationId="{D00EE6FC-9BEE-4094-AF77-930CBC86E46A}"/>
          </ac:spMkLst>
        </pc:spChg>
        <pc:spChg chg="mod">
          <ac:chgData name="Hamlet Markarian" userId="4926d2b407f31d77" providerId="LiveId" clId="{1C057F98-2CC4-49E3-A2E2-A804BE88845B}" dt="2021-05-06T09:32:25.047" v="3985"/>
          <ac:spMkLst>
            <pc:docMk/>
            <pc:sldMk cId="3611028310" sldId="1714"/>
            <ac:spMk id="38" creationId="{E3EDC7FE-AAA2-41C2-8108-57A0FA8ADF4A}"/>
          </ac:spMkLst>
        </pc:spChg>
        <pc:spChg chg="mod">
          <ac:chgData name="Hamlet Markarian" userId="4926d2b407f31d77" providerId="LiveId" clId="{1C057F98-2CC4-49E3-A2E2-A804BE88845B}" dt="2021-05-06T09:32:25.047" v="3985"/>
          <ac:spMkLst>
            <pc:docMk/>
            <pc:sldMk cId="3611028310" sldId="1714"/>
            <ac:spMk id="39" creationId="{3B13F559-20C8-4B24-A0FF-2A57318C2A51}"/>
          </ac:spMkLst>
        </pc:spChg>
        <pc:spChg chg="mod">
          <ac:chgData name="Hamlet Markarian" userId="4926d2b407f31d77" providerId="LiveId" clId="{1C057F98-2CC4-49E3-A2E2-A804BE88845B}" dt="2021-05-06T09:32:25.047" v="3985"/>
          <ac:spMkLst>
            <pc:docMk/>
            <pc:sldMk cId="3611028310" sldId="1714"/>
            <ac:spMk id="40" creationId="{0CC46578-DA7F-4BB8-9868-87C76AF7AD9E}"/>
          </ac:spMkLst>
        </pc:spChg>
        <pc:spChg chg="del">
          <ac:chgData name="Hamlet Markarian" userId="4926d2b407f31d77" providerId="LiveId" clId="{1C057F98-2CC4-49E3-A2E2-A804BE88845B}" dt="2021-05-05T21:55:50.180" v="2455" actId="478"/>
          <ac:spMkLst>
            <pc:docMk/>
            <pc:sldMk cId="3611028310" sldId="1714"/>
            <ac:spMk id="53" creationId="{1DB09A57-C338-4E65-96DA-D1BC6196C348}"/>
          </ac:spMkLst>
        </pc:spChg>
        <pc:spChg chg="mod">
          <ac:chgData name="Hamlet Markarian" userId="4926d2b407f31d77" providerId="LiveId" clId="{1C057F98-2CC4-49E3-A2E2-A804BE88845B}" dt="2021-05-06T09:32:25.047" v="3985"/>
          <ac:spMkLst>
            <pc:docMk/>
            <pc:sldMk cId="3611028310" sldId="1714"/>
            <ac:spMk id="57" creationId="{B79FE3FB-DDD9-4C52-A866-E3982D872286}"/>
          </ac:spMkLst>
        </pc:spChg>
        <pc:spChg chg="add mod ord">
          <ac:chgData name="Hamlet Markarian" userId="4926d2b407f31d77" providerId="LiveId" clId="{1C057F98-2CC4-49E3-A2E2-A804BE88845B}" dt="2021-05-06T09:32:25.047" v="3985"/>
          <ac:spMkLst>
            <pc:docMk/>
            <pc:sldMk cId="3611028310" sldId="1714"/>
            <ac:spMk id="61" creationId="{23F1127F-F162-45C4-92AC-83D255B23E03}"/>
          </ac:spMkLst>
        </pc:spChg>
        <pc:spChg chg="del">
          <ac:chgData name="Hamlet Markarian" userId="4926d2b407f31d77" providerId="LiveId" clId="{1C057F98-2CC4-49E3-A2E2-A804BE88845B}" dt="2021-05-05T21:55:50.180" v="2455" actId="478"/>
          <ac:spMkLst>
            <pc:docMk/>
            <pc:sldMk cId="3611028310" sldId="1714"/>
            <ac:spMk id="62" creationId="{37FC4792-E625-47AE-897A-7C1B2BD6330E}"/>
          </ac:spMkLst>
        </pc:spChg>
        <pc:spChg chg="del">
          <ac:chgData name="Hamlet Markarian" userId="4926d2b407f31d77" providerId="LiveId" clId="{1C057F98-2CC4-49E3-A2E2-A804BE88845B}" dt="2021-05-05T21:55:50.180" v="2455" actId="478"/>
          <ac:spMkLst>
            <pc:docMk/>
            <pc:sldMk cId="3611028310" sldId="1714"/>
            <ac:spMk id="64" creationId="{3393D5B6-A295-40D5-AB84-392143BD9789}"/>
          </ac:spMkLst>
        </pc:spChg>
        <pc:spChg chg="del">
          <ac:chgData name="Hamlet Markarian" userId="4926d2b407f31d77" providerId="LiveId" clId="{1C057F98-2CC4-49E3-A2E2-A804BE88845B}" dt="2021-05-05T21:55:50.180" v="2455" actId="478"/>
          <ac:spMkLst>
            <pc:docMk/>
            <pc:sldMk cId="3611028310" sldId="1714"/>
            <ac:spMk id="65" creationId="{3248E81E-C4E9-4B7E-BB0D-DE4AEEF39617}"/>
          </ac:spMkLst>
        </pc:spChg>
        <pc:spChg chg="del">
          <ac:chgData name="Hamlet Markarian" userId="4926d2b407f31d77" providerId="LiveId" clId="{1C057F98-2CC4-49E3-A2E2-A804BE88845B}" dt="2021-05-05T21:55:50.180" v="2455" actId="478"/>
          <ac:spMkLst>
            <pc:docMk/>
            <pc:sldMk cId="3611028310" sldId="1714"/>
            <ac:spMk id="66" creationId="{D16FEAC4-CDF9-4CC4-953E-E48A463ACF96}"/>
          </ac:spMkLst>
        </pc:spChg>
        <pc:spChg chg="del">
          <ac:chgData name="Hamlet Markarian" userId="4926d2b407f31d77" providerId="LiveId" clId="{1C057F98-2CC4-49E3-A2E2-A804BE88845B}" dt="2021-05-05T21:55:50.180" v="2455" actId="478"/>
          <ac:spMkLst>
            <pc:docMk/>
            <pc:sldMk cId="3611028310" sldId="1714"/>
            <ac:spMk id="67" creationId="{BDFB52E2-3FF1-42C3-81DF-C1572B68F9C2}"/>
          </ac:spMkLst>
        </pc:spChg>
        <pc:spChg chg="del">
          <ac:chgData name="Hamlet Markarian" userId="4926d2b407f31d77" providerId="LiveId" clId="{1C057F98-2CC4-49E3-A2E2-A804BE88845B}" dt="2021-05-05T21:55:50.180" v="2455" actId="478"/>
          <ac:spMkLst>
            <pc:docMk/>
            <pc:sldMk cId="3611028310" sldId="1714"/>
            <ac:spMk id="68" creationId="{7959FBCF-DFCF-48BE-9F7D-24193A2547AE}"/>
          </ac:spMkLst>
        </pc:spChg>
        <pc:spChg chg="del">
          <ac:chgData name="Hamlet Markarian" userId="4926d2b407f31d77" providerId="LiveId" clId="{1C057F98-2CC4-49E3-A2E2-A804BE88845B}" dt="2021-05-05T21:55:50.180" v="2455" actId="478"/>
          <ac:spMkLst>
            <pc:docMk/>
            <pc:sldMk cId="3611028310" sldId="1714"/>
            <ac:spMk id="73" creationId="{600F7547-4194-42B2-A8A1-8B701BD271FF}"/>
          </ac:spMkLst>
        </pc:spChg>
        <pc:spChg chg="add mod ord">
          <ac:chgData name="Hamlet Markarian" userId="4926d2b407f31d77" providerId="LiveId" clId="{1C057F98-2CC4-49E3-A2E2-A804BE88845B}" dt="2021-05-06T09:32:25.047" v="3985"/>
          <ac:spMkLst>
            <pc:docMk/>
            <pc:sldMk cId="3611028310" sldId="1714"/>
            <ac:spMk id="75" creationId="{CE0C83C5-9363-4E7D-84E7-40C5226A73BE}"/>
          </ac:spMkLst>
        </pc:spChg>
        <pc:spChg chg="add mod ord">
          <ac:chgData name="Hamlet Markarian" userId="4926d2b407f31d77" providerId="LiveId" clId="{1C057F98-2CC4-49E3-A2E2-A804BE88845B}" dt="2021-05-06T09:32:25.047" v="3985"/>
          <ac:spMkLst>
            <pc:docMk/>
            <pc:sldMk cId="3611028310" sldId="1714"/>
            <ac:spMk id="76" creationId="{A671AF51-26A9-447F-8A2D-6445579FE146}"/>
          </ac:spMkLst>
        </pc:spChg>
        <pc:spChg chg="mod">
          <ac:chgData name="Hamlet Markarian" userId="4926d2b407f31d77" providerId="LiveId" clId="{1C057F98-2CC4-49E3-A2E2-A804BE88845B}" dt="2021-05-05T21:56:33.066" v="2460"/>
          <ac:spMkLst>
            <pc:docMk/>
            <pc:sldMk cId="3611028310" sldId="1714"/>
            <ac:spMk id="78" creationId="{1466C011-BEF3-4095-B12B-F1041CCF267C}"/>
          </ac:spMkLst>
        </pc:spChg>
        <pc:spChg chg="del">
          <ac:chgData name="Hamlet Markarian" userId="4926d2b407f31d77" providerId="LiveId" clId="{1C057F98-2CC4-49E3-A2E2-A804BE88845B}" dt="2021-05-05T21:55:50.180" v="2455" actId="478"/>
          <ac:spMkLst>
            <pc:docMk/>
            <pc:sldMk cId="3611028310" sldId="1714"/>
            <ac:spMk id="79" creationId="{AB9C03FD-4BB2-446A-875C-8A8F6A2F3670}"/>
          </ac:spMkLst>
        </pc:spChg>
        <pc:spChg chg="del">
          <ac:chgData name="Hamlet Markarian" userId="4926d2b407f31d77" providerId="LiveId" clId="{1C057F98-2CC4-49E3-A2E2-A804BE88845B}" dt="2021-05-05T21:55:50.180" v="2455" actId="478"/>
          <ac:spMkLst>
            <pc:docMk/>
            <pc:sldMk cId="3611028310" sldId="1714"/>
            <ac:spMk id="81" creationId="{E656091D-1D8E-4CA7-B659-C9C39E6020B5}"/>
          </ac:spMkLst>
        </pc:spChg>
        <pc:spChg chg="del">
          <ac:chgData name="Hamlet Markarian" userId="4926d2b407f31d77" providerId="LiveId" clId="{1C057F98-2CC4-49E3-A2E2-A804BE88845B}" dt="2021-05-05T21:55:50.180" v="2455" actId="478"/>
          <ac:spMkLst>
            <pc:docMk/>
            <pc:sldMk cId="3611028310" sldId="1714"/>
            <ac:spMk id="82" creationId="{0FBBE871-4DA5-4A5A-87BE-F62C3313610C}"/>
          </ac:spMkLst>
        </pc:spChg>
        <pc:spChg chg="mod">
          <ac:chgData name="Hamlet Markarian" userId="4926d2b407f31d77" providerId="LiveId" clId="{1C057F98-2CC4-49E3-A2E2-A804BE88845B}" dt="2021-05-05T21:56:33.066" v="2460"/>
          <ac:spMkLst>
            <pc:docMk/>
            <pc:sldMk cId="3611028310" sldId="1714"/>
            <ac:spMk id="84" creationId="{DAB86289-5F62-4E7A-A0D9-CAE2ADF60983}"/>
          </ac:spMkLst>
        </pc:spChg>
        <pc:spChg chg="del">
          <ac:chgData name="Hamlet Markarian" userId="4926d2b407f31d77" providerId="LiveId" clId="{1C057F98-2CC4-49E3-A2E2-A804BE88845B}" dt="2021-05-05T21:55:50.180" v="2455" actId="478"/>
          <ac:spMkLst>
            <pc:docMk/>
            <pc:sldMk cId="3611028310" sldId="1714"/>
            <ac:spMk id="85" creationId="{875E7DEC-6C9F-4178-823F-DF58E6E3FEBF}"/>
          </ac:spMkLst>
        </pc:spChg>
        <pc:spChg chg="del">
          <ac:chgData name="Hamlet Markarian" userId="4926d2b407f31d77" providerId="LiveId" clId="{1C057F98-2CC4-49E3-A2E2-A804BE88845B}" dt="2021-05-05T21:55:50.180" v="2455" actId="478"/>
          <ac:spMkLst>
            <pc:docMk/>
            <pc:sldMk cId="3611028310" sldId="1714"/>
            <ac:spMk id="86" creationId="{57967164-94F4-4CEE-82D8-2BB09AB7827A}"/>
          </ac:spMkLst>
        </pc:spChg>
        <pc:spChg chg="del">
          <ac:chgData name="Hamlet Markarian" userId="4926d2b407f31d77" providerId="LiveId" clId="{1C057F98-2CC4-49E3-A2E2-A804BE88845B}" dt="2021-05-05T21:55:50.180" v="2455" actId="478"/>
          <ac:spMkLst>
            <pc:docMk/>
            <pc:sldMk cId="3611028310" sldId="1714"/>
            <ac:spMk id="87" creationId="{D48D4C4B-EFF5-498E-8988-72329865F194}"/>
          </ac:spMkLst>
        </pc:spChg>
        <pc:spChg chg="del">
          <ac:chgData name="Hamlet Markarian" userId="4926d2b407f31d77" providerId="LiveId" clId="{1C057F98-2CC4-49E3-A2E2-A804BE88845B}" dt="2021-05-05T21:55:50.180" v="2455" actId="478"/>
          <ac:spMkLst>
            <pc:docMk/>
            <pc:sldMk cId="3611028310" sldId="1714"/>
            <ac:spMk id="88" creationId="{E034B28E-245E-42A0-9D8C-4526644C22EA}"/>
          </ac:spMkLst>
        </pc:spChg>
        <pc:spChg chg="del">
          <ac:chgData name="Hamlet Markarian" userId="4926d2b407f31d77" providerId="LiveId" clId="{1C057F98-2CC4-49E3-A2E2-A804BE88845B}" dt="2021-05-05T21:55:50.180" v="2455" actId="478"/>
          <ac:spMkLst>
            <pc:docMk/>
            <pc:sldMk cId="3611028310" sldId="1714"/>
            <ac:spMk id="89" creationId="{A1DA3F6A-CCB9-4542-9834-FB963FE08BA4}"/>
          </ac:spMkLst>
        </pc:spChg>
        <pc:spChg chg="mod">
          <ac:chgData name="Hamlet Markarian" userId="4926d2b407f31d77" providerId="LiveId" clId="{1C057F98-2CC4-49E3-A2E2-A804BE88845B}" dt="2021-05-05T21:56:33.066" v="2460"/>
          <ac:spMkLst>
            <pc:docMk/>
            <pc:sldMk cId="3611028310" sldId="1714"/>
            <ac:spMk id="93" creationId="{576A08F3-CB82-4089-8650-C2D77DC932F9}"/>
          </ac:spMkLst>
        </pc:spChg>
        <pc:spChg chg="mod">
          <ac:chgData name="Hamlet Markarian" userId="4926d2b407f31d77" providerId="LiveId" clId="{1C057F98-2CC4-49E3-A2E2-A804BE88845B}" dt="2021-05-05T21:56:33.066" v="2460"/>
          <ac:spMkLst>
            <pc:docMk/>
            <pc:sldMk cId="3611028310" sldId="1714"/>
            <ac:spMk id="94" creationId="{F700C90F-B1F9-48C7-BC80-F53B72A14E86}"/>
          </ac:spMkLst>
        </pc:spChg>
        <pc:spChg chg="mod">
          <ac:chgData name="Hamlet Markarian" userId="4926d2b407f31d77" providerId="LiveId" clId="{1C057F98-2CC4-49E3-A2E2-A804BE88845B}" dt="2021-05-05T21:56:33.066" v="2460"/>
          <ac:spMkLst>
            <pc:docMk/>
            <pc:sldMk cId="3611028310" sldId="1714"/>
            <ac:spMk id="95" creationId="{85F8A404-DB38-4A62-A008-647314E0CD06}"/>
          </ac:spMkLst>
        </pc:spChg>
        <pc:spChg chg="mod">
          <ac:chgData name="Hamlet Markarian" userId="4926d2b407f31d77" providerId="LiveId" clId="{1C057F98-2CC4-49E3-A2E2-A804BE88845B}" dt="2021-05-05T21:56:33.066" v="2460"/>
          <ac:spMkLst>
            <pc:docMk/>
            <pc:sldMk cId="3611028310" sldId="1714"/>
            <ac:spMk id="100" creationId="{8C18F05D-41ED-4B03-B133-34FDE7B8DC6F}"/>
          </ac:spMkLst>
        </pc:spChg>
        <pc:spChg chg="add mod">
          <ac:chgData name="Hamlet Markarian" userId="4926d2b407f31d77" providerId="LiveId" clId="{1C057F98-2CC4-49E3-A2E2-A804BE88845B}" dt="2021-05-06T09:32:25.047" v="3985"/>
          <ac:spMkLst>
            <pc:docMk/>
            <pc:sldMk cId="3611028310" sldId="1714"/>
            <ac:spMk id="101" creationId="{A9265DB5-344C-4D3C-B603-C11111952D3A}"/>
          </ac:spMkLst>
        </pc:spChg>
        <pc:spChg chg="add mod">
          <ac:chgData name="Hamlet Markarian" userId="4926d2b407f31d77" providerId="LiveId" clId="{1C057F98-2CC4-49E3-A2E2-A804BE88845B}" dt="2021-05-06T09:32:25.047" v="3985"/>
          <ac:spMkLst>
            <pc:docMk/>
            <pc:sldMk cId="3611028310" sldId="1714"/>
            <ac:spMk id="102" creationId="{CB82E5AF-480F-419C-AD32-EDAD3B0CB908}"/>
          </ac:spMkLst>
        </pc:spChg>
        <pc:spChg chg="add mod">
          <ac:chgData name="Hamlet Markarian" userId="4926d2b407f31d77" providerId="LiveId" clId="{1C057F98-2CC4-49E3-A2E2-A804BE88845B}" dt="2021-05-06T09:32:25.047" v="3985"/>
          <ac:spMkLst>
            <pc:docMk/>
            <pc:sldMk cId="3611028310" sldId="1714"/>
            <ac:spMk id="103" creationId="{C5ED5830-E528-4993-A095-A383D12D4717}"/>
          </ac:spMkLst>
        </pc:spChg>
        <pc:spChg chg="add mod">
          <ac:chgData name="Hamlet Markarian" userId="4926d2b407f31d77" providerId="LiveId" clId="{1C057F98-2CC4-49E3-A2E2-A804BE88845B}" dt="2021-05-06T09:32:25.047" v="3985"/>
          <ac:spMkLst>
            <pc:docMk/>
            <pc:sldMk cId="3611028310" sldId="1714"/>
            <ac:spMk id="104" creationId="{3E48ECC8-CD16-4EA7-8A64-960161FFDAE6}"/>
          </ac:spMkLst>
        </pc:spChg>
        <pc:spChg chg="add mod">
          <ac:chgData name="Hamlet Markarian" userId="4926d2b407f31d77" providerId="LiveId" clId="{1C057F98-2CC4-49E3-A2E2-A804BE88845B}" dt="2021-05-06T09:32:25.047" v="3985"/>
          <ac:spMkLst>
            <pc:docMk/>
            <pc:sldMk cId="3611028310" sldId="1714"/>
            <ac:spMk id="105" creationId="{C5871521-C3DA-4660-984A-1622297E2285}"/>
          </ac:spMkLst>
        </pc:spChg>
        <pc:spChg chg="add mod">
          <ac:chgData name="Hamlet Markarian" userId="4926d2b407f31d77" providerId="LiveId" clId="{1C057F98-2CC4-49E3-A2E2-A804BE88845B}" dt="2021-05-06T09:32:25.047" v="3985"/>
          <ac:spMkLst>
            <pc:docMk/>
            <pc:sldMk cId="3611028310" sldId="1714"/>
            <ac:spMk id="106" creationId="{580773DB-721A-49E4-B908-75B373C3FD0C}"/>
          </ac:spMkLst>
        </pc:spChg>
        <pc:spChg chg="add mod">
          <ac:chgData name="Hamlet Markarian" userId="4926d2b407f31d77" providerId="LiveId" clId="{1C057F98-2CC4-49E3-A2E2-A804BE88845B}" dt="2021-05-06T09:32:25.047" v="3985"/>
          <ac:spMkLst>
            <pc:docMk/>
            <pc:sldMk cId="3611028310" sldId="1714"/>
            <ac:spMk id="107" creationId="{622AFC72-FBEF-486B-B655-5E211C8EA62C}"/>
          </ac:spMkLst>
        </pc:spChg>
        <pc:spChg chg="add mod">
          <ac:chgData name="Hamlet Markarian" userId="4926d2b407f31d77" providerId="LiveId" clId="{1C057F98-2CC4-49E3-A2E2-A804BE88845B}" dt="2021-05-06T09:32:25.047" v="3985"/>
          <ac:spMkLst>
            <pc:docMk/>
            <pc:sldMk cId="3611028310" sldId="1714"/>
            <ac:spMk id="108" creationId="{787B790F-3CAC-4A52-BE69-935B7C28DDB7}"/>
          </ac:spMkLst>
        </pc:spChg>
        <pc:spChg chg="add mod">
          <ac:chgData name="Hamlet Markarian" userId="4926d2b407f31d77" providerId="LiveId" clId="{1C057F98-2CC4-49E3-A2E2-A804BE88845B}" dt="2021-05-06T09:32:25.047" v="3985"/>
          <ac:spMkLst>
            <pc:docMk/>
            <pc:sldMk cId="3611028310" sldId="1714"/>
            <ac:spMk id="109" creationId="{041A8DCE-9F1F-4219-A29F-D0DE09F09BD6}"/>
          </ac:spMkLst>
        </pc:spChg>
        <pc:spChg chg="add mod">
          <ac:chgData name="Hamlet Markarian" userId="4926d2b407f31d77" providerId="LiveId" clId="{1C057F98-2CC4-49E3-A2E2-A804BE88845B}" dt="2021-05-06T09:32:25.047" v="3985"/>
          <ac:spMkLst>
            <pc:docMk/>
            <pc:sldMk cId="3611028310" sldId="1714"/>
            <ac:spMk id="110" creationId="{158F8215-70B1-4E43-8324-AFE84475FF55}"/>
          </ac:spMkLst>
        </pc:spChg>
        <pc:spChg chg="add mod">
          <ac:chgData name="Hamlet Markarian" userId="4926d2b407f31d77" providerId="LiveId" clId="{1C057F98-2CC4-49E3-A2E2-A804BE88845B}" dt="2021-05-06T09:32:25.047" v="3985"/>
          <ac:spMkLst>
            <pc:docMk/>
            <pc:sldMk cId="3611028310" sldId="1714"/>
            <ac:spMk id="112" creationId="{822E213D-4178-4D06-A313-6BC098C0F9D5}"/>
          </ac:spMkLst>
        </pc:spChg>
        <pc:spChg chg="add mod">
          <ac:chgData name="Hamlet Markarian" userId="4926d2b407f31d77" providerId="LiveId" clId="{1C057F98-2CC4-49E3-A2E2-A804BE88845B}" dt="2021-05-06T09:32:25.047" v="3985"/>
          <ac:spMkLst>
            <pc:docMk/>
            <pc:sldMk cId="3611028310" sldId="1714"/>
            <ac:spMk id="113" creationId="{E38D6D2A-CAE1-45C9-9FF4-2F427385AFEE}"/>
          </ac:spMkLst>
        </pc:spChg>
        <pc:spChg chg="add mod">
          <ac:chgData name="Hamlet Markarian" userId="4926d2b407f31d77" providerId="LiveId" clId="{1C057F98-2CC4-49E3-A2E2-A804BE88845B}" dt="2021-05-06T09:32:25.047" v="3985"/>
          <ac:spMkLst>
            <pc:docMk/>
            <pc:sldMk cId="3611028310" sldId="1714"/>
            <ac:spMk id="114" creationId="{E691A619-5273-4C00-9CEA-BE0E40E157B6}"/>
          </ac:spMkLst>
        </pc:spChg>
        <pc:spChg chg="add mod">
          <ac:chgData name="Hamlet Markarian" userId="4926d2b407f31d77" providerId="LiveId" clId="{1C057F98-2CC4-49E3-A2E2-A804BE88845B}" dt="2021-05-06T09:32:25.047" v="3985"/>
          <ac:spMkLst>
            <pc:docMk/>
            <pc:sldMk cId="3611028310" sldId="1714"/>
            <ac:spMk id="115" creationId="{E5288AEE-DC8D-4CE1-986E-AA3DEDB1A23E}"/>
          </ac:spMkLst>
        </pc:spChg>
        <pc:spChg chg="del">
          <ac:chgData name="Hamlet Markarian" userId="4926d2b407f31d77" providerId="LiveId" clId="{1C057F98-2CC4-49E3-A2E2-A804BE88845B}" dt="2021-05-05T21:55:50.180" v="2455" actId="478"/>
          <ac:spMkLst>
            <pc:docMk/>
            <pc:sldMk cId="3611028310" sldId="1714"/>
            <ac:spMk id="116" creationId="{FC19CBE2-5DB3-43A5-AE35-68E4417A84B0}"/>
          </ac:spMkLst>
        </pc:spChg>
        <pc:spChg chg="del">
          <ac:chgData name="Hamlet Markarian" userId="4926d2b407f31d77" providerId="LiveId" clId="{1C057F98-2CC4-49E3-A2E2-A804BE88845B}" dt="2021-05-05T21:55:50.180" v="2455" actId="478"/>
          <ac:spMkLst>
            <pc:docMk/>
            <pc:sldMk cId="3611028310" sldId="1714"/>
            <ac:spMk id="117" creationId="{3E192185-4D1E-45F2-8E0A-8FBBF80B9E21}"/>
          </ac:spMkLst>
        </pc:spChg>
        <pc:spChg chg="del">
          <ac:chgData name="Hamlet Markarian" userId="4926d2b407f31d77" providerId="LiveId" clId="{1C057F98-2CC4-49E3-A2E2-A804BE88845B}" dt="2021-05-05T21:55:50.180" v="2455" actId="478"/>
          <ac:spMkLst>
            <pc:docMk/>
            <pc:sldMk cId="3611028310" sldId="1714"/>
            <ac:spMk id="118" creationId="{68693FE3-614D-4E89-ADCE-3953137209FA}"/>
          </ac:spMkLst>
        </pc:spChg>
        <pc:spChg chg="del">
          <ac:chgData name="Hamlet Markarian" userId="4926d2b407f31d77" providerId="LiveId" clId="{1C057F98-2CC4-49E3-A2E2-A804BE88845B}" dt="2021-05-05T21:55:50.180" v="2455" actId="478"/>
          <ac:spMkLst>
            <pc:docMk/>
            <pc:sldMk cId="3611028310" sldId="1714"/>
            <ac:spMk id="119" creationId="{B7C90DAA-27FD-474C-999A-14F9E6A60997}"/>
          </ac:spMkLst>
        </pc:spChg>
        <pc:spChg chg="del">
          <ac:chgData name="Hamlet Markarian" userId="4926d2b407f31d77" providerId="LiveId" clId="{1C057F98-2CC4-49E3-A2E2-A804BE88845B}" dt="2021-05-05T21:55:50.180" v="2455" actId="478"/>
          <ac:spMkLst>
            <pc:docMk/>
            <pc:sldMk cId="3611028310" sldId="1714"/>
            <ac:spMk id="120" creationId="{A4DAACDB-F655-4D01-8357-2C895FE07303}"/>
          </ac:spMkLst>
        </pc:spChg>
        <pc:spChg chg="del">
          <ac:chgData name="Hamlet Markarian" userId="4926d2b407f31d77" providerId="LiveId" clId="{1C057F98-2CC4-49E3-A2E2-A804BE88845B}" dt="2021-05-05T21:55:50.180" v="2455" actId="478"/>
          <ac:spMkLst>
            <pc:docMk/>
            <pc:sldMk cId="3611028310" sldId="1714"/>
            <ac:spMk id="122" creationId="{8FE7A0B0-B922-4D18-93C1-7533352A4070}"/>
          </ac:spMkLst>
        </pc:spChg>
        <pc:spChg chg="del">
          <ac:chgData name="Hamlet Markarian" userId="4926d2b407f31d77" providerId="LiveId" clId="{1C057F98-2CC4-49E3-A2E2-A804BE88845B}" dt="2021-05-05T21:55:50.180" v="2455" actId="478"/>
          <ac:spMkLst>
            <pc:docMk/>
            <pc:sldMk cId="3611028310" sldId="1714"/>
            <ac:spMk id="124" creationId="{645D9601-EFB0-48DA-B914-819BD4FDABD7}"/>
          </ac:spMkLst>
        </pc:spChg>
        <pc:spChg chg="del">
          <ac:chgData name="Hamlet Markarian" userId="4926d2b407f31d77" providerId="LiveId" clId="{1C057F98-2CC4-49E3-A2E2-A804BE88845B}" dt="2021-05-05T21:55:50.180" v="2455" actId="478"/>
          <ac:spMkLst>
            <pc:docMk/>
            <pc:sldMk cId="3611028310" sldId="1714"/>
            <ac:spMk id="126" creationId="{11A071A3-92D8-4B62-B317-D1A548F14AE5}"/>
          </ac:spMkLst>
        </pc:spChg>
        <pc:spChg chg="del">
          <ac:chgData name="Hamlet Markarian" userId="4926d2b407f31d77" providerId="LiveId" clId="{1C057F98-2CC4-49E3-A2E2-A804BE88845B}" dt="2021-05-05T21:55:50.180" v="2455" actId="478"/>
          <ac:spMkLst>
            <pc:docMk/>
            <pc:sldMk cId="3611028310" sldId="1714"/>
            <ac:spMk id="130" creationId="{B2162FBD-B6E3-4C4F-B940-0A8F778DC52A}"/>
          </ac:spMkLst>
        </pc:spChg>
        <pc:spChg chg="del">
          <ac:chgData name="Hamlet Markarian" userId="4926d2b407f31d77" providerId="LiveId" clId="{1C057F98-2CC4-49E3-A2E2-A804BE88845B}" dt="2021-05-05T21:55:50.180" v="2455" actId="478"/>
          <ac:spMkLst>
            <pc:docMk/>
            <pc:sldMk cId="3611028310" sldId="1714"/>
            <ac:spMk id="131" creationId="{3D788D10-E9EF-4C9F-8A07-FF0BDAAEEE90}"/>
          </ac:spMkLst>
        </pc:spChg>
        <pc:spChg chg="del">
          <ac:chgData name="Hamlet Markarian" userId="4926d2b407f31d77" providerId="LiveId" clId="{1C057F98-2CC4-49E3-A2E2-A804BE88845B}" dt="2021-05-05T21:55:50.180" v="2455" actId="478"/>
          <ac:spMkLst>
            <pc:docMk/>
            <pc:sldMk cId="3611028310" sldId="1714"/>
            <ac:spMk id="132" creationId="{91BB174A-8A20-4FE7-8BCB-6CB5FA3FD113}"/>
          </ac:spMkLst>
        </pc:spChg>
        <pc:spChg chg="del">
          <ac:chgData name="Hamlet Markarian" userId="4926d2b407f31d77" providerId="LiveId" clId="{1C057F98-2CC4-49E3-A2E2-A804BE88845B}" dt="2021-05-05T21:55:50.180" v="2455" actId="478"/>
          <ac:spMkLst>
            <pc:docMk/>
            <pc:sldMk cId="3611028310" sldId="1714"/>
            <ac:spMk id="134" creationId="{1B5428DE-FD97-4AA2-884B-A6DEB6D7C108}"/>
          </ac:spMkLst>
        </pc:spChg>
        <pc:spChg chg="del">
          <ac:chgData name="Hamlet Markarian" userId="4926d2b407f31d77" providerId="LiveId" clId="{1C057F98-2CC4-49E3-A2E2-A804BE88845B}" dt="2021-05-05T21:55:50.180" v="2455" actId="478"/>
          <ac:spMkLst>
            <pc:docMk/>
            <pc:sldMk cId="3611028310" sldId="1714"/>
            <ac:spMk id="135" creationId="{3437EDF7-5404-4417-B7EC-6AD5EE4740E9}"/>
          </ac:spMkLst>
        </pc:spChg>
        <pc:grpChg chg="mod">
          <ac:chgData name="Hamlet Markarian" userId="4926d2b407f31d77" providerId="LiveId" clId="{1C057F98-2CC4-49E3-A2E2-A804BE88845B}" dt="2021-05-06T09:32:25.047" v="3985"/>
          <ac:grpSpMkLst>
            <pc:docMk/>
            <pc:sldMk cId="3611028310" sldId="1714"/>
            <ac:grpSpMk id="34" creationId="{3FAD39AD-7134-47BF-BA71-B931D44C32CA}"/>
          </ac:grpSpMkLst>
        </pc:grpChg>
        <pc:grpChg chg="add del mod">
          <ac:chgData name="Hamlet Markarian" userId="4926d2b407f31d77" providerId="LiveId" clId="{1C057F98-2CC4-49E3-A2E2-A804BE88845B}" dt="2021-05-05T21:56:36.547" v="2461" actId="478"/>
          <ac:grpSpMkLst>
            <pc:docMk/>
            <pc:sldMk cId="3611028310" sldId="1714"/>
            <ac:grpSpMk id="77" creationId="{98F3730E-79CB-4A87-94F9-F4A4DA5E3B00}"/>
          </ac:grpSpMkLst>
        </pc:grpChg>
        <pc:picChg chg="mod">
          <ac:chgData name="Hamlet Markarian" userId="4926d2b407f31d77" providerId="LiveId" clId="{1C057F98-2CC4-49E3-A2E2-A804BE88845B}" dt="2021-05-06T09:32:25.047" v="3985"/>
          <ac:picMkLst>
            <pc:docMk/>
            <pc:sldMk cId="3611028310" sldId="1714"/>
            <ac:picMk id="55" creationId="{8949BDD1-2918-4A15-97B5-46AA812BFC63}"/>
          </ac:picMkLst>
        </pc:picChg>
        <pc:picChg chg="mod">
          <ac:chgData name="Hamlet Markarian" userId="4926d2b407f31d77" providerId="LiveId" clId="{1C057F98-2CC4-49E3-A2E2-A804BE88845B}" dt="2021-05-06T09:32:25.047" v="3985"/>
          <ac:picMkLst>
            <pc:docMk/>
            <pc:sldMk cId="3611028310" sldId="1714"/>
            <ac:picMk id="59" creationId="{B9526696-E983-4EDA-8A8C-E710C71CB59C}"/>
          </ac:picMkLst>
        </pc:picChg>
        <pc:picChg chg="mod">
          <ac:chgData name="Hamlet Markarian" userId="4926d2b407f31d77" providerId="LiveId" clId="{1C057F98-2CC4-49E3-A2E2-A804BE88845B}" dt="2021-05-06T09:32:25.047" v="3985"/>
          <ac:picMkLst>
            <pc:docMk/>
            <pc:sldMk cId="3611028310" sldId="1714"/>
            <ac:picMk id="63" creationId="{42E5420B-3090-4C28-A5A9-60807EFF2A15}"/>
          </ac:picMkLst>
        </pc:picChg>
        <pc:picChg chg="add mod">
          <ac:chgData name="Hamlet Markarian" userId="4926d2b407f31d77" providerId="LiveId" clId="{1C057F98-2CC4-49E3-A2E2-A804BE88845B}" dt="2021-05-06T09:32:25.047" v="3985"/>
          <ac:picMkLst>
            <pc:docMk/>
            <pc:sldMk cId="3611028310" sldId="1714"/>
            <ac:picMk id="111" creationId="{389CEA1A-1412-4938-BD7C-BC6CA6F08ADB}"/>
          </ac:picMkLst>
        </pc:picChg>
        <pc:picChg chg="del">
          <ac:chgData name="Hamlet Markarian" userId="4926d2b407f31d77" providerId="LiveId" clId="{1C057F98-2CC4-49E3-A2E2-A804BE88845B}" dt="2021-05-05T21:55:50.180" v="2455" actId="478"/>
          <ac:picMkLst>
            <pc:docMk/>
            <pc:sldMk cId="3611028310" sldId="1714"/>
            <ac:picMk id="133" creationId="{F72BB293-E767-42F8-AE6C-D38F86629480}"/>
          </ac:picMkLst>
        </pc:picChg>
        <pc:cxnChg chg="del">
          <ac:chgData name="Hamlet Markarian" userId="4926d2b407f31d77" providerId="LiveId" clId="{1C057F98-2CC4-49E3-A2E2-A804BE88845B}" dt="2021-05-05T21:55:50.180" v="2455" actId="478"/>
          <ac:cxnSpMkLst>
            <pc:docMk/>
            <pc:sldMk cId="3611028310" sldId="1714"/>
            <ac:cxnSpMk id="52" creationId="{6A9F1243-441B-4B19-8489-ADA5291F5709}"/>
          </ac:cxnSpMkLst>
        </pc:cxnChg>
        <pc:cxnChg chg="del">
          <ac:chgData name="Hamlet Markarian" userId="4926d2b407f31d77" providerId="LiveId" clId="{1C057F98-2CC4-49E3-A2E2-A804BE88845B}" dt="2021-05-05T21:55:50.180" v="2455" actId="478"/>
          <ac:cxnSpMkLst>
            <pc:docMk/>
            <pc:sldMk cId="3611028310" sldId="1714"/>
            <ac:cxnSpMk id="69" creationId="{8F0747E3-D1E8-4D79-B892-AB1F5FB37F36}"/>
          </ac:cxnSpMkLst>
        </pc:cxnChg>
        <pc:cxnChg chg="del">
          <ac:chgData name="Hamlet Markarian" userId="4926d2b407f31d77" providerId="LiveId" clId="{1C057F98-2CC4-49E3-A2E2-A804BE88845B}" dt="2021-05-05T21:55:50.180" v="2455" actId="478"/>
          <ac:cxnSpMkLst>
            <pc:docMk/>
            <pc:sldMk cId="3611028310" sldId="1714"/>
            <ac:cxnSpMk id="70" creationId="{058BFE01-CED4-4D49-824E-B7BC86C0F8CC}"/>
          </ac:cxnSpMkLst>
        </pc:cxnChg>
        <pc:cxnChg chg="del">
          <ac:chgData name="Hamlet Markarian" userId="4926d2b407f31d77" providerId="LiveId" clId="{1C057F98-2CC4-49E3-A2E2-A804BE88845B}" dt="2021-05-05T21:55:50.180" v="2455" actId="478"/>
          <ac:cxnSpMkLst>
            <pc:docMk/>
            <pc:sldMk cId="3611028310" sldId="1714"/>
            <ac:cxnSpMk id="71" creationId="{01DF33DA-B78C-41C8-B2BB-191E804E98B3}"/>
          </ac:cxnSpMkLst>
        </pc:cxnChg>
        <pc:cxnChg chg="del">
          <ac:chgData name="Hamlet Markarian" userId="4926d2b407f31d77" providerId="LiveId" clId="{1C057F98-2CC4-49E3-A2E2-A804BE88845B}" dt="2021-05-05T21:55:50.180" v="2455" actId="478"/>
          <ac:cxnSpMkLst>
            <pc:docMk/>
            <pc:sldMk cId="3611028310" sldId="1714"/>
            <ac:cxnSpMk id="72" creationId="{81645A37-5DAF-4E74-997C-A59DB63FB559}"/>
          </ac:cxnSpMkLst>
        </pc:cxnChg>
        <pc:cxnChg chg="del">
          <ac:chgData name="Hamlet Markarian" userId="4926d2b407f31d77" providerId="LiveId" clId="{1C057F98-2CC4-49E3-A2E2-A804BE88845B}" dt="2021-05-05T21:55:50.180" v="2455" actId="478"/>
          <ac:cxnSpMkLst>
            <pc:docMk/>
            <pc:sldMk cId="3611028310" sldId="1714"/>
            <ac:cxnSpMk id="74" creationId="{F5856D7A-DEC3-4379-9AC0-9B3FAF7C701A}"/>
          </ac:cxnSpMkLst>
        </pc:cxnChg>
        <pc:cxnChg chg="del">
          <ac:chgData name="Hamlet Markarian" userId="4926d2b407f31d77" providerId="LiveId" clId="{1C057F98-2CC4-49E3-A2E2-A804BE88845B}" dt="2021-05-05T21:55:50.180" v="2455" actId="478"/>
          <ac:cxnSpMkLst>
            <pc:docMk/>
            <pc:sldMk cId="3611028310" sldId="1714"/>
            <ac:cxnSpMk id="80" creationId="{9E05D409-B7E4-4047-B171-08184D118B2F}"/>
          </ac:cxnSpMkLst>
        </pc:cxnChg>
        <pc:cxnChg chg="del">
          <ac:chgData name="Hamlet Markarian" userId="4926d2b407f31d77" providerId="LiveId" clId="{1C057F98-2CC4-49E3-A2E2-A804BE88845B}" dt="2021-05-05T21:55:50.180" v="2455" actId="478"/>
          <ac:cxnSpMkLst>
            <pc:docMk/>
            <pc:sldMk cId="3611028310" sldId="1714"/>
            <ac:cxnSpMk id="83" creationId="{7C6A5329-2779-4554-9897-EF034ACBAC29}"/>
          </ac:cxnSpMkLst>
        </pc:cxnChg>
        <pc:cxnChg chg="del">
          <ac:chgData name="Hamlet Markarian" userId="4926d2b407f31d77" providerId="LiveId" clId="{1C057F98-2CC4-49E3-A2E2-A804BE88845B}" dt="2021-05-05T21:55:50.180" v="2455" actId="478"/>
          <ac:cxnSpMkLst>
            <pc:docMk/>
            <pc:sldMk cId="3611028310" sldId="1714"/>
            <ac:cxnSpMk id="90" creationId="{DE736069-0C0E-47F8-B99C-DAF4D68692E9}"/>
          </ac:cxnSpMkLst>
        </pc:cxnChg>
        <pc:cxnChg chg="del">
          <ac:chgData name="Hamlet Markarian" userId="4926d2b407f31d77" providerId="LiveId" clId="{1C057F98-2CC4-49E3-A2E2-A804BE88845B}" dt="2021-05-05T21:55:50.180" v="2455" actId="478"/>
          <ac:cxnSpMkLst>
            <pc:docMk/>
            <pc:sldMk cId="3611028310" sldId="1714"/>
            <ac:cxnSpMk id="91" creationId="{E212D374-C49F-4DDA-8459-0452CC707EE7}"/>
          </ac:cxnSpMkLst>
        </pc:cxnChg>
        <pc:cxnChg chg="del">
          <ac:chgData name="Hamlet Markarian" userId="4926d2b407f31d77" providerId="LiveId" clId="{1C057F98-2CC4-49E3-A2E2-A804BE88845B}" dt="2021-05-05T21:55:50.180" v="2455" actId="478"/>
          <ac:cxnSpMkLst>
            <pc:docMk/>
            <pc:sldMk cId="3611028310" sldId="1714"/>
            <ac:cxnSpMk id="92" creationId="{8F6276AA-7B3B-4AB7-A5F5-8DB0C0AB3D05}"/>
          </ac:cxnSpMkLst>
        </pc:cxnChg>
        <pc:cxnChg chg="del">
          <ac:chgData name="Hamlet Markarian" userId="4926d2b407f31d77" providerId="LiveId" clId="{1C057F98-2CC4-49E3-A2E2-A804BE88845B}" dt="2021-05-05T21:55:50.180" v="2455" actId="478"/>
          <ac:cxnSpMkLst>
            <pc:docMk/>
            <pc:sldMk cId="3611028310" sldId="1714"/>
            <ac:cxnSpMk id="96" creationId="{E00C548C-BAB9-4B91-8B09-F307CDB9E371}"/>
          </ac:cxnSpMkLst>
        </pc:cxnChg>
        <pc:cxnChg chg="del">
          <ac:chgData name="Hamlet Markarian" userId="4926d2b407f31d77" providerId="LiveId" clId="{1C057F98-2CC4-49E3-A2E2-A804BE88845B}" dt="2021-05-05T21:55:50.180" v="2455" actId="478"/>
          <ac:cxnSpMkLst>
            <pc:docMk/>
            <pc:sldMk cId="3611028310" sldId="1714"/>
            <ac:cxnSpMk id="97" creationId="{A518ABA7-6F53-4969-B52E-02DE69C8540D}"/>
          </ac:cxnSpMkLst>
        </pc:cxnChg>
        <pc:cxnChg chg="del">
          <ac:chgData name="Hamlet Markarian" userId="4926d2b407f31d77" providerId="LiveId" clId="{1C057F98-2CC4-49E3-A2E2-A804BE88845B}" dt="2021-05-05T21:55:50.180" v="2455" actId="478"/>
          <ac:cxnSpMkLst>
            <pc:docMk/>
            <pc:sldMk cId="3611028310" sldId="1714"/>
            <ac:cxnSpMk id="98" creationId="{757375C9-95E2-4FAE-AD8C-1137619A032F}"/>
          </ac:cxnSpMkLst>
        </pc:cxnChg>
        <pc:cxnChg chg="del">
          <ac:chgData name="Hamlet Markarian" userId="4926d2b407f31d77" providerId="LiveId" clId="{1C057F98-2CC4-49E3-A2E2-A804BE88845B}" dt="2021-05-05T21:55:50.180" v="2455" actId="478"/>
          <ac:cxnSpMkLst>
            <pc:docMk/>
            <pc:sldMk cId="3611028310" sldId="1714"/>
            <ac:cxnSpMk id="99" creationId="{BB2BF25B-5639-448D-A02E-308ECA158A9B}"/>
          </ac:cxnSpMkLst>
        </pc:cxnChg>
        <pc:cxnChg chg="del mod">
          <ac:chgData name="Hamlet Markarian" userId="4926d2b407f31d77" providerId="LiveId" clId="{1C057F98-2CC4-49E3-A2E2-A804BE88845B}" dt="2021-05-05T21:55:50.180" v="2455" actId="478"/>
          <ac:cxnSpMkLst>
            <pc:docMk/>
            <pc:sldMk cId="3611028310" sldId="1714"/>
            <ac:cxnSpMk id="123" creationId="{441FFA24-7FD1-4119-8B31-FA713F1B43C2}"/>
          </ac:cxnSpMkLst>
        </pc:cxnChg>
        <pc:cxnChg chg="del mod">
          <ac:chgData name="Hamlet Markarian" userId="4926d2b407f31d77" providerId="LiveId" clId="{1C057F98-2CC4-49E3-A2E2-A804BE88845B}" dt="2021-05-05T21:55:50.180" v="2455" actId="478"/>
          <ac:cxnSpMkLst>
            <pc:docMk/>
            <pc:sldMk cId="3611028310" sldId="1714"/>
            <ac:cxnSpMk id="127" creationId="{D0EB976F-DD65-4E1E-9724-021F8CD1F791}"/>
          </ac:cxnSpMkLst>
        </pc:cxnChg>
      </pc:sldChg>
      <pc:sldChg chg="addSp delSp modSp add mod">
        <pc:chgData name="Hamlet Markarian" userId="4926d2b407f31d77" providerId="LiveId" clId="{1C057F98-2CC4-49E3-A2E2-A804BE88845B}" dt="2021-05-06T09:32:25.047" v="3985"/>
        <pc:sldMkLst>
          <pc:docMk/>
          <pc:sldMk cId="457929554" sldId="1715"/>
        </pc:sldMkLst>
        <pc:spChg chg="mod">
          <ac:chgData name="Hamlet Markarian" userId="4926d2b407f31d77" providerId="LiveId" clId="{1C057F98-2CC4-49E3-A2E2-A804BE88845B}" dt="2021-05-06T09:32:25.047" v="3985"/>
          <ac:spMkLst>
            <pc:docMk/>
            <pc:sldMk cId="457929554" sldId="1715"/>
            <ac:spMk id="5" creationId="{BC01E833-A438-4C2A-AF28-2B402D7F80E5}"/>
          </ac:spMkLst>
        </pc:spChg>
        <pc:spChg chg="add mod">
          <ac:chgData name="Hamlet Markarian" userId="4926d2b407f31d77" providerId="LiveId" clId="{1C057F98-2CC4-49E3-A2E2-A804BE88845B}" dt="2021-05-06T09:32:25.047" v="3985"/>
          <ac:spMkLst>
            <pc:docMk/>
            <pc:sldMk cId="457929554" sldId="1715"/>
            <ac:spMk id="32" creationId="{A6EB36C0-A447-44C4-A007-800C6386A29D}"/>
          </ac:spMkLst>
        </pc:spChg>
        <pc:spChg chg="add mod">
          <ac:chgData name="Hamlet Markarian" userId="4926d2b407f31d77" providerId="LiveId" clId="{1C057F98-2CC4-49E3-A2E2-A804BE88845B}" dt="2021-05-06T09:32:25.047" v="3985"/>
          <ac:spMkLst>
            <pc:docMk/>
            <pc:sldMk cId="457929554" sldId="1715"/>
            <ac:spMk id="33" creationId="{B47623E1-16A0-4C07-82DE-5DC71DF5C0DF}"/>
          </ac:spMkLst>
        </pc:spChg>
        <pc:spChg chg="mod">
          <ac:chgData name="Hamlet Markarian" userId="4926d2b407f31d77" providerId="LiveId" clId="{1C057F98-2CC4-49E3-A2E2-A804BE88845B}" dt="2021-05-06T09:32:25.047" v="3985"/>
          <ac:spMkLst>
            <pc:docMk/>
            <pc:sldMk cId="457929554" sldId="1715"/>
            <ac:spMk id="35" creationId="{0F9A0D7E-7FCF-48DF-BAE9-C32DF98CD62E}"/>
          </ac:spMkLst>
        </pc:spChg>
        <pc:spChg chg="mod">
          <ac:chgData name="Hamlet Markarian" userId="4926d2b407f31d77" providerId="LiveId" clId="{1C057F98-2CC4-49E3-A2E2-A804BE88845B}" dt="2021-05-06T09:32:25.047" v="3985"/>
          <ac:spMkLst>
            <pc:docMk/>
            <pc:sldMk cId="457929554" sldId="1715"/>
            <ac:spMk id="36" creationId="{1968768D-6339-4F5B-BEA1-B14758316542}"/>
          </ac:spMkLst>
        </pc:spChg>
        <pc:spChg chg="mod">
          <ac:chgData name="Hamlet Markarian" userId="4926d2b407f31d77" providerId="LiveId" clId="{1C057F98-2CC4-49E3-A2E2-A804BE88845B}" dt="2021-05-06T09:32:25.047" v="3985"/>
          <ac:spMkLst>
            <pc:docMk/>
            <pc:sldMk cId="457929554" sldId="1715"/>
            <ac:spMk id="37" creationId="{D00EE6FC-9BEE-4094-AF77-930CBC86E46A}"/>
          </ac:spMkLst>
        </pc:spChg>
        <pc:spChg chg="mod">
          <ac:chgData name="Hamlet Markarian" userId="4926d2b407f31d77" providerId="LiveId" clId="{1C057F98-2CC4-49E3-A2E2-A804BE88845B}" dt="2021-05-06T09:32:25.047" v="3985"/>
          <ac:spMkLst>
            <pc:docMk/>
            <pc:sldMk cId="457929554" sldId="1715"/>
            <ac:spMk id="38" creationId="{E3EDC7FE-AAA2-41C2-8108-57A0FA8ADF4A}"/>
          </ac:spMkLst>
        </pc:spChg>
        <pc:spChg chg="mod">
          <ac:chgData name="Hamlet Markarian" userId="4926d2b407f31d77" providerId="LiveId" clId="{1C057F98-2CC4-49E3-A2E2-A804BE88845B}" dt="2021-05-06T09:32:25.047" v="3985"/>
          <ac:spMkLst>
            <pc:docMk/>
            <pc:sldMk cId="457929554" sldId="1715"/>
            <ac:spMk id="39" creationId="{3B13F559-20C8-4B24-A0FF-2A57318C2A51}"/>
          </ac:spMkLst>
        </pc:spChg>
        <pc:spChg chg="mod">
          <ac:chgData name="Hamlet Markarian" userId="4926d2b407f31d77" providerId="LiveId" clId="{1C057F98-2CC4-49E3-A2E2-A804BE88845B}" dt="2021-05-06T09:32:25.047" v="3985"/>
          <ac:spMkLst>
            <pc:docMk/>
            <pc:sldMk cId="457929554" sldId="1715"/>
            <ac:spMk id="40" creationId="{0CC46578-DA7F-4BB8-9868-87C76AF7AD9E}"/>
          </ac:spMkLst>
        </pc:spChg>
        <pc:spChg chg="add mod">
          <ac:chgData name="Hamlet Markarian" userId="4926d2b407f31d77" providerId="LiveId" clId="{1C057F98-2CC4-49E3-A2E2-A804BE88845B}" dt="2021-05-06T09:32:25.047" v="3985"/>
          <ac:spMkLst>
            <pc:docMk/>
            <pc:sldMk cId="457929554" sldId="1715"/>
            <ac:spMk id="41" creationId="{F889A4E5-BE48-462C-8BFF-C9736808E249}"/>
          </ac:spMkLst>
        </pc:spChg>
        <pc:spChg chg="add mod">
          <ac:chgData name="Hamlet Markarian" userId="4926d2b407f31d77" providerId="LiveId" clId="{1C057F98-2CC4-49E3-A2E2-A804BE88845B}" dt="2021-05-06T09:32:25.047" v="3985"/>
          <ac:spMkLst>
            <pc:docMk/>
            <pc:sldMk cId="457929554" sldId="1715"/>
            <ac:spMk id="42" creationId="{1FF09CEA-15CC-4F54-8DF6-95BCCDCB32E9}"/>
          </ac:spMkLst>
        </pc:spChg>
        <pc:spChg chg="add mod">
          <ac:chgData name="Hamlet Markarian" userId="4926d2b407f31d77" providerId="LiveId" clId="{1C057F98-2CC4-49E3-A2E2-A804BE88845B}" dt="2021-05-06T09:32:25.047" v="3985"/>
          <ac:spMkLst>
            <pc:docMk/>
            <pc:sldMk cId="457929554" sldId="1715"/>
            <ac:spMk id="43" creationId="{51A477A9-A33B-42D3-88F6-A12CC46781B9}"/>
          </ac:spMkLst>
        </pc:spChg>
        <pc:spChg chg="add mod">
          <ac:chgData name="Hamlet Markarian" userId="4926d2b407f31d77" providerId="LiveId" clId="{1C057F98-2CC4-49E3-A2E2-A804BE88845B}" dt="2021-05-06T09:32:25.047" v="3985"/>
          <ac:spMkLst>
            <pc:docMk/>
            <pc:sldMk cId="457929554" sldId="1715"/>
            <ac:spMk id="44" creationId="{2E5B7340-39C3-4B7F-96F2-5CC93C0642B3}"/>
          </ac:spMkLst>
        </pc:spChg>
        <pc:spChg chg="add mod">
          <ac:chgData name="Hamlet Markarian" userId="4926d2b407f31d77" providerId="LiveId" clId="{1C057F98-2CC4-49E3-A2E2-A804BE88845B}" dt="2021-05-06T09:32:25.047" v="3985"/>
          <ac:spMkLst>
            <pc:docMk/>
            <pc:sldMk cId="457929554" sldId="1715"/>
            <ac:spMk id="46" creationId="{20C4CD67-CA67-4873-BD16-5C742ACDBE4F}"/>
          </ac:spMkLst>
        </pc:spChg>
        <pc:spChg chg="add mod">
          <ac:chgData name="Hamlet Markarian" userId="4926d2b407f31d77" providerId="LiveId" clId="{1C057F98-2CC4-49E3-A2E2-A804BE88845B}" dt="2021-05-06T09:32:25.047" v="3985"/>
          <ac:spMkLst>
            <pc:docMk/>
            <pc:sldMk cId="457929554" sldId="1715"/>
            <ac:spMk id="47" creationId="{F8F7F5F6-0443-404C-BA51-91E135CB3370}"/>
          </ac:spMkLst>
        </pc:spChg>
        <pc:spChg chg="add mod">
          <ac:chgData name="Hamlet Markarian" userId="4926d2b407f31d77" providerId="LiveId" clId="{1C057F98-2CC4-49E3-A2E2-A804BE88845B}" dt="2021-05-06T09:32:25.047" v="3985"/>
          <ac:spMkLst>
            <pc:docMk/>
            <pc:sldMk cId="457929554" sldId="1715"/>
            <ac:spMk id="48" creationId="{1B575773-D7A5-4865-A9AD-6225C1526514}"/>
          </ac:spMkLst>
        </pc:spChg>
        <pc:spChg chg="add mod">
          <ac:chgData name="Hamlet Markarian" userId="4926d2b407f31d77" providerId="LiveId" clId="{1C057F98-2CC4-49E3-A2E2-A804BE88845B}" dt="2021-05-06T09:32:25.047" v="3985"/>
          <ac:spMkLst>
            <pc:docMk/>
            <pc:sldMk cId="457929554" sldId="1715"/>
            <ac:spMk id="49" creationId="{44F5BC2F-252B-400E-A1EA-A5A143CE8DE5}"/>
          </ac:spMkLst>
        </pc:spChg>
        <pc:spChg chg="add mod">
          <ac:chgData name="Hamlet Markarian" userId="4926d2b407f31d77" providerId="LiveId" clId="{1C057F98-2CC4-49E3-A2E2-A804BE88845B}" dt="2021-05-06T09:32:25.047" v="3985"/>
          <ac:spMkLst>
            <pc:docMk/>
            <pc:sldMk cId="457929554" sldId="1715"/>
            <ac:spMk id="50" creationId="{A7F3F99C-3A44-4FF3-9DA4-D29148956A5A}"/>
          </ac:spMkLst>
        </pc:spChg>
        <pc:spChg chg="add mod">
          <ac:chgData name="Hamlet Markarian" userId="4926d2b407f31d77" providerId="LiveId" clId="{1C057F98-2CC4-49E3-A2E2-A804BE88845B}" dt="2021-05-06T09:32:25.047" v="3985"/>
          <ac:spMkLst>
            <pc:docMk/>
            <pc:sldMk cId="457929554" sldId="1715"/>
            <ac:spMk id="51" creationId="{6FD5FA3D-B17F-45FC-90FA-DFE46DD9D23B}"/>
          </ac:spMkLst>
        </pc:spChg>
        <pc:spChg chg="add mod">
          <ac:chgData name="Hamlet Markarian" userId="4926d2b407f31d77" providerId="LiveId" clId="{1C057F98-2CC4-49E3-A2E2-A804BE88845B}" dt="2021-05-06T09:32:25.047" v="3985"/>
          <ac:spMkLst>
            <pc:docMk/>
            <pc:sldMk cId="457929554" sldId="1715"/>
            <ac:spMk id="52" creationId="{ED0CC60D-17FE-4C54-ACC4-B0895EF9009A}"/>
          </ac:spMkLst>
        </pc:spChg>
        <pc:spChg chg="add mod">
          <ac:chgData name="Hamlet Markarian" userId="4926d2b407f31d77" providerId="LiveId" clId="{1C057F98-2CC4-49E3-A2E2-A804BE88845B}" dt="2021-05-06T09:32:25.047" v="3985"/>
          <ac:spMkLst>
            <pc:docMk/>
            <pc:sldMk cId="457929554" sldId="1715"/>
            <ac:spMk id="53" creationId="{2B36CBA4-47B5-4438-95B6-7C72ECD455BD}"/>
          </ac:spMkLst>
        </pc:spChg>
        <pc:spChg chg="add mod">
          <ac:chgData name="Hamlet Markarian" userId="4926d2b407f31d77" providerId="LiveId" clId="{1C057F98-2CC4-49E3-A2E2-A804BE88845B}" dt="2021-05-06T09:32:25.047" v="3985"/>
          <ac:spMkLst>
            <pc:docMk/>
            <pc:sldMk cId="457929554" sldId="1715"/>
            <ac:spMk id="54" creationId="{30438EE4-E6A5-40E2-AB1F-15591A13947D}"/>
          </ac:spMkLst>
        </pc:spChg>
        <pc:spChg chg="add mod">
          <ac:chgData name="Hamlet Markarian" userId="4926d2b407f31d77" providerId="LiveId" clId="{1C057F98-2CC4-49E3-A2E2-A804BE88845B}" dt="2021-05-06T09:32:25.047" v="3985"/>
          <ac:spMkLst>
            <pc:docMk/>
            <pc:sldMk cId="457929554" sldId="1715"/>
            <ac:spMk id="56" creationId="{E7417CBB-6440-4027-8CD7-8069277E60A6}"/>
          </ac:spMkLst>
        </pc:spChg>
        <pc:spChg chg="mod">
          <ac:chgData name="Hamlet Markarian" userId="4926d2b407f31d77" providerId="LiveId" clId="{1C057F98-2CC4-49E3-A2E2-A804BE88845B}" dt="2021-05-06T09:32:25.047" v="3985"/>
          <ac:spMkLst>
            <pc:docMk/>
            <pc:sldMk cId="457929554" sldId="1715"/>
            <ac:spMk id="57" creationId="{B79FE3FB-DDD9-4C52-A866-E3982D872286}"/>
          </ac:spMkLst>
        </pc:spChg>
        <pc:spChg chg="add mod ord">
          <ac:chgData name="Hamlet Markarian" userId="4926d2b407f31d77" providerId="LiveId" clId="{1C057F98-2CC4-49E3-A2E2-A804BE88845B}" dt="2021-05-06T09:32:25.047" v="3985"/>
          <ac:spMkLst>
            <pc:docMk/>
            <pc:sldMk cId="457929554" sldId="1715"/>
            <ac:spMk id="58" creationId="{4373B08E-2427-4842-9EBA-9A0231C19DE7}"/>
          </ac:spMkLst>
        </pc:spChg>
        <pc:spChg chg="del">
          <ac:chgData name="Hamlet Markarian" userId="4926d2b407f31d77" providerId="LiveId" clId="{1C057F98-2CC4-49E3-A2E2-A804BE88845B}" dt="2021-05-05T22:05:50.529" v="2564" actId="478"/>
          <ac:spMkLst>
            <pc:docMk/>
            <pc:sldMk cId="457929554" sldId="1715"/>
            <ac:spMk id="61" creationId="{23F1127F-F162-45C4-92AC-83D255B23E03}"/>
          </ac:spMkLst>
        </pc:spChg>
        <pc:spChg chg="add mod">
          <ac:chgData name="Hamlet Markarian" userId="4926d2b407f31d77" providerId="LiveId" clId="{1C057F98-2CC4-49E3-A2E2-A804BE88845B}" dt="2021-05-06T09:32:25.047" v="3985"/>
          <ac:spMkLst>
            <pc:docMk/>
            <pc:sldMk cId="457929554" sldId="1715"/>
            <ac:spMk id="62" creationId="{A760A3DE-2127-4214-8E33-A58AD8F7CCCC}"/>
          </ac:spMkLst>
        </pc:spChg>
        <pc:spChg chg="add mod">
          <ac:chgData name="Hamlet Markarian" userId="4926d2b407f31d77" providerId="LiveId" clId="{1C057F98-2CC4-49E3-A2E2-A804BE88845B}" dt="2021-05-06T09:32:25.047" v="3985"/>
          <ac:spMkLst>
            <pc:docMk/>
            <pc:sldMk cId="457929554" sldId="1715"/>
            <ac:spMk id="64" creationId="{7D678278-9874-4976-927F-8F162249FFB9}"/>
          </ac:spMkLst>
        </pc:spChg>
        <pc:spChg chg="add mod">
          <ac:chgData name="Hamlet Markarian" userId="4926d2b407f31d77" providerId="LiveId" clId="{1C057F98-2CC4-49E3-A2E2-A804BE88845B}" dt="2021-05-06T09:32:25.047" v="3985"/>
          <ac:spMkLst>
            <pc:docMk/>
            <pc:sldMk cId="457929554" sldId="1715"/>
            <ac:spMk id="65" creationId="{F3F8BF17-9252-4B90-8A2F-102E4BD1648C}"/>
          </ac:spMkLst>
        </pc:spChg>
        <pc:spChg chg="del">
          <ac:chgData name="Hamlet Markarian" userId="4926d2b407f31d77" providerId="LiveId" clId="{1C057F98-2CC4-49E3-A2E2-A804BE88845B}" dt="2021-05-05T22:05:51.139" v="2565" actId="478"/>
          <ac:spMkLst>
            <pc:docMk/>
            <pc:sldMk cId="457929554" sldId="1715"/>
            <ac:spMk id="75" creationId="{CE0C83C5-9363-4E7D-84E7-40C5226A73BE}"/>
          </ac:spMkLst>
        </pc:spChg>
        <pc:spChg chg="del">
          <ac:chgData name="Hamlet Markarian" userId="4926d2b407f31d77" providerId="LiveId" clId="{1C057F98-2CC4-49E3-A2E2-A804BE88845B}" dt="2021-05-05T22:05:49.522" v="2563" actId="478"/>
          <ac:spMkLst>
            <pc:docMk/>
            <pc:sldMk cId="457929554" sldId="1715"/>
            <ac:spMk id="76" creationId="{A671AF51-26A9-447F-8A2D-6445579FE146}"/>
          </ac:spMkLst>
        </pc:spChg>
        <pc:spChg chg="del">
          <ac:chgData name="Hamlet Markarian" userId="4926d2b407f31d77" providerId="LiveId" clId="{1C057F98-2CC4-49E3-A2E2-A804BE88845B}" dt="2021-05-05T22:05:49.522" v="2563" actId="478"/>
          <ac:spMkLst>
            <pc:docMk/>
            <pc:sldMk cId="457929554" sldId="1715"/>
            <ac:spMk id="101" creationId="{A9265DB5-344C-4D3C-B603-C11111952D3A}"/>
          </ac:spMkLst>
        </pc:spChg>
        <pc:spChg chg="del">
          <ac:chgData name="Hamlet Markarian" userId="4926d2b407f31d77" providerId="LiveId" clId="{1C057F98-2CC4-49E3-A2E2-A804BE88845B}" dt="2021-05-05T22:05:49.522" v="2563" actId="478"/>
          <ac:spMkLst>
            <pc:docMk/>
            <pc:sldMk cId="457929554" sldId="1715"/>
            <ac:spMk id="102" creationId="{CB82E5AF-480F-419C-AD32-EDAD3B0CB908}"/>
          </ac:spMkLst>
        </pc:spChg>
        <pc:spChg chg="del">
          <ac:chgData name="Hamlet Markarian" userId="4926d2b407f31d77" providerId="LiveId" clId="{1C057F98-2CC4-49E3-A2E2-A804BE88845B}" dt="2021-05-05T22:05:49.522" v="2563" actId="478"/>
          <ac:spMkLst>
            <pc:docMk/>
            <pc:sldMk cId="457929554" sldId="1715"/>
            <ac:spMk id="103" creationId="{C5ED5830-E528-4993-A095-A383D12D4717}"/>
          </ac:spMkLst>
        </pc:spChg>
        <pc:spChg chg="del">
          <ac:chgData name="Hamlet Markarian" userId="4926d2b407f31d77" providerId="LiveId" clId="{1C057F98-2CC4-49E3-A2E2-A804BE88845B}" dt="2021-05-05T22:05:49.522" v="2563" actId="478"/>
          <ac:spMkLst>
            <pc:docMk/>
            <pc:sldMk cId="457929554" sldId="1715"/>
            <ac:spMk id="104" creationId="{3E48ECC8-CD16-4EA7-8A64-960161FFDAE6}"/>
          </ac:spMkLst>
        </pc:spChg>
        <pc:spChg chg="del">
          <ac:chgData name="Hamlet Markarian" userId="4926d2b407f31d77" providerId="LiveId" clId="{1C057F98-2CC4-49E3-A2E2-A804BE88845B}" dt="2021-05-05T22:05:49.522" v="2563" actId="478"/>
          <ac:spMkLst>
            <pc:docMk/>
            <pc:sldMk cId="457929554" sldId="1715"/>
            <ac:spMk id="105" creationId="{C5871521-C3DA-4660-984A-1622297E2285}"/>
          </ac:spMkLst>
        </pc:spChg>
        <pc:spChg chg="del">
          <ac:chgData name="Hamlet Markarian" userId="4926d2b407f31d77" providerId="LiveId" clId="{1C057F98-2CC4-49E3-A2E2-A804BE88845B}" dt="2021-05-05T22:05:49.522" v="2563" actId="478"/>
          <ac:spMkLst>
            <pc:docMk/>
            <pc:sldMk cId="457929554" sldId="1715"/>
            <ac:spMk id="106" creationId="{580773DB-721A-49E4-B908-75B373C3FD0C}"/>
          </ac:spMkLst>
        </pc:spChg>
        <pc:spChg chg="del">
          <ac:chgData name="Hamlet Markarian" userId="4926d2b407f31d77" providerId="LiveId" clId="{1C057F98-2CC4-49E3-A2E2-A804BE88845B}" dt="2021-05-05T22:05:49.522" v="2563" actId="478"/>
          <ac:spMkLst>
            <pc:docMk/>
            <pc:sldMk cId="457929554" sldId="1715"/>
            <ac:spMk id="107" creationId="{622AFC72-FBEF-486B-B655-5E211C8EA62C}"/>
          </ac:spMkLst>
        </pc:spChg>
        <pc:spChg chg="del">
          <ac:chgData name="Hamlet Markarian" userId="4926d2b407f31d77" providerId="LiveId" clId="{1C057F98-2CC4-49E3-A2E2-A804BE88845B}" dt="2021-05-05T22:05:49.522" v="2563" actId="478"/>
          <ac:spMkLst>
            <pc:docMk/>
            <pc:sldMk cId="457929554" sldId="1715"/>
            <ac:spMk id="108" creationId="{787B790F-3CAC-4A52-BE69-935B7C28DDB7}"/>
          </ac:spMkLst>
        </pc:spChg>
        <pc:spChg chg="del">
          <ac:chgData name="Hamlet Markarian" userId="4926d2b407f31d77" providerId="LiveId" clId="{1C057F98-2CC4-49E3-A2E2-A804BE88845B}" dt="2021-05-05T22:05:49.522" v="2563" actId="478"/>
          <ac:spMkLst>
            <pc:docMk/>
            <pc:sldMk cId="457929554" sldId="1715"/>
            <ac:spMk id="109" creationId="{041A8DCE-9F1F-4219-A29F-D0DE09F09BD6}"/>
          </ac:spMkLst>
        </pc:spChg>
        <pc:spChg chg="del">
          <ac:chgData name="Hamlet Markarian" userId="4926d2b407f31d77" providerId="LiveId" clId="{1C057F98-2CC4-49E3-A2E2-A804BE88845B}" dt="2021-05-05T22:05:49.522" v="2563" actId="478"/>
          <ac:spMkLst>
            <pc:docMk/>
            <pc:sldMk cId="457929554" sldId="1715"/>
            <ac:spMk id="110" creationId="{158F8215-70B1-4E43-8324-AFE84475FF55}"/>
          </ac:spMkLst>
        </pc:spChg>
        <pc:spChg chg="del">
          <ac:chgData name="Hamlet Markarian" userId="4926d2b407f31d77" providerId="LiveId" clId="{1C057F98-2CC4-49E3-A2E2-A804BE88845B}" dt="2021-05-05T22:05:49.522" v="2563" actId="478"/>
          <ac:spMkLst>
            <pc:docMk/>
            <pc:sldMk cId="457929554" sldId="1715"/>
            <ac:spMk id="112" creationId="{822E213D-4178-4D06-A313-6BC098C0F9D5}"/>
          </ac:spMkLst>
        </pc:spChg>
        <pc:spChg chg="del">
          <ac:chgData name="Hamlet Markarian" userId="4926d2b407f31d77" providerId="LiveId" clId="{1C057F98-2CC4-49E3-A2E2-A804BE88845B}" dt="2021-05-05T22:05:49.522" v="2563" actId="478"/>
          <ac:spMkLst>
            <pc:docMk/>
            <pc:sldMk cId="457929554" sldId="1715"/>
            <ac:spMk id="113" creationId="{E38D6D2A-CAE1-45C9-9FF4-2F427385AFEE}"/>
          </ac:spMkLst>
        </pc:spChg>
        <pc:spChg chg="del">
          <ac:chgData name="Hamlet Markarian" userId="4926d2b407f31d77" providerId="LiveId" clId="{1C057F98-2CC4-49E3-A2E2-A804BE88845B}" dt="2021-05-05T22:05:49.522" v="2563" actId="478"/>
          <ac:spMkLst>
            <pc:docMk/>
            <pc:sldMk cId="457929554" sldId="1715"/>
            <ac:spMk id="114" creationId="{E691A619-5273-4C00-9CEA-BE0E40E157B6}"/>
          </ac:spMkLst>
        </pc:spChg>
        <pc:spChg chg="del">
          <ac:chgData name="Hamlet Markarian" userId="4926d2b407f31d77" providerId="LiveId" clId="{1C057F98-2CC4-49E3-A2E2-A804BE88845B}" dt="2021-05-05T22:05:49.522" v="2563" actId="478"/>
          <ac:spMkLst>
            <pc:docMk/>
            <pc:sldMk cId="457929554" sldId="1715"/>
            <ac:spMk id="115" creationId="{E5288AEE-DC8D-4CE1-986E-AA3DEDB1A23E}"/>
          </ac:spMkLst>
        </pc:spChg>
        <pc:grpChg chg="mod">
          <ac:chgData name="Hamlet Markarian" userId="4926d2b407f31d77" providerId="LiveId" clId="{1C057F98-2CC4-49E3-A2E2-A804BE88845B}" dt="2021-05-06T09:32:25.047" v="3985"/>
          <ac:grpSpMkLst>
            <pc:docMk/>
            <pc:sldMk cId="457929554" sldId="1715"/>
            <ac:grpSpMk id="34" creationId="{3FAD39AD-7134-47BF-BA71-B931D44C32CA}"/>
          </ac:grpSpMkLst>
        </pc:grpChg>
        <pc:picChg chg="mod">
          <ac:chgData name="Hamlet Markarian" userId="4926d2b407f31d77" providerId="LiveId" clId="{1C057F98-2CC4-49E3-A2E2-A804BE88845B}" dt="2021-05-06T09:32:25.047" v="3985"/>
          <ac:picMkLst>
            <pc:docMk/>
            <pc:sldMk cId="457929554" sldId="1715"/>
            <ac:picMk id="55" creationId="{8949BDD1-2918-4A15-97B5-46AA812BFC63}"/>
          </ac:picMkLst>
        </pc:picChg>
        <pc:picChg chg="mod">
          <ac:chgData name="Hamlet Markarian" userId="4926d2b407f31d77" providerId="LiveId" clId="{1C057F98-2CC4-49E3-A2E2-A804BE88845B}" dt="2021-05-06T09:32:25.047" v="3985"/>
          <ac:picMkLst>
            <pc:docMk/>
            <pc:sldMk cId="457929554" sldId="1715"/>
            <ac:picMk id="59" creationId="{B9526696-E983-4EDA-8A8C-E710C71CB59C}"/>
          </ac:picMkLst>
        </pc:picChg>
        <pc:picChg chg="add mod ord">
          <ac:chgData name="Hamlet Markarian" userId="4926d2b407f31d77" providerId="LiveId" clId="{1C057F98-2CC4-49E3-A2E2-A804BE88845B}" dt="2021-05-06T09:32:25.047" v="3985"/>
          <ac:picMkLst>
            <pc:docMk/>
            <pc:sldMk cId="457929554" sldId="1715"/>
            <ac:picMk id="60" creationId="{810821F5-E84B-4009-8979-1B2D13DACE06}"/>
          </ac:picMkLst>
        </pc:picChg>
        <pc:picChg chg="mod">
          <ac:chgData name="Hamlet Markarian" userId="4926d2b407f31d77" providerId="LiveId" clId="{1C057F98-2CC4-49E3-A2E2-A804BE88845B}" dt="2021-05-06T09:32:25.047" v="3985"/>
          <ac:picMkLst>
            <pc:docMk/>
            <pc:sldMk cId="457929554" sldId="1715"/>
            <ac:picMk id="63" creationId="{42E5420B-3090-4C28-A5A9-60807EFF2A15}"/>
          </ac:picMkLst>
        </pc:picChg>
        <pc:picChg chg="del">
          <ac:chgData name="Hamlet Markarian" userId="4926d2b407f31d77" providerId="LiveId" clId="{1C057F98-2CC4-49E3-A2E2-A804BE88845B}" dt="2021-05-05T22:05:49.522" v="2563" actId="478"/>
          <ac:picMkLst>
            <pc:docMk/>
            <pc:sldMk cId="457929554" sldId="1715"/>
            <ac:picMk id="111" creationId="{389CEA1A-1412-4938-BD7C-BC6CA6F08ADB}"/>
          </ac:picMkLst>
        </pc:picChg>
        <pc:cxnChg chg="add mod">
          <ac:chgData name="Hamlet Markarian" userId="4926d2b407f31d77" providerId="LiveId" clId="{1C057F98-2CC4-49E3-A2E2-A804BE88845B}" dt="2021-05-06T09:32:25.047" v="3985"/>
          <ac:cxnSpMkLst>
            <pc:docMk/>
            <pc:sldMk cId="457929554" sldId="1715"/>
            <ac:cxnSpMk id="45" creationId="{1DB43F84-1387-4DFD-978F-600B57122773}"/>
          </ac:cxnSpMkLst>
        </pc:cxnChg>
      </pc:sldChg>
      <pc:sldChg chg="addSp delSp modSp add mod">
        <pc:chgData name="Hamlet Markarian" userId="4926d2b407f31d77" providerId="LiveId" clId="{1C057F98-2CC4-49E3-A2E2-A804BE88845B}" dt="2021-05-06T09:32:25.047" v="3985"/>
        <pc:sldMkLst>
          <pc:docMk/>
          <pc:sldMk cId="569570153" sldId="1716"/>
        </pc:sldMkLst>
        <pc:spChg chg="mod">
          <ac:chgData name="Hamlet Markarian" userId="4926d2b407f31d77" providerId="LiveId" clId="{1C057F98-2CC4-49E3-A2E2-A804BE88845B}" dt="2021-05-06T09:32:25.047" v="3985"/>
          <ac:spMkLst>
            <pc:docMk/>
            <pc:sldMk cId="569570153" sldId="1716"/>
            <ac:spMk id="5" creationId="{BC01E833-A438-4C2A-AF28-2B402D7F80E5}"/>
          </ac:spMkLst>
        </pc:spChg>
        <pc:spChg chg="add mod">
          <ac:chgData name="Hamlet Markarian" userId="4926d2b407f31d77" providerId="LiveId" clId="{1C057F98-2CC4-49E3-A2E2-A804BE88845B}" dt="2021-05-06T09:32:25.047" v="3985"/>
          <ac:spMkLst>
            <pc:docMk/>
            <pc:sldMk cId="569570153" sldId="1716"/>
            <ac:spMk id="31" creationId="{79694AD7-7EB3-457F-8E49-F1E6F91E6E0C}"/>
          </ac:spMkLst>
        </pc:spChg>
        <pc:spChg chg="del">
          <ac:chgData name="Hamlet Markarian" userId="4926d2b407f31d77" providerId="LiveId" clId="{1C057F98-2CC4-49E3-A2E2-A804BE88845B}" dt="2021-05-05T22:08:41.027" v="2595" actId="478"/>
          <ac:spMkLst>
            <pc:docMk/>
            <pc:sldMk cId="569570153" sldId="1716"/>
            <ac:spMk id="32" creationId="{A6EB36C0-A447-44C4-A007-800C6386A29D}"/>
          </ac:spMkLst>
        </pc:spChg>
        <pc:spChg chg="del">
          <ac:chgData name="Hamlet Markarian" userId="4926d2b407f31d77" providerId="LiveId" clId="{1C057F98-2CC4-49E3-A2E2-A804BE88845B}" dt="2021-05-05T22:08:41.027" v="2595" actId="478"/>
          <ac:spMkLst>
            <pc:docMk/>
            <pc:sldMk cId="569570153" sldId="1716"/>
            <ac:spMk id="33" creationId="{B47623E1-16A0-4C07-82DE-5DC71DF5C0DF}"/>
          </ac:spMkLst>
        </pc:spChg>
        <pc:spChg chg="mod">
          <ac:chgData name="Hamlet Markarian" userId="4926d2b407f31d77" providerId="LiveId" clId="{1C057F98-2CC4-49E3-A2E2-A804BE88845B}" dt="2021-05-06T09:32:25.047" v="3985"/>
          <ac:spMkLst>
            <pc:docMk/>
            <pc:sldMk cId="569570153" sldId="1716"/>
            <ac:spMk id="35" creationId="{0F9A0D7E-7FCF-48DF-BAE9-C32DF98CD62E}"/>
          </ac:spMkLst>
        </pc:spChg>
        <pc:spChg chg="mod">
          <ac:chgData name="Hamlet Markarian" userId="4926d2b407f31d77" providerId="LiveId" clId="{1C057F98-2CC4-49E3-A2E2-A804BE88845B}" dt="2021-05-06T09:32:25.047" v="3985"/>
          <ac:spMkLst>
            <pc:docMk/>
            <pc:sldMk cId="569570153" sldId="1716"/>
            <ac:spMk id="36" creationId="{1968768D-6339-4F5B-BEA1-B14758316542}"/>
          </ac:spMkLst>
        </pc:spChg>
        <pc:spChg chg="mod">
          <ac:chgData name="Hamlet Markarian" userId="4926d2b407f31d77" providerId="LiveId" clId="{1C057F98-2CC4-49E3-A2E2-A804BE88845B}" dt="2021-05-06T09:32:25.047" v="3985"/>
          <ac:spMkLst>
            <pc:docMk/>
            <pc:sldMk cId="569570153" sldId="1716"/>
            <ac:spMk id="37" creationId="{D00EE6FC-9BEE-4094-AF77-930CBC86E46A}"/>
          </ac:spMkLst>
        </pc:spChg>
        <pc:spChg chg="mod">
          <ac:chgData name="Hamlet Markarian" userId="4926d2b407f31d77" providerId="LiveId" clId="{1C057F98-2CC4-49E3-A2E2-A804BE88845B}" dt="2021-05-06T09:32:25.047" v="3985"/>
          <ac:spMkLst>
            <pc:docMk/>
            <pc:sldMk cId="569570153" sldId="1716"/>
            <ac:spMk id="38" creationId="{E3EDC7FE-AAA2-41C2-8108-57A0FA8ADF4A}"/>
          </ac:spMkLst>
        </pc:spChg>
        <pc:spChg chg="mod">
          <ac:chgData name="Hamlet Markarian" userId="4926d2b407f31d77" providerId="LiveId" clId="{1C057F98-2CC4-49E3-A2E2-A804BE88845B}" dt="2021-05-06T09:32:25.047" v="3985"/>
          <ac:spMkLst>
            <pc:docMk/>
            <pc:sldMk cId="569570153" sldId="1716"/>
            <ac:spMk id="39" creationId="{3B13F559-20C8-4B24-A0FF-2A57318C2A51}"/>
          </ac:spMkLst>
        </pc:spChg>
        <pc:spChg chg="mod">
          <ac:chgData name="Hamlet Markarian" userId="4926d2b407f31d77" providerId="LiveId" clId="{1C057F98-2CC4-49E3-A2E2-A804BE88845B}" dt="2021-05-06T09:32:25.047" v="3985"/>
          <ac:spMkLst>
            <pc:docMk/>
            <pc:sldMk cId="569570153" sldId="1716"/>
            <ac:spMk id="40" creationId="{0CC46578-DA7F-4BB8-9868-87C76AF7AD9E}"/>
          </ac:spMkLst>
        </pc:spChg>
        <pc:spChg chg="del">
          <ac:chgData name="Hamlet Markarian" userId="4926d2b407f31d77" providerId="LiveId" clId="{1C057F98-2CC4-49E3-A2E2-A804BE88845B}" dt="2021-05-05T22:08:41.027" v="2595" actId="478"/>
          <ac:spMkLst>
            <pc:docMk/>
            <pc:sldMk cId="569570153" sldId="1716"/>
            <ac:spMk id="41" creationId="{F889A4E5-BE48-462C-8BFF-C9736808E249}"/>
          </ac:spMkLst>
        </pc:spChg>
        <pc:spChg chg="del">
          <ac:chgData name="Hamlet Markarian" userId="4926d2b407f31d77" providerId="LiveId" clId="{1C057F98-2CC4-49E3-A2E2-A804BE88845B}" dt="2021-05-05T22:08:41.027" v="2595" actId="478"/>
          <ac:spMkLst>
            <pc:docMk/>
            <pc:sldMk cId="569570153" sldId="1716"/>
            <ac:spMk id="42" creationId="{1FF09CEA-15CC-4F54-8DF6-95BCCDCB32E9}"/>
          </ac:spMkLst>
        </pc:spChg>
        <pc:spChg chg="del">
          <ac:chgData name="Hamlet Markarian" userId="4926d2b407f31d77" providerId="LiveId" clId="{1C057F98-2CC4-49E3-A2E2-A804BE88845B}" dt="2021-05-05T22:08:41.027" v="2595" actId="478"/>
          <ac:spMkLst>
            <pc:docMk/>
            <pc:sldMk cId="569570153" sldId="1716"/>
            <ac:spMk id="43" creationId="{51A477A9-A33B-42D3-88F6-A12CC46781B9}"/>
          </ac:spMkLst>
        </pc:spChg>
        <pc:spChg chg="del">
          <ac:chgData name="Hamlet Markarian" userId="4926d2b407f31d77" providerId="LiveId" clId="{1C057F98-2CC4-49E3-A2E2-A804BE88845B}" dt="2021-05-05T22:08:41.027" v="2595" actId="478"/>
          <ac:spMkLst>
            <pc:docMk/>
            <pc:sldMk cId="569570153" sldId="1716"/>
            <ac:spMk id="44" creationId="{2E5B7340-39C3-4B7F-96F2-5CC93C0642B3}"/>
          </ac:spMkLst>
        </pc:spChg>
        <pc:spChg chg="del">
          <ac:chgData name="Hamlet Markarian" userId="4926d2b407f31d77" providerId="LiveId" clId="{1C057F98-2CC4-49E3-A2E2-A804BE88845B}" dt="2021-05-05T22:08:41.027" v="2595" actId="478"/>
          <ac:spMkLst>
            <pc:docMk/>
            <pc:sldMk cId="569570153" sldId="1716"/>
            <ac:spMk id="46" creationId="{20C4CD67-CA67-4873-BD16-5C742ACDBE4F}"/>
          </ac:spMkLst>
        </pc:spChg>
        <pc:spChg chg="del">
          <ac:chgData name="Hamlet Markarian" userId="4926d2b407f31d77" providerId="LiveId" clId="{1C057F98-2CC4-49E3-A2E2-A804BE88845B}" dt="2021-05-05T22:08:41.027" v="2595" actId="478"/>
          <ac:spMkLst>
            <pc:docMk/>
            <pc:sldMk cId="569570153" sldId="1716"/>
            <ac:spMk id="47" creationId="{F8F7F5F6-0443-404C-BA51-91E135CB3370}"/>
          </ac:spMkLst>
        </pc:spChg>
        <pc:spChg chg="del">
          <ac:chgData name="Hamlet Markarian" userId="4926d2b407f31d77" providerId="LiveId" clId="{1C057F98-2CC4-49E3-A2E2-A804BE88845B}" dt="2021-05-05T22:08:41.027" v="2595" actId="478"/>
          <ac:spMkLst>
            <pc:docMk/>
            <pc:sldMk cId="569570153" sldId="1716"/>
            <ac:spMk id="48" creationId="{1B575773-D7A5-4865-A9AD-6225C1526514}"/>
          </ac:spMkLst>
        </pc:spChg>
        <pc:spChg chg="del">
          <ac:chgData name="Hamlet Markarian" userId="4926d2b407f31d77" providerId="LiveId" clId="{1C057F98-2CC4-49E3-A2E2-A804BE88845B}" dt="2021-05-05T22:08:41.027" v="2595" actId="478"/>
          <ac:spMkLst>
            <pc:docMk/>
            <pc:sldMk cId="569570153" sldId="1716"/>
            <ac:spMk id="49" creationId="{44F5BC2F-252B-400E-A1EA-A5A143CE8DE5}"/>
          </ac:spMkLst>
        </pc:spChg>
        <pc:spChg chg="del">
          <ac:chgData name="Hamlet Markarian" userId="4926d2b407f31d77" providerId="LiveId" clId="{1C057F98-2CC4-49E3-A2E2-A804BE88845B}" dt="2021-05-05T22:08:41.027" v="2595" actId="478"/>
          <ac:spMkLst>
            <pc:docMk/>
            <pc:sldMk cId="569570153" sldId="1716"/>
            <ac:spMk id="50" creationId="{A7F3F99C-3A44-4FF3-9DA4-D29148956A5A}"/>
          </ac:spMkLst>
        </pc:spChg>
        <pc:spChg chg="del">
          <ac:chgData name="Hamlet Markarian" userId="4926d2b407f31d77" providerId="LiveId" clId="{1C057F98-2CC4-49E3-A2E2-A804BE88845B}" dt="2021-05-05T22:08:41.027" v="2595" actId="478"/>
          <ac:spMkLst>
            <pc:docMk/>
            <pc:sldMk cId="569570153" sldId="1716"/>
            <ac:spMk id="51" creationId="{6FD5FA3D-B17F-45FC-90FA-DFE46DD9D23B}"/>
          </ac:spMkLst>
        </pc:spChg>
        <pc:spChg chg="del">
          <ac:chgData name="Hamlet Markarian" userId="4926d2b407f31d77" providerId="LiveId" clId="{1C057F98-2CC4-49E3-A2E2-A804BE88845B}" dt="2021-05-05T22:08:41.746" v="2596" actId="478"/>
          <ac:spMkLst>
            <pc:docMk/>
            <pc:sldMk cId="569570153" sldId="1716"/>
            <ac:spMk id="52" creationId="{ED0CC60D-17FE-4C54-ACC4-B0895EF9009A}"/>
          </ac:spMkLst>
        </pc:spChg>
        <pc:spChg chg="del">
          <ac:chgData name="Hamlet Markarian" userId="4926d2b407f31d77" providerId="LiveId" clId="{1C057F98-2CC4-49E3-A2E2-A804BE88845B}" dt="2021-05-05T22:08:41.027" v="2595" actId="478"/>
          <ac:spMkLst>
            <pc:docMk/>
            <pc:sldMk cId="569570153" sldId="1716"/>
            <ac:spMk id="53" creationId="{2B36CBA4-47B5-4438-95B6-7C72ECD455BD}"/>
          </ac:spMkLst>
        </pc:spChg>
        <pc:spChg chg="del">
          <ac:chgData name="Hamlet Markarian" userId="4926d2b407f31d77" providerId="LiveId" clId="{1C057F98-2CC4-49E3-A2E2-A804BE88845B}" dt="2021-05-05T22:08:41.027" v="2595" actId="478"/>
          <ac:spMkLst>
            <pc:docMk/>
            <pc:sldMk cId="569570153" sldId="1716"/>
            <ac:spMk id="54" creationId="{30438EE4-E6A5-40E2-AB1F-15591A13947D}"/>
          </ac:spMkLst>
        </pc:spChg>
        <pc:spChg chg="del">
          <ac:chgData name="Hamlet Markarian" userId="4926d2b407f31d77" providerId="LiveId" clId="{1C057F98-2CC4-49E3-A2E2-A804BE88845B}" dt="2021-05-05T22:08:41.027" v="2595" actId="478"/>
          <ac:spMkLst>
            <pc:docMk/>
            <pc:sldMk cId="569570153" sldId="1716"/>
            <ac:spMk id="56" creationId="{E7417CBB-6440-4027-8CD7-8069277E60A6}"/>
          </ac:spMkLst>
        </pc:spChg>
        <pc:spChg chg="mod">
          <ac:chgData name="Hamlet Markarian" userId="4926d2b407f31d77" providerId="LiveId" clId="{1C057F98-2CC4-49E3-A2E2-A804BE88845B}" dt="2021-05-06T09:32:25.047" v="3985"/>
          <ac:spMkLst>
            <pc:docMk/>
            <pc:sldMk cId="569570153" sldId="1716"/>
            <ac:spMk id="57" creationId="{B79FE3FB-DDD9-4C52-A866-E3982D872286}"/>
          </ac:spMkLst>
        </pc:spChg>
        <pc:spChg chg="add mod">
          <ac:chgData name="Hamlet Markarian" userId="4926d2b407f31d77" providerId="LiveId" clId="{1C057F98-2CC4-49E3-A2E2-A804BE88845B}" dt="2021-05-06T09:32:25.047" v="3985"/>
          <ac:spMkLst>
            <pc:docMk/>
            <pc:sldMk cId="569570153" sldId="1716"/>
            <ac:spMk id="58" creationId="{4422D9A8-E15E-4549-8A94-1C82C3D692C6}"/>
          </ac:spMkLst>
        </pc:spChg>
        <pc:spChg chg="add mod">
          <ac:chgData name="Hamlet Markarian" userId="4926d2b407f31d77" providerId="LiveId" clId="{1C057F98-2CC4-49E3-A2E2-A804BE88845B}" dt="2021-05-06T09:32:25.047" v="3985"/>
          <ac:spMkLst>
            <pc:docMk/>
            <pc:sldMk cId="569570153" sldId="1716"/>
            <ac:spMk id="60" creationId="{F6473CF6-5FFE-49C3-901C-D2BA35225125}"/>
          </ac:spMkLst>
        </pc:spChg>
        <pc:spChg chg="add mod">
          <ac:chgData name="Hamlet Markarian" userId="4926d2b407f31d77" providerId="LiveId" clId="{1C057F98-2CC4-49E3-A2E2-A804BE88845B}" dt="2021-05-06T09:32:25.047" v="3985"/>
          <ac:spMkLst>
            <pc:docMk/>
            <pc:sldMk cId="569570153" sldId="1716"/>
            <ac:spMk id="61" creationId="{8EB00B41-2890-4D4E-9084-A70A3B0FCFE3}"/>
          </ac:spMkLst>
        </pc:spChg>
        <pc:spChg chg="add mod">
          <ac:chgData name="Hamlet Markarian" userId="4926d2b407f31d77" providerId="LiveId" clId="{1C057F98-2CC4-49E3-A2E2-A804BE88845B}" dt="2021-05-06T09:32:25.047" v="3985"/>
          <ac:spMkLst>
            <pc:docMk/>
            <pc:sldMk cId="569570153" sldId="1716"/>
            <ac:spMk id="62" creationId="{2DF01915-655B-47CA-916B-FA209A325F90}"/>
          </ac:spMkLst>
        </pc:spChg>
        <pc:spChg chg="add mod">
          <ac:chgData name="Hamlet Markarian" userId="4926d2b407f31d77" providerId="LiveId" clId="{1C057F98-2CC4-49E3-A2E2-A804BE88845B}" dt="2021-05-06T09:32:25.047" v="3985"/>
          <ac:spMkLst>
            <pc:docMk/>
            <pc:sldMk cId="569570153" sldId="1716"/>
            <ac:spMk id="64" creationId="{BFEFBFAA-48C8-468D-AA8D-423963C960F6}"/>
          </ac:spMkLst>
        </pc:spChg>
        <pc:spChg chg="add mod">
          <ac:chgData name="Hamlet Markarian" userId="4926d2b407f31d77" providerId="LiveId" clId="{1C057F98-2CC4-49E3-A2E2-A804BE88845B}" dt="2021-05-06T09:32:25.047" v="3985"/>
          <ac:spMkLst>
            <pc:docMk/>
            <pc:sldMk cId="569570153" sldId="1716"/>
            <ac:spMk id="67" creationId="{ED6D9A5D-1935-41AB-B120-448B6E86ADE4}"/>
          </ac:spMkLst>
        </pc:spChg>
        <pc:spChg chg="add mod">
          <ac:chgData name="Hamlet Markarian" userId="4926d2b407f31d77" providerId="LiveId" clId="{1C057F98-2CC4-49E3-A2E2-A804BE88845B}" dt="2021-05-06T09:32:25.047" v="3985"/>
          <ac:spMkLst>
            <pc:docMk/>
            <pc:sldMk cId="569570153" sldId="1716"/>
            <ac:spMk id="68" creationId="{4B80CFE5-5541-4F9A-9711-7E34851A0264}"/>
          </ac:spMkLst>
        </pc:spChg>
        <pc:spChg chg="add mod">
          <ac:chgData name="Hamlet Markarian" userId="4926d2b407f31d77" providerId="LiveId" clId="{1C057F98-2CC4-49E3-A2E2-A804BE88845B}" dt="2021-05-06T09:32:25.047" v="3985"/>
          <ac:spMkLst>
            <pc:docMk/>
            <pc:sldMk cId="569570153" sldId="1716"/>
            <ac:spMk id="69" creationId="{257DCD90-DF63-455D-AAB9-D2264E3581C9}"/>
          </ac:spMkLst>
        </pc:spChg>
        <pc:spChg chg="add mod">
          <ac:chgData name="Hamlet Markarian" userId="4926d2b407f31d77" providerId="LiveId" clId="{1C057F98-2CC4-49E3-A2E2-A804BE88845B}" dt="2021-05-06T09:32:25.047" v="3985"/>
          <ac:spMkLst>
            <pc:docMk/>
            <pc:sldMk cId="569570153" sldId="1716"/>
            <ac:spMk id="70" creationId="{37CC11F3-4903-40C7-8C3B-AF543C8BAB62}"/>
          </ac:spMkLst>
        </pc:spChg>
        <pc:spChg chg="add mod">
          <ac:chgData name="Hamlet Markarian" userId="4926d2b407f31d77" providerId="LiveId" clId="{1C057F98-2CC4-49E3-A2E2-A804BE88845B}" dt="2021-05-06T09:32:25.047" v="3985"/>
          <ac:spMkLst>
            <pc:docMk/>
            <pc:sldMk cId="569570153" sldId="1716"/>
            <ac:spMk id="71" creationId="{220419F0-E631-44A5-935E-7E03B88AACCC}"/>
          </ac:spMkLst>
        </pc:spChg>
        <pc:spChg chg="add mod">
          <ac:chgData name="Hamlet Markarian" userId="4926d2b407f31d77" providerId="LiveId" clId="{1C057F98-2CC4-49E3-A2E2-A804BE88845B}" dt="2021-05-06T09:32:25.047" v="3985"/>
          <ac:spMkLst>
            <pc:docMk/>
            <pc:sldMk cId="569570153" sldId="1716"/>
            <ac:spMk id="72" creationId="{CD2B1D4C-967F-410F-849D-577996C501A4}"/>
          </ac:spMkLst>
        </pc:spChg>
        <pc:spChg chg="add mod">
          <ac:chgData name="Hamlet Markarian" userId="4926d2b407f31d77" providerId="LiveId" clId="{1C057F98-2CC4-49E3-A2E2-A804BE88845B}" dt="2021-05-06T09:32:25.047" v="3985"/>
          <ac:spMkLst>
            <pc:docMk/>
            <pc:sldMk cId="569570153" sldId="1716"/>
            <ac:spMk id="73" creationId="{04E39931-45A2-41CA-B4D6-D569669B5727}"/>
          </ac:spMkLst>
        </pc:spChg>
        <pc:spChg chg="add mod">
          <ac:chgData name="Hamlet Markarian" userId="4926d2b407f31d77" providerId="LiveId" clId="{1C057F98-2CC4-49E3-A2E2-A804BE88845B}" dt="2021-05-06T09:32:25.047" v="3985"/>
          <ac:spMkLst>
            <pc:docMk/>
            <pc:sldMk cId="569570153" sldId="1716"/>
            <ac:spMk id="74" creationId="{ADD5F93C-5A72-49FA-9896-D932D441EF5F}"/>
          </ac:spMkLst>
        </pc:spChg>
        <pc:spChg chg="add mod">
          <ac:chgData name="Hamlet Markarian" userId="4926d2b407f31d77" providerId="LiveId" clId="{1C057F98-2CC4-49E3-A2E2-A804BE88845B}" dt="2021-05-06T09:32:25.047" v="3985"/>
          <ac:spMkLst>
            <pc:docMk/>
            <pc:sldMk cId="569570153" sldId="1716"/>
            <ac:spMk id="75" creationId="{9AEE5A9C-8092-496A-81A7-0C891B1881BD}"/>
          </ac:spMkLst>
        </pc:spChg>
        <pc:spChg chg="add mod ord">
          <ac:chgData name="Hamlet Markarian" userId="4926d2b407f31d77" providerId="LiveId" clId="{1C057F98-2CC4-49E3-A2E2-A804BE88845B}" dt="2021-05-06T09:32:25.047" v="3985"/>
          <ac:spMkLst>
            <pc:docMk/>
            <pc:sldMk cId="569570153" sldId="1716"/>
            <ac:spMk id="76" creationId="{CBB8EB16-094A-4601-8698-3FA793DB6A6B}"/>
          </ac:spMkLst>
        </pc:spChg>
        <pc:spChg chg="add mod">
          <ac:chgData name="Hamlet Markarian" userId="4926d2b407f31d77" providerId="LiveId" clId="{1C057F98-2CC4-49E3-A2E2-A804BE88845B}" dt="2021-05-06T09:32:25.047" v="3985"/>
          <ac:spMkLst>
            <pc:docMk/>
            <pc:sldMk cId="569570153" sldId="1716"/>
            <ac:spMk id="78" creationId="{C4248176-1DB8-492E-9698-DBEBB7E01A65}"/>
          </ac:spMkLst>
        </pc:spChg>
        <pc:grpChg chg="mod">
          <ac:chgData name="Hamlet Markarian" userId="4926d2b407f31d77" providerId="LiveId" clId="{1C057F98-2CC4-49E3-A2E2-A804BE88845B}" dt="2021-05-06T09:32:25.047" v="3985"/>
          <ac:grpSpMkLst>
            <pc:docMk/>
            <pc:sldMk cId="569570153" sldId="1716"/>
            <ac:grpSpMk id="34" creationId="{3FAD39AD-7134-47BF-BA71-B931D44C32CA}"/>
          </ac:grpSpMkLst>
        </pc:grpChg>
        <pc:picChg chg="mod">
          <ac:chgData name="Hamlet Markarian" userId="4926d2b407f31d77" providerId="LiveId" clId="{1C057F98-2CC4-49E3-A2E2-A804BE88845B}" dt="2021-05-06T09:32:25.047" v="3985"/>
          <ac:picMkLst>
            <pc:docMk/>
            <pc:sldMk cId="569570153" sldId="1716"/>
            <ac:picMk id="55" creationId="{8949BDD1-2918-4A15-97B5-46AA812BFC63}"/>
          </ac:picMkLst>
        </pc:picChg>
        <pc:picChg chg="mod">
          <ac:chgData name="Hamlet Markarian" userId="4926d2b407f31d77" providerId="LiveId" clId="{1C057F98-2CC4-49E3-A2E2-A804BE88845B}" dt="2021-05-06T09:32:25.047" v="3985"/>
          <ac:picMkLst>
            <pc:docMk/>
            <pc:sldMk cId="569570153" sldId="1716"/>
            <ac:picMk id="59" creationId="{B9526696-E983-4EDA-8A8C-E710C71CB59C}"/>
          </ac:picMkLst>
        </pc:picChg>
        <pc:picChg chg="mod">
          <ac:chgData name="Hamlet Markarian" userId="4926d2b407f31d77" providerId="LiveId" clId="{1C057F98-2CC4-49E3-A2E2-A804BE88845B}" dt="2021-05-06T09:32:25.047" v="3985"/>
          <ac:picMkLst>
            <pc:docMk/>
            <pc:sldMk cId="569570153" sldId="1716"/>
            <ac:picMk id="63" creationId="{42E5420B-3090-4C28-A5A9-60807EFF2A15}"/>
          </ac:picMkLst>
        </pc:picChg>
        <pc:picChg chg="add mod">
          <ac:chgData name="Hamlet Markarian" userId="4926d2b407f31d77" providerId="LiveId" clId="{1C057F98-2CC4-49E3-A2E2-A804BE88845B}" dt="2021-05-06T09:32:25.047" v="3985"/>
          <ac:picMkLst>
            <pc:docMk/>
            <pc:sldMk cId="569570153" sldId="1716"/>
            <ac:picMk id="77" creationId="{B1853394-0E6D-44B6-8CF3-741FF3A895C2}"/>
          </ac:picMkLst>
        </pc:picChg>
        <pc:cxnChg chg="del">
          <ac:chgData name="Hamlet Markarian" userId="4926d2b407f31d77" providerId="LiveId" clId="{1C057F98-2CC4-49E3-A2E2-A804BE88845B}" dt="2021-05-05T22:08:41.027" v="2595" actId="478"/>
          <ac:cxnSpMkLst>
            <pc:docMk/>
            <pc:sldMk cId="569570153" sldId="1716"/>
            <ac:cxnSpMk id="45" creationId="{1DB43F84-1387-4DFD-978F-600B57122773}"/>
          </ac:cxnSpMkLst>
        </pc:cxnChg>
        <pc:cxnChg chg="add mod">
          <ac:chgData name="Hamlet Markarian" userId="4926d2b407f31d77" providerId="LiveId" clId="{1C057F98-2CC4-49E3-A2E2-A804BE88845B}" dt="2021-05-06T09:32:25.047" v="3985"/>
          <ac:cxnSpMkLst>
            <pc:docMk/>
            <pc:sldMk cId="569570153" sldId="1716"/>
            <ac:cxnSpMk id="65" creationId="{FBDC89CF-9815-47E7-A39E-11F09B53E47F}"/>
          </ac:cxnSpMkLst>
        </pc:cxnChg>
        <pc:cxnChg chg="add mod">
          <ac:chgData name="Hamlet Markarian" userId="4926d2b407f31d77" providerId="LiveId" clId="{1C057F98-2CC4-49E3-A2E2-A804BE88845B}" dt="2021-05-06T09:32:25.047" v="3985"/>
          <ac:cxnSpMkLst>
            <pc:docMk/>
            <pc:sldMk cId="569570153" sldId="1716"/>
            <ac:cxnSpMk id="66" creationId="{D0F59D39-FFD1-4F6F-98A5-68A0A5678CA4}"/>
          </ac:cxnSpMkLst>
        </pc:cxnChg>
      </pc:sldChg>
      <pc:sldChg chg="addSp delSp modSp add mod">
        <pc:chgData name="Hamlet Markarian" userId="4926d2b407f31d77" providerId="LiveId" clId="{1C057F98-2CC4-49E3-A2E2-A804BE88845B}" dt="2021-05-06T09:32:25.047" v="3985"/>
        <pc:sldMkLst>
          <pc:docMk/>
          <pc:sldMk cId="1683007520" sldId="1717"/>
        </pc:sldMkLst>
        <pc:spChg chg="mod">
          <ac:chgData name="Hamlet Markarian" userId="4926d2b407f31d77" providerId="LiveId" clId="{1C057F98-2CC4-49E3-A2E2-A804BE88845B}" dt="2021-05-06T09:32:25.047" v="3985"/>
          <ac:spMkLst>
            <pc:docMk/>
            <pc:sldMk cId="1683007520" sldId="1717"/>
            <ac:spMk id="5" creationId="{BC01E833-A438-4C2A-AF28-2B402D7F80E5}"/>
          </ac:spMkLst>
        </pc:spChg>
        <pc:spChg chg="del">
          <ac:chgData name="Hamlet Markarian" userId="4926d2b407f31d77" providerId="LiveId" clId="{1C057F98-2CC4-49E3-A2E2-A804BE88845B}" dt="2021-05-05T22:12:21.939" v="2662" actId="478"/>
          <ac:spMkLst>
            <pc:docMk/>
            <pc:sldMk cId="1683007520" sldId="1717"/>
            <ac:spMk id="31" creationId="{79694AD7-7EB3-457F-8E49-F1E6F91E6E0C}"/>
          </ac:spMkLst>
        </pc:spChg>
        <pc:spChg chg="add mod">
          <ac:chgData name="Hamlet Markarian" userId="4926d2b407f31d77" providerId="LiveId" clId="{1C057F98-2CC4-49E3-A2E2-A804BE88845B}" dt="2021-05-06T09:32:25.047" v="3985"/>
          <ac:spMkLst>
            <pc:docMk/>
            <pc:sldMk cId="1683007520" sldId="1717"/>
            <ac:spMk id="33" creationId="{55909C6C-B7A9-4A92-9BB0-A32DCF329A8D}"/>
          </ac:spMkLst>
        </pc:spChg>
        <pc:spChg chg="mod">
          <ac:chgData name="Hamlet Markarian" userId="4926d2b407f31d77" providerId="LiveId" clId="{1C057F98-2CC4-49E3-A2E2-A804BE88845B}" dt="2021-05-06T09:32:25.047" v="3985"/>
          <ac:spMkLst>
            <pc:docMk/>
            <pc:sldMk cId="1683007520" sldId="1717"/>
            <ac:spMk id="35" creationId="{0F9A0D7E-7FCF-48DF-BAE9-C32DF98CD62E}"/>
          </ac:spMkLst>
        </pc:spChg>
        <pc:spChg chg="mod">
          <ac:chgData name="Hamlet Markarian" userId="4926d2b407f31d77" providerId="LiveId" clId="{1C057F98-2CC4-49E3-A2E2-A804BE88845B}" dt="2021-05-06T09:32:25.047" v="3985"/>
          <ac:spMkLst>
            <pc:docMk/>
            <pc:sldMk cId="1683007520" sldId="1717"/>
            <ac:spMk id="36" creationId="{1968768D-6339-4F5B-BEA1-B14758316542}"/>
          </ac:spMkLst>
        </pc:spChg>
        <pc:spChg chg="mod">
          <ac:chgData name="Hamlet Markarian" userId="4926d2b407f31d77" providerId="LiveId" clId="{1C057F98-2CC4-49E3-A2E2-A804BE88845B}" dt="2021-05-06T09:32:25.047" v="3985"/>
          <ac:spMkLst>
            <pc:docMk/>
            <pc:sldMk cId="1683007520" sldId="1717"/>
            <ac:spMk id="37" creationId="{D00EE6FC-9BEE-4094-AF77-930CBC86E46A}"/>
          </ac:spMkLst>
        </pc:spChg>
        <pc:spChg chg="mod">
          <ac:chgData name="Hamlet Markarian" userId="4926d2b407f31d77" providerId="LiveId" clId="{1C057F98-2CC4-49E3-A2E2-A804BE88845B}" dt="2021-05-06T09:32:25.047" v="3985"/>
          <ac:spMkLst>
            <pc:docMk/>
            <pc:sldMk cId="1683007520" sldId="1717"/>
            <ac:spMk id="38" creationId="{E3EDC7FE-AAA2-41C2-8108-57A0FA8ADF4A}"/>
          </ac:spMkLst>
        </pc:spChg>
        <pc:spChg chg="mod">
          <ac:chgData name="Hamlet Markarian" userId="4926d2b407f31d77" providerId="LiveId" clId="{1C057F98-2CC4-49E3-A2E2-A804BE88845B}" dt="2021-05-06T09:32:25.047" v="3985"/>
          <ac:spMkLst>
            <pc:docMk/>
            <pc:sldMk cId="1683007520" sldId="1717"/>
            <ac:spMk id="39" creationId="{3B13F559-20C8-4B24-A0FF-2A57318C2A51}"/>
          </ac:spMkLst>
        </pc:spChg>
        <pc:spChg chg="mod">
          <ac:chgData name="Hamlet Markarian" userId="4926d2b407f31d77" providerId="LiveId" clId="{1C057F98-2CC4-49E3-A2E2-A804BE88845B}" dt="2021-05-06T09:32:25.047" v="3985"/>
          <ac:spMkLst>
            <pc:docMk/>
            <pc:sldMk cId="1683007520" sldId="1717"/>
            <ac:spMk id="40" creationId="{0CC46578-DA7F-4BB8-9868-87C76AF7AD9E}"/>
          </ac:spMkLst>
        </pc:spChg>
        <pc:spChg chg="add mod">
          <ac:chgData name="Hamlet Markarian" userId="4926d2b407f31d77" providerId="LiveId" clId="{1C057F98-2CC4-49E3-A2E2-A804BE88845B}" dt="2021-05-06T09:32:25.047" v="3985"/>
          <ac:spMkLst>
            <pc:docMk/>
            <pc:sldMk cId="1683007520" sldId="1717"/>
            <ac:spMk id="41" creationId="{8E5D3E3C-C2AF-4FEB-BF42-C308429707B1}"/>
          </ac:spMkLst>
        </pc:spChg>
        <pc:spChg chg="add mod">
          <ac:chgData name="Hamlet Markarian" userId="4926d2b407f31d77" providerId="LiveId" clId="{1C057F98-2CC4-49E3-A2E2-A804BE88845B}" dt="2021-05-06T09:32:25.047" v="3985"/>
          <ac:spMkLst>
            <pc:docMk/>
            <pc:sldMk cId="1683007520" sldId="1717"/>
            <ac:spMk id="42" creationId="{A31D80E4-FCF1-475D-9AEF-1D8D1AD37E51}"/>
          </ac:spMkLst>
        </pc:spChg>
        <pc:spChg chg="add mod">
          <ac:chgData name="Hamlet Markarian" userId="4926d2b407f31d77" providerId="LiveId" clId="{1C057F98-2CC4-49E3-A2E2-A804BE88845B}" dt="2021-05-06T09:32:25.047" v="3985"/>
          <ac:spMkLst>
            <pc:docMk/>
            <pc:sldMk cId="1683007520" sldId="1717"/>
            <ac:spMk id="43" creationId="{762EA359-5E34-4AD1-BCB6-041E980476F1}"/>
          </ac:spMkLst>
        </pc:spChg>
        <pc:spChg chg="add mod">
          <ac:chgData name="Hamlet Markarian" userId="4926d2b407f31d77" providerId="LiveId" clId="{1C057F98-2CC4-49E3-A2E2-A804BE88845B}" dt="2021-05-06T09:32:25.047" v="3985"/>
          <ac:spMkLst>
            <pc:docMk/>
            <pc:sldMk cId="1683007520" sldId="1717"/>
            <ac:spMk id="44" creationId="{33208CC4-FE95-46D1-9AA3-C19A09D8DD3B}"/>
          </ac:spMkLst>
        </pc:spChg>
        <pc:spChg chg="add mod">
          <ac:chgData name="Hamlet Markarian" userId="4926d2b407f31d77" providerId="LiveId" clId="{1C057F98-2CC4-49E3-A2E2-A804BE88845B}" dt="2021-05-06T09:32:25.047" v="3985"/>
          <ac:spMkLst>
            <pc:docMk/>
            <pc:sldMk cId="1683007520" sldId="1717"/>
            <ac:spMk id="45" creationId="{378E36F4-BE47-46F4-9A01-D756106B0F4B}"/>
          </ac:spMkLst>
        </pc:spChg>
        <pc:spChg chg="add mod">
          <ac:chgData name="Hamlet Markarian" userId="4926d2b407f31d77" providerId="LiveId" clId="{1C057F98-2CC4-49E3-A2E2-A804BE88845B}" dt="2021-05-06T09:32:25.047" v="3985"/>
          <ac:spMkLst>
            <pc:docMk/>
            <pc:sldMk cId="1683007520" sldId="1717"/>
            <ac:spMk id="46" creationId="{6541DB1A-03E0-4EE0-A4F4-C5C28EDCF7A8}"/>
          </ac:spMkLst>
        </pc:spChg>
        <pc:spChg chg="add mod">
          <ac:chgData name="Hamlet Markarian" userId="4926d2b407f31d77" providerId="LiveId" clId="{1C057F98-2CC4-49E3-A2E2-A804BE88845B}" dt="2021-05-06T09:32:25.047" v="3985"/>
          <ac:spMkLst>
            <pc:docMk/>
            <pc:sldMk cId="1683007520" sldId="1717"/>
            <ac:spMk id="47" creationId="{93E98682-D88F-477A-8C60-3B979388F93B}"/>
          </ac:spMkLst>
        </pc:spChg>
        <pc:spChg chg="add mod">
          <ac:chgData name="Hamlet Markarian" userId="4926d2b407f31d77" providerId="LiveId" clId="{1C057F98-2CC4-49E3-A2E2-A804BE88845B}" dt="2021-05-06T09:32:25.047" v="3985"/>
          <ac:spMkLst>
            <pc:docMk/>
            <pc:sldMk cId="1683007520" sldId="1717"/>
            <ac:spMk id="48" creationId="{A7BD7F4C-E299-4AF6-8830-63CBA094D58D}"/>
          </ac:spMkLst>
        </pc:spChg>
        <pc:spChg chg="add mod">
          <ac:chgData name="Hamlet Markarian" userId="4926d2b407f31d77" providerId="LiveId" clId="{1C057F98-2CC4-49E3-A2E2-A804BE88845B}" dt="2021-05-06T09:32:25.047" v="3985"/>
          <ac:spMkLst>
            <pc:docMk/>
            <pc:sldMk cId="1683007520" sldId="1717"/>
            <ac:spMk id="49" creationId="{609E702C-0F74-4D84-BE4D-BB8C3121A925}"/>
          </ac:spMkLst>
        </pc:spChg>
        <pc:spChg chg="add mod">
          <ac:chgData name="Hamlet Markarian" userId="4926d2b407f31d77" providerId="LiveId" clId="{1C057F98-2CC4-49E3-A2E2-A804BE88845B}" dt="2021-05-06T09:32:25.047" v="3985"/>
          <ac:spMkLst>
            <pc:docMk/>
            <pc:sldMk cId="1683007520" sldId="1717"/>
            <ac:spMk id="50" creationId="{C7F295C9-78DD-4338-9F11-8D8A4EAED342}"/>
          </ac:spMkLst>
        </pc:spChg>
        <pc:spChg chg="mod">
          <ac:chgData name="Hamlet Markarian" userId="4926d2b407f31d77" providerId="LiveId" clId="{1C057F98-2CC4-49E3-A2E2-A804BE88845B}" dt="2021-05-06T09:32:25.047" v="3985"/>
          <ac:spMkLst>
            <pc:docMk/>
            <pc:sldMk cId="1683007520" sldId="1717"/>
            <ac:spMk id="57" creationId="{B79FE3FB-DDD9-4C52-A866-E3982D872286}"/>
          </ac:spMkLst>
        </pc:spChg>
        <pc:spChg chg="del">
          <ac:chgData name="Hamlet Markarian" userId="4926d2b407f31d77" providerId="LiveId" clId="{1C057F98-2CC4-49E3-A2E2-A804BE88845B}" dt="2021-05-05T22:12:21.106" v="2661" actId="478"/>
          <ac:spMkLst>
            <pc:docMk/>
            <pc:sldMk cId="1683007520" sldId="1717"/>
            <ac:spMk id="58" creationId="{4422D9A8-E15E-4549-8A94-1C82C3D692C6}"/>
          </ac:spMkLst>
        </pc:spChg>
        <pc:spChg chg="del">
          <ac:chgData name="Hamlet Markarian" userId="4926d2b407f31d77" providerId="LiveId" clId="{1C057F98-2CC4-49E3-A2E2-A804BE88845B}" dt="2021-05-05T22:12:21.106" v="2661" actId="478"/>
          <ac:spMkLst>
            <pc:docMk/>
            <pc:sldMk cId="1683007520" sldId="1717"/>
            <ac:spMk id="60" creationId="{F6473CF6-5FFE-49C3-901C-D2BA35225125}"/>
          </ac:spMkLst>
        </pc:spChg>
        <pc:spChg chg="del">
          <ac:chgData name="Hamlet Markarian" userId="4926d2b407f31d77" providerId="LiveId" clId="{1C057F98-2CC4-49E3-A2E2-A804BE88845B}" dt="2021-05-05T22:12:21.106" v="2661" actId="478"/>
          <ac:spMkLst>
            <pc:docMk/>
            <pc:sldMk cId="1683007520" sldId="1717"/>
            <ac:spMk id="61" creationId="{8EB00B41-2890-4D4E-9084-A70A3B0FCFE3}"/>
          </ac:spMkLst>
        </pc:spChg>
        <pc:spChg chg="del">
          <ac:chgData name="Hamlet Markarian" userId="4926d2b407f31d77" providerId="LiveId" clId="{1C057F98-2CC4-49E3-A2E2-A804BE88845B}" dt="2021-05-05T22:12:21.106" v="2661" actId="478"/>
          <ac:spMkLst>
            <pc:docMk/>
            <pc:sldMk cId="1683007520" sldId="1717"/>
            <ac:spMk id="62" creationId="{2DF01915-655B-47CA-916B-FA209A325F90}"/>
          </ac:spMkLst>
        </pc:spChg>
        <pc:spChg chg="del">
          <ac:chgData name="Hamlet Markarian" userId="4926d2b407f31d77" providerId="LiveId" clId="{1C057F98-2CC4-49E3-A2E2-A804BE88845B}" dt="2021-05-05T22:12:21.106" v="2661" actId="478"/>
          <ac:spMkLst>
            <pc:docMk/>
            <pc:sldMk cId="1683007520" sldId="1717"/>
            <ac:spMk id="64" creationId="{BFEFBFAA-48C8-468D-AA8D-423963C960F6}"/>
          </ac:spMkLst>
        </pc:spChg>
        <pc:spChg chg="del">
          <ac:chgData name="Hamlet Markarian" userId="4926d2b407f31d77" providerId="LiveId" clId="{1C057F98-2CC4-49E3-A2E2-A804BE88845B}" dt="2021-05-05T22:12:21.106" v="2661" actId="478"/>
          <ac:spMkLst>
            <pc:docMk/>
            <pc:sldMk cId="1683007520" sldId="1717"/>
            <ac:spMk id="67" creationId="{ED6D9A5D-1935-41AB-B120-448B6E86ADE4}"/>
          </ac:spMkLst>
        </pc:spChg>
        <pc:spChg chg="del">
          <ac:chgData name="Hamlet Markarian" userId="4926d2b407f31d77" providerId="LiveId" clId="{1C057F98-2CC4-49E3-A2E2-A804BE88845B}" dt="2021-05-05T22:12:21.106" v="2661" actId="478"/>
          <ac:spMkLst>
            <pc:docMk/>
            <pc:sldMk cId="1683007520" sldId="1717"/>
            <ac:spMk id="68" creationId="{4B80CFE5-5541-4F9A-9711-7E34851A0264}"/>
          </ac:spMkLst>
        </pc:spChg>
        <pc:spChg chg="del">
          <ac:chgData name="Hamlet Markarian" userId="4926d2b407f31d77" providerId="LiveId" clId="{1C057F98-2CC4-49E3-A2E2-A804BE88845B}" dt="2021-05-05T22:12:21.106" v="2661" actId="478"/>
          <ac:spMkLst>
            <pc:docMk/>
            <pc:sldMk cId="1683007520" sldId="1717"/>
            <ac:spMk id="69" creationId="{257DCD90-DF63-455D-AAB9-D2264E3581C9}"/>
          </ac:spMkLst>
        </pc:spChg>
        <pc:spChg chg="del">
          <ac:chgData name="Hamlet Markarian" userId="4926d2b407f31d77" providerId="LiveId" clId="{1C057F98-2CC4-49E3-A2E2-A804BE88845B}" dt="2021-05-05T22:12:21.106" v="2661" actId="478"/>
          <ac:spMkLst>
            <pc:docMk/>
            <pc:sldMk cId="1683007520" sldId="1717"/>
            <ac:spMk id="70" creationId="{37CC11F3-4903-40C7-8C3B-AF543C8BAB62}"/>
          </ac:spMkLst>
        </pc:spChg>
        <pc:spChg chg="del">
          <ac:chgData name="Hamlet Markarian" userId="4926d2b407f31d77" providerId="LiveId" clId="{1C057F98-2CC4-49E3-A2E2-A804BE88845B}" dt="2021-05-05T22:12:21.106" v="2661" actId="478"/>
          <ac:spMkLst>
            <pc:docMk/>
            <pc:sldMk cId="1683007520" sldId="1717"/>
            <ac:spMk id="71" creationId="{220419F0-E631-44A5-935E-7E03B88AACCC}"/>
          </ac:spMkLst>
        </pc:spChg>
        <pc:spChg chg="del">
          <ac:chgData name="Hamlet Markarian" userId="4926d2b407f31d77" providerId="LiveId" clId="{1C057F98-2CC4-49E3-A2E2-A804BE88845B}" dt="2021-05-05T22:12:21.106" v="2661" actId="478"/>
          <ac:spMkLst>
            <pc:docMk/>
            <pc:sldMk cId="1683007520" sldId="1717"/>
            <ac:spMk id="72" creationId="{CD2B1D4C-967F-410F-849D-577996C501A4}"/>
          </ac:spMkLst>
        </pc:spChg>
        <pc:spChg chg="del">
          <ac:chgData name="Hamlet Markarian" userId="4926d2b407f31d77" providerId="LiveId" clId="{1C057F98-2CC4-49E3-A2E2-A804BE88845B}" dt="2021-05-05T22:12:21.106" v="2661" actId="478"/>
          <ac:spMkLst>
            <pc:docMk/>
            <pc:sldMk cId="1683007520" sldId="1717"/>
            <ac:spMk id="73" creationId="{04E39931-45A2-41CA-B4D6-D569669B5727}"/>
          </ac:spMkLst>
        </pc:spChg>
        <pc:spChg chg="del">
          <ac:chgData name="Hamlet Markarian" userId="4926d2b407f31d77" providerId="LiveId" clId="{1C057F98-2CC4-49E3-A2E2-A804BE88845B}" dt="2021-05-05T22:12:21.106" v="2661" actId="478"/>
          <ac:spMkLst>
            <pc:docMk/>
            <pc:sldMk cId="1683007520" sldId="1717"/>
            <ac:spMk id="74" creationId="{ADD5F93C-5A72-49FA-9896-D932D441EF5F}"/>
          </ac:spMkLst>
        </pc:spChg>
        <pc:spChg chg="del">
          <ac:chgData name="Hamlet Markarian" userId="4926d2b407f31d77" providerId="LiveId" clId="{1C057F98-2CC4-49E3-A2E2-A804BE88845B}" dt="2021-05-05T22:12:21.106" v="2661" actId="478"/>
          <ac:spMkLst>
            <pc:docMk/>
            <pc:sldMk cId="1683007520" sldId="1717"/>
            <ac:spMk id="75" creationId="{9AEE5A9C-8092-496A-81A7-0C891B1881BD}"/>
          </ac:spMkLst>
        </pc:spChg>
        <pc:spChg chg="del">
          <ac:chgData name="Hamlet Markarian" userId="4926d2b407f31d77" providerId="LiveId" clId="{1C057F98-2CC4-49E3-A2E2-A804BE88845B}" dt="2021-05-05T22:12:22.707" v="2663" actId="478"/>
          <ac:spMkLst>
            <pc:docMk/>
            <pc:sldMk cId="1683007520" sldId="1717"/>
            <ac:spMk id="76" creationId="{CBB8EB16-094A-4601-8698-3FA793DB6A6B}"/>
          </ac:spMkLst>
        </pc:spChg>
        <pc:grpChg chg="mod">
          <ac:chgData name="Hamlet Markarian" userId="4926d2b407f31d77" providerId="LiveId" clId="{1C057F98-2CC4-49E3-A2E2-A804BE88845B}" dt="2021-05-06T09:32:25.047" v="3985"/>
          <ac:grpSpMkLst>
            <pc:docMk/>
            <pc:sldMk cId="1683007520" sldId="1717"/>
            <ac:grpSpMk id="34" creationId="{3FAD39AD-7134-47BF-BA71-B931D44C32CA}"/>
          </ac:grpSpMkLst>
        </pc:grpChg>
        <pc:picChg chg="mod">
          <ac:chgData name="Hamlet Markarian" userId="4926d2b407f31d77" providerId="LiveId" clId="{1C057F98-2CC4-49E3-A2E2-A804BE88845B}" dt="2021-05-06T09:32:25.047" v="3985"/>
          <ac:picMkLst>
            <pc:docMk/>
            <pc:sldMk cId="1683007520" sldId="1717"/>
            <ac:picMk id="55" creationId="{8949BDD1-2918-4A15-97B5-46AA812BFC63}"/>
          </ac:picMkLst>
        </pc:picChg>
        <pc:picChg chg="mod">
          <ac:chgData name="Hamlet Markarian" userId="4926d2b407f31d77" providerId="LiveId" clId="{1C057F98-2CC4-49E3-A2E2-A804BE88845B}" dt="2021-05-06T09:32:25.047" v="3985"/>
          <ac:picMkLst>
            <pc:docMk/>
            <pc:sldMk cId="1683007520" sldId="1717"/>
            <ac:picMk id="59" creationId="{B9526696-E983-4EDA-8A8C-E710C71CB59C}"/>
          </ac:picMkLst>
        </pc:picChg>
        <pc:picChg chg="mod">
          <ac:chgData name="Hamlet Markarian" userId="4926d2b407f31d77" providerId="LiveId" clId="{1C057F98-2CC4-49E3-A2E2-A804BE88845B}" dt="2021-05-06T09:32:25.047" v="3985"/>
          <ac:picMkLst>
            <pc:docMk/>
            <pc:sldMk cId="1683007520" sldId="1717"/>
            <ac:picMk id="63" creationId="{42E5420B-3090-4C28-A5A9-60807EFF2A15}"/>
          </ac:picMkLst>
        </pc:picChg>
        <pc:picChg chg="del">
          <ac:chgData name="Hamlet Markarian" userId="4926d2b407f31d77" providerId="LiveId" clId="{1C057F98-2CC4-49E3-A2E2-A804BE88845B}" dt="2021-05-05T22:12:21.106" v="2661" actId="478"/>
          <ac:picMkLst>
            <pc:docMk/>
            <pc:sldMk cId="1683007520" sldId="1717"/>
            <ac:picMk id="77" creationId="{B1853394-0E6D-44B6-8CF3-741FF3A895C2}"/>
          </ac:picMkLst>
        </pc:picChg>
        <pc:cxnChg chg="del">
          <ac:chgData name="Hamlet Markarian" userId="4926d2b407f31d77" providerId="LiveId" clId="{1C057F98-2CC4-49E3-A2E2-A804BE88845B}" dt="2021-05-05T22:12:21.106" v="2661" actId="478"/>
          <ac:cxnSpMkLst>
            <pc:docMk/>
            <pc:sldMk cId="1683007520" sldId="1717"/>
            <ac:cxnSpMk id="65" creationId="{FBDC89CF-9815-47E7-A39E-11F09B53E47F}"/>
          </ac:cxnSpMkLst>
        </pc:cxnChg>
        <pc:cxnChg chg="del">
          <ac:chgData name="Hamlet Markarian" userId="4926d2b407f31d77" providerId="LiveId" clId="{1C057F98-2CC4-49E3-A2E2-A804BE88845B}" dt="2021-05-05T22:12:21.106" v="2661" actId="478"/>
          <ac:cxnSpMkLst>
            <pc:docMk/>
            <pc:sldMk cId="1683007520" sldId="1717"/>
            <ac:cxnSpMk id="66" creationId="{D0F59D39-FFD1-4F6F-98A5-68A0A5678CA4}"/>
          </ac:cxnSpMkLst>
        </pc:cxnChg>
      </pc:sldChg>
      <pc:sldChg chg="addSp delSp modSp add mod">
        <pc:chgData name="Hamlet Markarian" userId="4926d2b407f31d77" providerId="LiveId" clId="{1C057F98-2CC4-49E3-A2E2-A804BE88845B}" dt="2021-05-06T09:32:25.047" v="3985"/>
        <pc:sldMkLst>
          <pc:docMk/>
          <pc:sldMk cId="499043720" sldId="1718"/>
        </pc:sldMkLst>
        <pc:spChg chg="mod">
          <ac:chgData name="Hamlet Markarian" userId="4926d2b407f31d77" providerId="LiveId" clId="{1C057F98-2CC4-49E3-A2E2-A804BE88845B}" dt="2021-05-06T09:32:25.047" v="3985"/>
          <ac:spMkLst>
            <pc:docMk/>
            <pc:sldMk cId="499043720" sldId="1718"/>
            <ac:spMk id="5" creationId="{BC01E833-A438-4C2A-AF28-2B402D7F80E5}"/>
          </ac:spMkLst>
        </pc:spChg>
        <pc:spChg chg="add mod">
          <ac:chgData name="Hamlet Markarian" userId="4926d2b407f31d77" providerId="LiveId" clId="{1C057F98-2CC4-49E3-A2E2-A804BE88845B}" dt="2021-05-06T09:32:25.047" v="3985"/>
          <ac:spMkLst>
            <pc:docMk/>
            <pc:sldMk cId="499043720" sldId="1718"/>
            <ac:spMk id="25" creationId="{AA1E6896-A6F0-422D-BD4E-E314080BBFE3}"/>
          </ac:spMkLst>
        </pc:spChg>
        <pc:spChg chg="add mod">
          <ac:chgData name="Hamlet Markarian" userId="4926d2b407f31d77" providerId="LiveId" clId="{1C057F98-2CC4-49E3-A2E2-A804BE88845B}" dt="2021-05-06T09:32:25.047" v="3985"/>
          <ac:spMkLst>
            <pc:docMk/>
            <pc:sldMk cId="499043720" sldId="1718"/>
            <ac:spMk id="26" creationId="{467840F0-ACFE-4C62-8F09-21A253128480}"/>
          </ac:spMkLst>
        </pc:spChg>
        <pc:spChg chg="add mod">
          <ac:chgData name="Hamlet Markarian" userId="4926d2b407f31d77" providerId="LiveId" clId="{1C057F98-2CC4-49E3-A2E2-A804BE88845B}" dt="2021-05-06T09:32:25.047" v="3985"/>
          <ac:spMkLst>
            <pc:docMk/>
            <pc:sldMk cId="499043720" sldId="1718"/>
            <ac:spMk id="27" creationId="{28FD8711-315C-4B4D-A713-AA0FF8049587}"/>
          </ac:spMkLst>
        </pc:spChg>
        <pc:spChg chg="add mod">
          <ac:chgData name="Hamlet Markarian" userId="4926d2b407f31d77" providerId="LiveId" clId="{1C057F98-2CC4-49E3-A2E2-A804BE88845B}" dt="2021-05-06T09:32:25.047" v="3985"/>
          <ac:spMkLst>
            <pc:docMk/>
            <pc:sldMk cId="499043720" sldId="1718"/>
            <ac:spMk id="28" creationId="{46EC1A27-3821-45E4-9509-B942AAFB563A}"/>
          </ac:spMkLst>
        </pc:spChg>
        <pc:spChg chg="add mod">
          <ac:chgData name="Hamlet Markarian" userId="4926d2b407f31d77" providerId="LiveId" clId="{1C057F98-2CC4-49E3-A2E2-A804BE88845B}" dt="2021-05-06T09:32:25.047" v="3985"/>
          <ac:spMkLst>
            <pc:docMk/>
            <pc:sldMk cId="499043720" sldId="1718"/>
            <ac:spMk id="29" creationId="{80C81962-DAFD-4E1A-ABC9-D11C1947985B}"/>
          </ac:spMkLst>
        </pc:spChg>
        <pc:spChg chg="add mod">
          <ac:chgData name="Hamlet Markarian" userId="4926d2b407f31d77" providerId="LiveId" clId="{1C057F98-2CC4-49E3-A2E2-A804BE88845B}" dt="2021-05-06T09:32:25.047" v="3985"/>
          <ac:spMkLst>
            <pc:docMk/>
            <pc:sldMk cId="499043720" sldId="1718"/>
            <ac:spMk id="30" creationId="{BBFB0684-C683-4EE5-8491-0AA25FF36B18}"/>
          </ac:spMkLst>
        </pc:spChg>
        <pc:spChg chg="add mod">
          <ac:chgData name="Hamlet Markarian" userId="4926d2b407f31d77" providerId="LiveId" clId="{1C057F98-2CC4-49E3-A2E2-A804BE88845B}" dt="2021-05-06T09:32:25.047" v="3985"/>
          <ac:spMkLst>
            <pc:docMk/>
            <pc:sldMk cId="499043720" sldId="1718"/>
            <ac:spMk id="31" creationId="{9FABF801-9AF1-4F37-B16A-77721B6B2CCC}"/>
          </ac:spMkLst>
        </pc:spChg>
        <pc:spChg chg="add mod">
          <ac:chgData name="Hamlet Markarian" userId="4926d2b407f31d77" providerId="LiveId" clId="{1C057F98-2CC4-49E3-A2E2-A804BE88845B}" dt="2021-05-06T09:32:25.047" v="3985"/>
          <ac:spMkLst>
            <pc:docMk/>
            <pc:sldMk cId="499043720" sldId="1718"/>
            <ac:spMk id="32" creationId="{6C898C49-AEB9-4EE5-8FC4-043D744C6D15}"/>
          </ac:spMkLst>
        </pc:spChg>
        <pc:spChg chg="del">
          <ac:chgData name="Hamlet Markarian" userId="4926d2b407f31d77" providerId="LiveId" clId="{1C057F98-2CC4-49E3-A2E2-A804BE88845B}" dt="2021-05-05T22:15:02.564" v="2683" actId="478"/>
          <ac:spMkLst>
            <pc:docMk/>
            <pc:sldMk cId="499043720" sldId="1718"/>
            <ac:spMk id="33" creationId="{55909C6C-B7A9-4A92-9BB0-A32DCF329A8D}"/>
          </ac:spMkLst>
        </pc:spChg>
        <pc:spChg chg="mod">
          <ac:chgData name="Hamlet Markarian" userId="4926d2b407f31d77" providerId="LiveId" clId="{1C057F98-2CC4-49E3-A2E2-A804BE88845B}" dt="2021-05-06T09:32:25.047" v="3985"/>
          <ac:spMkLst>
            <pc:docMk/>
            <pc:sldMk cId="499043720" sldId="1718"/>
            <ac:spMk id="35" creationId="{0F9A0D7E-7FCF-48DF-BAE9-C32DF98CD62E}"/>
          </ac:spMkLst>
        </pc:spChg>
        <pc:spChg chg="mod">
          <ac:chgData name="Hamlet Markarian" userId="4926d2b407f31d77" providerId="LiveId" clId="{1C057F98-2CC4-49E3-A2E2-A804BE88845B}" dt="2021-05-06T09:32:25.047" v="3985"/>
          <ac:spMkLst>
            <pc:docMk/>
            <pc:sldMk cId="499043720" sldId="1718"/>
            <ac:spMk id="36" creationId="{1968768D-6339-4F5B-BEA1-B14758316542}"/>
          </ac:spMkLst>
        </pc:spChg>
        <pc:spChg chg="mod">
          <ac:chgData name="Hamlet Markarian" userId="4926d2b407f31d77" providerId="LiveId" clId="{1C057F98-2CC4-49E3-A2E2-A804BE88845B}" dt="2021-05-06T09:32:25.047" v="3985"/>
          <ac:spMkLst>
            <pc:docMk/>
            <pc:sldMk cId="499043720" sldId="1718"/>
            <ac:spMk id="37" creationId="{D00EE6FC-9BEE-4094-AF77-930CBC86E46A}"/>
          </ac:spMkLst>
        </pc:spChg>
        <pc:spChg chg="mod">
          <ac:chgData name="Hamlet Markarian" userId="4926d2b407f31d77" providerId="LiveId" clId="{1C057F98-2CC4-49E3-A2E2-A804BE88845B}" dt="2021-05-06T09:32:25.047" v="3985"/>
          <ac:spMkLst>
            <pc:docMk/>
            <pc:sldMk cId="499043720" sldId="1718"/>
            <ac:spMk id="38" creationId="{E3EDC7FE-AAA2-41C2-8108-57A0FA8ADF4A}"/>
          </ac:spMkLst>
        </pc:spChg>
        <pc:spChg chg="mod">
          <ac:chgData name="Hamlet Markarian" userId="4926d2b407f31d77" providerId="LiveId" clId="{1C057F98-2CC4-49E3-A2E2-A804BE88845B}" dt="2021-05-06T09:32:25.047" v="3985"/>
          <ac:spMkLst>
            <pc:docMk/>
            <pc:sldMk cId="499043720" sldId="1718"/>
            <ac:spMk id="39" creationId="{3B13F559-20C8-4B24-A0FF-2A57318C2A51}"/>
          </ac:spMkLst>
        </pc:spChg>
        <pc:spChg chg="mod">
          <ac:chgData name="Hamlet Markarian" userId="4926d2b407f31d77" providerId="LiveId" clId="{1C057F98-2CC4-49E3-A2E2-A804BE88845B}" dt="2021-05-06T09:32:25.047" v="3985"/>
          <ac:spMkLst>
            <pc:docMk/>
            <pc:sldMk cId="499043720" sldId="1718"/>
            <ac:spMk id="40" creationId="{0CC46578-DA7F-4BB8-9868-87C76AF7AD9E}"/>
          </ac:spMkLst>
        </pc:spChg>
        <pc:spChg chg="del">
          <ac:chgData name="Hamlet Markarian" userId="4926d2b407f31d77" providerId="LiveId" clId="{1C057F98-2CC4-49E3-A2E2-A804BE88845B}" dt="2021-05-05T22:15:02.564" v="2683" actId="478"/>
          <ac:spMkLst>
            <pc:docMk/>
            <pc:sldMk cId="499043720" sldId="1718"/>
            <ac:spMk id="41" creationId="{8E5D3E3C-C2AF-4FEB-BF42-C308429707B1}"/>
          </ac:spMkLst>
        </pc:spChg>
        <pc:spChg chg="del">
          <ac:chgData name="Hamlet Markarian" userId="4926d2b407f31d77" providerId="LiveId" clId="{1C057F98-2CC4-49E3-A2E2-A804BE88845B}" dt="2021-05-05T22:15:07.763" v="2684" actId="478"/>
          <ac:spMkLst>
            <pc:docMk/>
            <pc:sldMk cId="499043720" sldId="1718"/>
            <ac:spMk id="42" creationId="{A31D80E4-FCF1-475D-9AEF-1D8D1AD37E51}"/>
          </ac:spMkLst>
        </pc:spChg>
        <pc:spChg chg="del">
          <ac:chgData name="Hamlet Markarian" userId="4926d2b407f31d77" providerId="LiveId" clId="{1C057F98-2CC4-49E3-A2E2-A804BE88845B}" dt="2021-05-05T22:15:02.564" v="2683" actId="478"/>
          <ac:spMkLst>
            <pc:docMk/>
            <pc:sldMk cId="499043720" sldId="1718"/>
            <ac:spMk id="43" creationId="{762EA359-5E34-4AD1-BCB6-041E980476F1}"/>
          </ac:spMkLst>
        </pc:spChg>
        <pc:spChg chg="del">
          <ac:chgData name="Hamlet Markarian" userId="4926d2b407f31d77" providerId="LiveId" clId="{1C057F98-2CC4-49E3-A2E2-A804BE88845B}" dt="2021-05-05T22:15:02.564" v="2683" actId="478"/>
          <ac:spMkLst>
            <pc:docMk/>
            <pc:sldMk cId="499043720" sldId="1718"/>
            <ac:spMk id="44" creationId="{33208CC4-FE95-46D1-9AA3-C19A09D8DD3B}"/>
          </ac:spMkLst>
        </pc:spChg>
        <pc:spChg chg="del">
          <ac:chgData name="Hamlet Markarian" userId="4926d2b407f31d77" providerId="LiveId" clId="{1C057F98-2CC4-49E3-A2E2-A804BE88845B}" dt="2021-05-05T22:15:02.564" v="2683" actId="478"/>
          <ac:spMkLst>
            <pc:docMk/>
            <pc:sldMk cId="499043720" sldId="1718"/>
            <ac:spMk id="45" creationId="{378E36F4-BE47-46F4-9A01-D756106B0F4B}"/>
          </ac:spMkLst>
        </pc:spChg>
        <pc:spChg chg="del">
          <ac:chgData name="Hamlet Markarian" userId="4926d2b407f31d77" providerId="LiveId" clId="{1C057F98-2CC4-49E3-A2E2-A804BE88845B}" dt="2021-05-05T22:15:02.564" v="2683" actId="478"/>
          <ac:spMkLst>
            <pc:docMk/>
            <pc:sldMk cId="499043720" sldId="1718"/>
            <ac:spMk id="46" creationId="{6541DB1A-03E0-4EE0-A4F4-C5C28EDCF7A8}"/>
          </ac:spMkLst>
        </pc:spChg>
        <pc:spChg chg="del">
          <ac:chgData name="Hamlet Markarian" userId="4926d2b407f31d77" providerId="LiveId" clId="{1C057F98-2CC4-49E3-A2E2-A804BE88845B}" dt="2021-05-05T22:15:02.564" v="2683" actId="478"/>
          <ac:spMkLst>
            <pc:docMk/>
            <pc:sldMk cId="499043720" sldId="1718"/>
            <ac:spMk id="47" creationId="{93E98682-D88F-477A-8C60-3B979388F93B}"/>
          </ac:spMkLst>
        </pc:spChg>
        <pc:spChg chg="del">
          <ac:chgData name="Hamlet Markarian" userId="4926d2b407f31d77" providerId="LiveId" clId="{1C057F98-2CC4-49E3-A2E2-A804BE88845B}" dt="2021-05-05T22:15:02.564" v="2683" actId="478"/>
          <ac:spMkLst>
            <pc:docMk/>
            <pc:sldMk cId="499043720" sldId="1718"/>
            <ac:spMk id="48" creationId="{A7BD7F4C-E299-4AF6-8830-63CBA094D58D}"/>
          </ac:spMkLst>
        </pc:spChg>
        <pc:spChg chg="del">
          <ac:chgData name="Hamlet Markarian" userId="4926d2b407f31d77" providerId="LiveId" clId="{1C057F98-2CC4-49E3-A2E2-A804BE88845B}" dt="2021-05-05T22:15:02.564" v="2683" actId="478"/>
          <ac:spMkLst>
            <pc:docMk/>
            <pc:sldMk cId="499043720" sldId="1718"/>
            <ac:spMk id="49" creationId="{609E702C-0F74-4D84-BE4D-BB8C3121A925}"/>
          </ac:spMkLst>
        </pc:spChg>
        <pc:spChg chg="del">
          <ac:chgData name="Hamlet Markarian" userId="4926d2b407f31d77" providerId="LiveId" clId="{1C057F98-2CC4-49E3-A2E2-A804BE88845B}" dt="2021-05-05T22:15:02.564" v="2683" actId="478"/>
          <ac:spMkLst>
            <pc:docMk/>
            <pc:sldMk cId="499043720" sldId="1718"/>
            <ac:spMk id="50" creationId="{C7F295C9-78DD-4338-9F11-8D8A4EAED342}"/>
          </ac:spMkLst>
        </pc:spChg>
        <pc:spChg chg="add mod">
          <ac:chgData name="Hamlet Markarian" userId="4926d2b407f31d77" providerId="LiveId" clId="{1C057F98-2CC4-49E3-A2E2-A804BE88845B}" dt="2021-05-06T09:32:25.047" v="3985"/>
          <ac:spMkLst>
            <pc:docMk/>
            <pc:sldMk cId="499043720" sldId="1718"/>
            <ac:spMk id="51" creationId="{75B57D4A-45E1-4D08-8519-3DAA60EEC1E6}"/>
          </ac:spMkLst>
        </pc:spChg>
        <pc:spChg chg="add mod">
          <ac:chgData name="Hamlet Markarian" userId="4926d2b407f31d77" providerId="LiveId" clId="{1C057F98-2CC4-49E3-A2E2-A804BE88845B}" dt="2021-05-06T09:32:25.047" v="3985"/>
          <ac:spMkLst>
            <pc:docMk/>
            <pc:sldMk cId="499043720" sldId="1718"/>
            <ac:spMk id="52" creationId="{B433968E-7A0F-4C5A-BC35-5081A8B31961}"/>
          </ac:spMkLst>
        </pc:spChg>
        <pc:spChg chg="add mod">
          <ac:chgData name="Hamlet Markarian" userId="4926d2b407f31d77" providerId="LiveId" clId="{1C057F98-2CC4-49E3-A2E2-A804BE88845B}" dt="2021-05-06T09:32:25.047" v="3985"/>
          <ac:spMkLst>
            <pc:docMk/>
            <pc:sldMk cId="499043720" sldId="1718"/>
            <ac:spMk id="53" creationId="{12020852-B3C6-45E4-AA70-A1DC00D96A22}"/>
          </ac:spMkLst>
        </pc:spChg>
        <pc:spChg chg="add mod">
          <ac:chgData name="Hamlet Markarian" userId="4926d2b407f31d77" providerId="LiveId" clId="{1C057F98-2CC4-49E3-A2E2-A804BE88845B}" dt="2021-05-06T09:32:25.047" v="3985"/>
          <ac:spMkLst>
            <pc:docMk/>
            <pc:sldMk cId="499043720" sldId="1718"/>
            <ac:spMk id="54" creationId="{8EA6F76A-4E1E-4DC9-BAED-3306253A17A7}"/>
          </ac:spMkLst>
        </pc:spChg>
        <pc:spChg chg="add mod">
          <ac:chgData name="Hamlet Markarian" userId="4926d2b407f31d77" providerId="LiveId" clId="{1C057F98-2CC4-49E3-A2E2-A804BE88845B}" dt="2021-05-06T09:32:25.047" v="3985"/>
          <ac:spMkLst>
            <pc:docMk/>
            <pc:sldMk cId="499043720" sldId="1718"/>
            <ac:spMk id="56" creationId="{F15061DF-2639-4890-820D-44E637D7F1B6}"/>
          </ac:spMkLst>
        </pc:spChg>
        <pc:spChg chg="mod">
          <ac:chgData name="Hamlet Markarian" userId="4926d2b407f31d77" providerId="LiveId" clId="{1C057F98-2CC4-49E3-A2E2-A804BE88845B}" dt="2021-05-06T09:32:25.047" v="3985"/>
          <ac:spMkLst>
            <pc:docMk/>
            <pc:sldMk cId="499043720" sldId="1718"/>
            <ac:spMk id="57" creationId="{B79FE3FB-DDD9-4C52-A866-E3982D872286}"/>
          </ac:spMkLst>
        </pc:spChg>
        <pc:spChg chg="add mod">
          <ac:chgData name="Hamlet Markarian" userId="4926d2b407f31d77" providerId="LiveId" clId="{1C057F98-2CC4-49E3-A2E2-A804BE88845B}" dt="2021-05-06T09:32:25.047" v="3985"/>
          <ac:spMkLst>
            <pc:docMk/>
            <pc:sldMk cId="499043720" sldId="1718"/>
            <ac:spMk id="58" creationId="{A947FC60-A9CA-4EBC-BD00-01D1DC2734C8}"/>
          </ac:spMkLst>
        </pc:spChg>
        <pc:spChg chg="add mod">
          <ac:chgData name="Hamlet Markarian" userId="4926d2b407f31d77" providerId="LiveId" clId="{1C057F98-2CC4-49E3-A2E2-A804BE88845B}" dt="2021-05-06T09:32:25.047" v="3985"/>
          <ac:spMkLst>
            <pc:docMk/>
            <pc:sldMk cId="499043720" sldId="1718"/>
            <ac:spMk id="60" creationId="{3370FF46-B233-417C-9D04-AF188F509924}"/>
          </ac:spMkLst>
        </pc:spChg>
        <pc:spChg chg="add mod">
          <ac:chgData name="Hamlet Markarian" userId="4926d2b407f31d77" providerId="LiveId" clId="{1C057F98-2CC4-49E3-A2E2-A804BE88845B}" dt="2021-05-06T09:32:25.047" v="3985"/>
          <ac:spMkLst>
            <pc:docMk/>
            <pc:sldMk cId="499043720" sldId="1718"/>
            <ac:spMk id="61" creationId="{2A4C14E6-F12A-44C9-95BC-5757A06D2596}"/>
          </ac:spMkLst>
        </pc:spChg>
        <pc:spChg chg="add mod">
          <ac:chgData name="Hamlet Markarian" userId="4926d2b407f31d77" providerId="LiveId" clId="{1C057F98-2CC4-49E3-A2E2-A804BE88845B}" dt="2021-05-06T09:32:25.047" v="3985"/>
          <ac:spMkLst>
            <pc:docMk/>
            <pc:sldMk cId="499043720" sldId="1718"/>
            <ac:spMk id="62" creationId="{3FA67A54-05FD-422A-8417-56538EE06D41}"/>
          </ac:spMkLst>
        </pc:spChg>
        <pc:spChg chg="add mod">
          <ac:chgData name="Hamlet Markarian" userId="4926d2b407f31d77" providerId="LiveId" clId="{1C057F98-2CC4-49E3-A2E2-A804BE88845B}" dt="2021-05-06T09:32:25.047" v="3985"/>
          <ac:spMkLst>
            <pc:docMk/>
            <pc:sldMk cId="499043720" sldId="1718"/>
            <ac:spMk id="64" creationId="{CD41F0D0-9F1C-4F59-9DEE-BD103B91F5C7}"/>
          </ac:spMkLst>
        </pc:spChg>
        <pc:spChg chg="add mod">
          <ac:chgData name="Hamlet Markarian" userId="4926d2b407f31d77" providerId="LiveId" clId="{1C057F98-2CC4-49E3-A2E2-A804BE88845B}" dt="2021-05-06T09:32:25.047" v="3985"/>
          <ac:spMkLst>
            <pc:docMk/>
            <pc:sldMk cId="499043720" sldId="1718"/>
            <ac:spMk id="65" creationId="{88679C47-7421-493C-86F9-8AC0DEFD7142}"/>
          </ac:spMkLst>
        </pc:spChg>
        <pc:spChg chg="add mod">
          <ac:chgData name="Hamlet Markarian" userId="4926d2b407f31d77" providerId="LiveId" clId="{1C057F98-2CC4-49E3-A2E2-A804BE88845B}" dt="2021-05-06T09:32:25.047" v="3985"/>
          <ac:spMkLst>
            <pc:docMk/>
            <pc:sldMk cId="499043720" sldId="1718"/>
            <ac:spMk id="66" creationId="{B2F7719F-A667-4B37-AF6C-12FA86231B06}"/>
          </ac:spMkLst>
        </pc:spChg>
        <pc:spChg chg="add del mod">
          <ac:chgData name="Hamlet Markarian" userId="4926d2b407f31d77" providerId="LiveId" clId="{1C057F98-2CC4-49E3-A2E2-A804BE88845B}" dt="2021-05-05T22:16:32.947" v="2698" actId="478"/>
          <ac:spMkLst>
            <pc:docMk/>
            <pc:sldMk cId="499043720" sldId="1718"/>
            <ac:spMk id="67" creationId="{DF41704A-2850-4F31-B948-38025FAE3BE5}"/>
          </ac:spMkLst>
        </pc:spChg>
        <pc:spChg chg="add mod ord">
          <ac:chgData name="Hamlet Markarian" userId="4926d2b407f31d77" providerId="LiveId" clId="{1C057F98-2CC4-49E3-A2E2-A804BE88845B}" dt="2021-05-06T09:32:25.047" v="3985"/>
          <ac:spMkLst>
            <pc:docMk/>
            <pc:sldMk cId="499043720" sldId="1718"/>
            <ac:spMk id="68" creationId="{369FAD2F-772B-47FF-B7C1-B24D3A4E5876}"/>
          </ac:spMkLst>
        </pc:spChg>
        <pc:spChg chg="add mod">
          <ac:chgData name="Hamlet Markarian" userId="4926d2b407f31d77" providerId="LiveId" clId="{1C057F98-2CC4-49E3-A2E2-A804BE88845B}" dt="2021-05-06T09:32:25.047" v="3985"/>
          <ac:spMkLst>
            <pc:docMk/>
            <pc:sldMk cId="499043720" sldId="1718"/>
            <ac:spMk id="70" creationId="{E82B409D-95D0-4B68-A5CF-E04ECBE0E0D6}"/>
          </ac:spMkLst>
        </pc:spChg>
        <pc:spChg chg="add mod">
          <ac:chgData name="Hamlet Markarian" userId="4926d2b407f31d77" providerId="LiveId" clId="{1C057F98-2CC4-49E3-A2E2-A804BE88845B}" dt="2021-05-06T09:32:25.047" v="3985"/>
          <ac:spMkLst>
            <pc:docMk/>
            <pc:sldMk cId="499043720" sldId="1718"/>
            <ac:spMk id="71" creationId="{324ED1E6-6F69-4B6A-BC79-BE0A94A5B955}"/>
          </ac:spMkLst>
        </pc:spChg>
        <pc:grpChg chg="mod">
          <ac:chgData name="Hamlet Markarian" userId="4926d2b407f31d77" providerId="LiveId" clId="{1C057F98-2CC4-49E3-A2E2-A804BE88845B}" dt="2021-05-06T09:32:25.047" v="3985"/>
          <ac:grpSpMkLst>
            <pc:docMk/>
            <pc:sldMk cId="499043720" sldId="1718"/>
            <ac:grpSpMk id="34" creationId="{3FAD39AD-7134-47BF-BA71-B931D44C32CA}"/>
          </ac:grpSpMkLst>
        </pc:grpChg>
        <pc:picChg chg="mod">
          <ac:chgData name="Hamlet Markarian" userId="4926d2b407f31d77" providerId="LiveId" clId="{1C057F98-2CC4-49E3-A2E2-A804BE88845B}" dt="2021-05-06T09:32:25.047" v="3985"/>
          <ac:picMkLst>
            <pc:docMk/>
            <pc:sldMk cId="499043720" sldId="1718"/>
            <ac:picMk id="55" creationId="{8949BDD1-2918-4A15-97B5-46AA812BFC63}"/>
          </ac:picMkLst>
        </pc:picChg>
        <pc:picChg chg="mod">
          <ac:chgData name="Hamlet Markarian" userId="4926d2b407f31d77" providerId="LiveId" clId="{1C057F98-2CC4-49E3-A2E2-A804BE88845B}" dt="2021-05-06T09:32:25.047" v="3985"/>
          <ac:picMkLst>
            <pc:docMk/>
            <pc:sldMk cId="499043720" sldId="1718"/>
            <ac:picMk id="59" creationId="{B9526696-E983-4EDA-8A8C-E710C71CB59C}"/>
          </ac:picMkLst>
        </pc:picChg>
        <pc:picChg chg="mod">
          <ac:chgData name="Hamlet Markarian" userId="4926d2b407f31d77" providerId="LiveId" clId="{1C057F98-2CC4-49E3-A2E2-A804BE88845B}" dt="2021-05-06T09:32:25.047" v="3985"/>
          <ac:picMkLst>
            <pc:docMk/>
            <pc:sldMk cId="499043720" sldId="1718"/>
            <ac:picMk id="63" creationId="{42E5420B-3090-4C28-A5A9-60807EFF2A15}"/>
          </ac:picMkLst>
        </pc:picChg>
        <pc:picChg chg="add mod">
          <ac:chgData name="Hamlet Markarian" userId="4926d2b407f31d77" providerId="LiveId" clId="{1C057F98-2CC4-49E3-A2E2-A804BE88845B}" dt="2021-05-06T09:32:25.047" v="3985"/>
          <ac:picMkLst>
            <pc:docMk/>
            <pc:sldMk cId="499043720" sldId="1718"/>
            <ac:picMk id="69" creationId="{DB5C3B1E-D8E8-4936-A275-7D48D1ED792E}"/>
          </ac:picMkLst>
        </pc:picChg>
      </pc:sldChg>
      <pc:sldChg chg="addSp delSp modSp add mod">
        <pc:chgData name="Hamlet Markarian" userId="4926d2b407f31d77" providerId="LiveId" clId="{1C057F98-2CC4-49E3-A2E2-A804BE88845B}" dt="2021-05-06T09:32:25.047" v="3985"/>
        <pc:sldMkLst>
          <pc:docMk/>
          <pc:sldMk cId="2046517887" sldId="1719"/>
        </pc:sldMkLst>
        <pc:spChg chg="mod">
          <ac:chgData name="Hamlet Markarian" userId="4926d2b407f31d77" providerId="LiveId" clId="{1C057F98-2CC4-49E3-A2E2-A804BE88845B}" dt="2021-05-06T09:32:25.047" v="3985"/>
          <ac:spMkLst>
            <pc:docMk/>
            <pc:sldMk cId="2046517887" sldId="1719"/>
            <ac:spMk id="5" creationId="{BC01E833-A438-4C2A-AF28-2B402D7F80E5}"/>
          </ac:spMkLst>
        </pc:spChg>
        <pc:spChg chg="add mod">
          <ac:chgData name="Hamlet Markarian" userId="4926d2b407f31d77" providerId="LiveId" clId="{1C057F98-2CC4-49E3-A2E2-A804BE88845B}" dt="2021-05-06T09:32:25.047" v="3985"/>
          <ac:spMkLst>
            <pc:docMk/>
            <pc:sldMk cId="2046517887" sldId="1719"/>
            <ac:spMk id="14" creationId="{2B3D86D5-D403-4BBB-8A8C-62C2600283AB}"/>
          </ac:spMkLst>
        </pc:spChg>
        <pc:spChg chg="add mod">
          <ac:chgData name="Hamlet Markarian" userId="4926d2b407f31d77" providerId="LiveId" clId="{1C057F98-2CC4-49E3-A2E2-A804BE88845B}" dt="2021-05-06T09:32:25.047" v="3985"/>
          <ac:spMkLst>
            <pc:docMk/>
            <pc:sldMk cId="2046517887" sldId="1719"/>
            <ac:spMk id="15" creationId="{86A6E9A4-DFC9-4FFD-9DA9-1A08374CD1AE}"/>
          </ac:spMkLst>
        </pc:spChg>
        <pc:spChg chg="add mod">
          <ac:chgData name="Hamlet Markarian" userId="4926d2b407f31d77" providerId="LiveId" clId="{1C057F98-2CC4-49E3-A2E2-A804BE88845B}" dt="2021-05-06T09:32:25.047" v="3985"/>
          <ac:spMkLst>
            <pc:docMk/>
            <pc:sldMk cId="2046517887" sldId="1719"/>
            <ac:spMk id="16" creationId="{90706089-008D-4CBD-A8A9-52E2E89FBE0C}"/>
          </ac:spMkLst>
        </pc:spChg>
        <pc:spChg chg="add mod">
          <ac:chgData name="Hamlet Markarian" userId="4926d2b407f31d77" providerId="LiveId" clId="{1C057F98-2CC4-49E3-A2E2-A804BE88845B}" dt="2021-05-06T09:32:25.047" v="3985"/>
          <ac:spMkLst>
            <pc:docMk/>
            <pc:sldMk cId="2046517887" sldId="1719"/>
            <ac:spMk id="17" creationId="{4EC4C255-B6BB-4D2D-B678-F82458AD18A5}"/>
          </ac:spMkLst>
        </pc:spChg>
        <pc:spChg chg="add mod ord">
          <ac:chgData name="Hamlet Markarian" userId="4926d2b407f31d77" providerId="LiveId" clId="{1C057F98-2CC4-49E3-A2E2-A804BE88845B}" dt="2021-05-06T09:32:25.047" v="3985"/>
          <ac:spMkLst>
            <pc:docMk/>
            <pc:sldMk cId="2046517887" sldId="1719"/>
            <ac:spMk id="18" creationId="{740ECFE4-7DF6-4A3B-AF61-EF64CB067DE2}"/>
          </ac:spMkLst>
        </pc:spChg>
        <pc:spChg chg="add mod ord">
          <ac:chgData name="Hamlet Markarian" userId="4926d2b407f31d77" providerId="LiveId" clId="{1C057F98-2CC4-49E3-A2E2-A804BE88845B}" dt="2021-05-06T09:32:25.047" v="3985"/>
          <ac:spMkLst>
            <pc:docMk/>
            <pc:sldMk cId="2046517887" sldId="1719"/>
            <ac:spMk id="19" creationId="{EE72FA3C-F045-4C48-A37C-716876120DE7}"/>
          </ac:spMkLst>
        </pc:spChg>
        <pc:spChg chg="add mod ord">
          <ac:chgData name="Hamlet Markarian" userId="4926d2b407f31d77" providerId="LiveId" clId="{1C057F98-2CC4-49E3-A2E2-A804BE88845B}" dt="2021-05-06T09:32:25.047" v="3985"/>
          <ac:spMkLst>
            <pc:docMk/>
            <pc:sldMk cId="2046517887" sldId="1719"/>
            <ac:spMk id="20" creationId="{AAC7E0EE-D096-4D8C-890B-26CFA87FC60C}"/>
          </ac:spMkLst>
        </pc:spChg>
        <pc:spChg chg="add mod ord">
          <ac:chgData name="Hamlet Markarian" userId="4926d2b407f31d77" providerId="LiveId" clId="{1C057F98-2CC4-49E3-A2E2-A804BE88845B}" dt="2021-05-06T09:32:25.047" v="3985"/>
          <ac:spMkLst>
            <pc:docMk/>
            <pc:sldMk cId="2046517887" sldId="1719"/>
            <ac:spMk id="21" creationId="{0513732C-4E89-4AB7-8C4B-DCEDD07A7705}"/>
          </ac:spMkLst>
        </pc:spChg>
        <pc:spChg chg="add mod">
          <ac:chgData name="Hamlet Markarian" userId="4926d2b407f31d77" providerId="LiveId" clId="{1C057F98-2CC4-49E3-A2E2-A804BE88845B}" dt="2021-05-06T09:32:25.047" v="3985"/>
          <ac:spMkLst>
            <pc:docMk/>
            <pc:sldMk cId="2046517887" sldId="1719"/>
            <ac:spMk id="22" creationId="{757E6FAA-C4F0-4439-8770-C47C295E5CB2}"/>
          </ac:spMkLst>
        </pc:spChg>
        <pc:spChg chg="add mod">
          <ac:chgData name="Hamlet Markarian" userId="4926d2b407f31d77" providerId="LiveId" clId="{1C057F98-2CC4-49E3-A2E2-A804BE88845B}" dt="2021-05-06T09:32:25.047" v="3985"/>
          <ac:spMkLst>
            <pc:docMk/>
            <pc:sldMk cId="2046517887" sldId="1719"/>
            <ac:spMk id="23" creationId="{003F20D2-93D4-4ADB-8B0E-968E532E0B94}"/>
          </ac:spMkLst>
        </pc:spChg>
        <pc:spChg chg="mod">
          <ac:chgData name="Hamlet Markarian" userId="4926d2b407f31d77" providerId="LiveId" clId="{1C057F98-2CC4-49E3-A2E2-A804BE88845B}" dt="2021-05-06T09:32:25.047" v="3985"/>
          <ac:spMkLst>
            <pc:docMk/>
            <pc:sldMk cId="2046517887" sldId="1719"/>
            <ac:spMk id="25" creationId="{1BC86607-E596-4F34-8DC5-C81522008D1B}"/>
          </ac:spMkLst>
        </pc:spChg>
        <pc:spChg chg="mod">
          <ac:chgData name="Hamlet Markarian" userId="4926d2b407f31d77" providerId="LiveId" clId="{1C057F98-2CC4-49E3-A2E2-A804BE88845B}" dt="2021-05-06T09:32:25.047" v="3985"/>
          <ac:spMkLst>
            <pc:docMk/>
            <pc:sldMk cId="2046517887" sldId="1719"/>
            <ac:spMk id="26" creationId="{22353C63-DD22-4365-B836-4CA774107CFD}"/>
          </ac:spMkLst>
        </pc:spChg>
        <pc:spChg chg="mod">
          <ac:chgData name="Hamlet Markarian" userId="4926d2b407f31d77" providerId="LiveId" clId="{1C057F98-2CC4-49E3-A2E2-A804BE88845B}" dt="2021-05-06T09:32:25.047" v="3985"/>
          <ac:spMkLst>
            <pc:docMk/>
            <pc:sldMk cId="2046517887" sldId="1719"/>
            <ac:spMk id="27" creationId="{88788E87-0028-4329-8BF6-168DAEFC2327}"/>
          </ac:spMkLst>
        </pc:spChg>
        <pc:spChg chg="mod">
          <ac:chgData name="Hamlet Markarian" userId="4926d2b407f31d77" providerId="LiveId" clId="{1C057F98-2CC4-49E3-A2E2-A804BE88845B}" dt="2021-05-06T09:32:25.047" v="3985"/>
          <ac:spMkLst>
            <pc:docMk/>
            <pc:sldMk cId="2046517887" sldId="1719"/>
            <ac:spMk id="28" creationId="{FAE9C536-822B-4750-B09F-6D8E848D003C}"/>
          </ac:spMkLst>
        </pc:spChg>
        <pc:spChg chg="add mod">
          <ac:chgData name="Hamlet Markarian" userId="4926d2b407f31d77" providerId="LiveId" clId="{1C057F98-2CC4-49E3-A2E2-A804BE88845B}" dt="2021-05-06T09:32:25.047" v="3985"/>
          <ac:spMkLst>
            <pc:docMk/>
            <pc:sldMk cId="2046517887" sldId="1719"/>
            <ac:spMk id="29" creationId="{B306BF1E-534E-47EA-B501-847E5418D669}"/>
          </ac:spMkLst>
        </pc:spChg>
        <pc:spChg chg="mod">
          <ac:chgData name="Hamlet Markarian" userId="4926d2b407f31d77" providerId="LiveId" clId="{1C057F98-2CC4-49E3-A2E2-A804BE88845B}" dt="2021-05-06T09:32:25.047" v="3985"/>
          <ac:spMkLst>
            <pc:docMk/>
            <pc:sldMk cId="2046517887" sldId="1719"/>
            <ac:spMk id="35" creationId="{0F9A0D7E-7FCF-48DF-BAE9-C32DF98CD62E}"/>
          </ac:spMkLst>
        </pc:spChg>
        <pc:spChg chg="mod">
          <ac:chgData name="Hamlet Markarian" userId="4926d2b407f31d77" providerId="LiveId" clId="{1C057F98-2CC4-49E3-A2E2-A804BE88845B}" dt="2021-05-06T09:32:25.047" v="3985"/>
          <ac:spMkLst>
            <pc:docMk/>
            <pc:sldMk cId="2046517887" sldId="1719"/>
            <ac:spMk id="36" creationId="{1968768D-6339-4F5B-BEA1-B14758316542}"/>
          </ac:spMkLst>
        </pc:spChg>
        <pc:spChg chg="mod">
          <ac:chgData name="Hamlet Markarian" userId="4926d2b407f31d77" providerId="LiveId" clId="{1C057F98-2CC4-49E3-A2E2-A804BE88845B}" dt="2021-05-06T09:32:25.047" v="3985"/>
          <ac:spMkLst>
            <pc:docMk/>
            <pc:sldMk cId="2046517887" sldId="1719"/>
            <ac:spMk id="37" creationId="{D00EE6FC-9BEE-4094-AF77-930CBC86E46A}"/>
          </ac:spMkLst>
        </pc:spChg>
        <pc:spChg chg="mod">
          <ac:chgData name="Hamlet Markarian" userId="4926d2b407f31d77" providerId="LiveId" clId="{1C057F98-2CC4-49E3-A2E2-A804BE88845B}" dt="2021-05-06T09:32:25.047" v="3985"/>
          <ac:spMkLst>
            <pc:docMk/>
            <pc:sldMk cId="2046517887" sldId="1719"/>
            <ac:spMk id="38" creationId="{E3EDC7FE-AAA2-41C2-8108-57A0FA8ADF4A}"/>
          </ac:spMkLst>
        </pc:spChg>
        <pc:spChg chg="mod">
          <ac:chgData name="Hamlet Markarian" userId="4926d2b407f31d77" providerId="LiveId" clId="{1C057F98-2CC4-49E3-A2E2-A804BE88845B}" dt="2021-05-06T09:32:25.047" v="3985"/>
          <ac:spMkLst>
            <pc:docMk/>
            <pc:sldMk cId="2046517887" sldId="1719"/>
            <ac:spMk id="39" creationId="{3B13F559-20C8-4B24-A0FF-2A57318C2A51}"/>
          </ac:spMkLst>
        </pc:spChg>
        <pc:spChg chg="mod">
          <ac:chgData name="Hamlet Markarian" userId="4926d2b407f31d77" providerId="LiveId" clId="{1C057F98-2CC4-49E3-A2E2-A804BE88845B}" dt="2021-05-06T09:32:25.047" v="3985"/>
          <ac:spMkLst>
            <pc:docMk/>
            <pc:sldMk cId="2046517887" sldId="1719"/>
            <ac:spMk id="40" creationId="{0CC46578-DA7F-4BB8-9868-87C76AF7AD9E}"/>
          </ac:spMkLst>
        </pc:spChg>
        <pc:spChg chg="mod">
          <ac:chgData name="Hamlet Markarian" userId="4926d2b407f31d77" providerId="LiveId" clId="{1C057F98-2CC4-49E3-A2E2-A804BE88845B}" dt="2021-05-06T09:32:25.047" v="3985"/>
          <ac:spMkLst>
            <pc:docMk/>
            <pc:sldMk cId="2046517887" sldId="1719"/>
            <ac:spMk id="42" creationId="{E842CE60-7C1B-4171-985E-FF5C466BDF36}"/>
          </ac:spMkLst>
        </pc:spChg>
        <pc:spChg chg="mod">
          <ac:chgData name="Hamlet Markarian" userId="4926d2b407f31d77" providerId="LiveId" clId="{1C057F98-2CC4-49E3-A2E2-A804BE88845B}" dt="2021-05-06T09:32:25.047" v="3985"/>
          <ac:spMkLst>
            <pc:docMk/>
            <pc:sldMk cId="2046517887" sldId="1719"/>
            <ac:spMk id="43" creationId="{7D785110-BECC-438D-8324-F9FCE6F36F59}"/>
          </ac:spMkLst>
        </pc:spChg>
        <pc:spChg chg="mod">
          <ac:chgData name="Hamlet Markarian" userId="4926d2b407f31d77" providerId="LiveId" clId="{1C057F98-2CC4-49E3-A2E2-A804BE88845B}" dt="2021-05-06T09:32:25.047" v="3985"/>
          <ac:spMkLst>
            <pc:docMk/>
            <pc:sldMk cId="2046517887" sldId="1719"/>
            <ac:spMk id="44" creationId="{00530904-3A5D-49E4-A039-4DE71B2A4649}"/>
          </ac:spMkLst>
        </pc:spChg>
        <pc:spChg chg="mod">
          <ac:chgData name="Hamlet Markarian" userId="4926d2b407f31d77" providerId="LiveId" clId="{1C057F98-2CC4-49E3-A2E2-A804BE88845B}" dt="2021-05-06T09:32:25.047" v="3985"/>
          <ac:spMkLst>
            <pc:docMk/>
            <pc:sldMk cId="2046517887" sldId="1719"/>
            <ac:spMk id="45" creationId="{342DFFF0-ABF3-4AE4-83FA-7F3227BEC98A}"/>
          </ac:spMkLst>
        </pc:spChg>
        <pc:spChg chg="add mod">
          <ac:chgData name="Hamlet Markarian" userId="4926d2b407f31d77" providerId="LiveId" clId="{1C057F98-2CC4-49E3-A2E2-A804BE88845B}" dt="2021-05-06T09:32:25.047" v="3985"/>
          <ac:spMkLst>
            <pc:docMk/>
            <pc:sldMk cId="2046517887" sldId="1719"/>
            <ac:spMk id="46" creationId="{11FD9D58-8FDF-4560-AE82-A679A1146BCA}"/>
          </ac:spMkLst>
        </pc:spChg>
        <pc:spChg chg="add del mod">
          <ac:chgData name="Hamlet Markarian" userId="4926d2b407f31d77" providerId="LiveId" clId="{1C057F98-2CC4-49E3-A2E2-A804BE88845B}" dt="2021-05-05T22:19:27.715" v="2721" actId="478"/>
          <ac:spMkLst>
            <pc:docMk/>
            <pc:sldMk cId="2046517887" sldId="1719"/>
            <ac:spMk id="51" creationId="{62D384F1-CFE4-4F9F-B42D-A60475BA0EF3}"/>
          </ac:spMkLst>
        </pc:spChg>
        <pc:spChg chg="add mod ord">
          <ac:chgData name="Hamlet Markarian" userId="4926d2b407f31d77" providerId="LiveId" clId="{1C057F98-2CC4-49E3-A2E2-A804BE88845B}" dt="2021-05-06T09:32:25.047" v="3985"/>
          <ac:spMkLst>
            <pc:docMk/>
            <pc:sldMk cId="2046517887" sldId="1719"/>
            <ac:spMk id="52" creationId="{598BD437-50FC-4561-A7F8-79289F29DA34}"/>
          </ac:spMkLst>
        </pc:spChg>
        <pc:spChg chg="add mod">
          <ac:chgData name="Hamlet Markarian" userId="4926d2b407f31d77" providerId="LiveId" clId="{1C057F98-2CC4-49E3-A2E2-A804BE88845B}" dt="2021-05-06T09:32:25.047" v="3985"/>
          <ac:spMkLst>
            <pc:docMk/>
            <pc:sldMk cId="2046517887" sldId="1719"/>
            <ac:spMk id="54" creationId="{66BC3556-5D2C-4125-AACD-773FBE29D981}"/>
          </ac:spMkLst>
        </pc:spChg>
        <pc:spChg chg="add mod">
          <ac:chgData name="Hamlet Markarian" userId="4926d2b407f31d77" providerId="LiveId" clId="{1C057F98-2CC4-49E3-A2E2-A804BE88845B}" dt="2021-05-06T09:32:25.047" v="3985"/>
          <ac:spMkLst>
            <pc:docMk/>
            <pc:sldMk cId="2046517887" sldId="1719"/>
            <ac:spMk id="56" creationId="{FDB61E5C-10E8-4630-BF49-6ECD36BCE308}"/>
          </ac:spMkLst>
        </pc:spChg>
        <pc:spChg chg="mod">
          <ac:chgData name="Hamlet Markarian" userId="4926d2b407f31d77" providerId="LiveId" clId="{1C057F98-2CC4-49E3-A2E2-A804BE88845B}" dt="2021-05-06T09:32:25.047" v="3985"/>
          <ac:spMkLst>
            <pc:docMk/>
            <pc:sldMk cId="2046517887" sldId="1719"/>
            <ac:spMk id="57" creationId="{B79FE3FB-DDD9-4C52-A866-E3982D872286}"/>
          </ac:spMkLst>
        </pc:spChg>
        <pc:spChg chg="add mod">
          <ac:chgData name="Hamlet Markarian" userId="4926d2b407f31d77" providerId="LiveId" clId="{1C057F98-2CC4-49E3-A2E2-A804BE88845B}" dt="2021-05-06T09:32:25.047" v="3985"/>
          <ac:spMkLst>
            <pc:docMk/>
            <pc:sldMk cId="2046517887" sldId="1719"/>
            <ac:spMk id="58" creationId="{A2C277BF-D2C5-473F-AF53-8D8461FDB1C0}"/>
          </ac:spMkLst>
        </pc:spChg>
        <pc:grpChg chg="add mod">
          <ac:chgData name="Hamlet Markarian" userId="4926d2b407f31d77" providerId="LiveId" clId="{1C057F98-2CC4-49E3-A2E2-A804BE88845B}" dt="2021-05-06T09:32:25.047" v="3985"/>
          <ac:grpSpMkLst>
            <pc:docMk/>
            <pc:sldMk cId="2046517887" sldId="1719"/>
            <ac:grpSpMk id="24" creationId="{8680C826-373F-464F-AACC-8D12C14520AF}"/>
          </ac:grpSpMkLst>
        </pc:grpChg>
        <pc:grpChg chg="mod">
          <ac:chgData name="Hamlet Markarian" userId="4926d2b407f31d77" providerId="LiveId" clId="{1C057F98-2CC4-49E3-A2E2-A804BE88845B}" dt="2021-05-06T09:32:25.047" v="3985"/>
          <ac:grpSpMkLst>
            <pc:docMk/>
            <pc:sldMk cId="2046517887" sldId="1719"/>
            <ac:grpSpMk id="34" creationId="{3FAD39AD-7134-47BF-BA71-B931D44C32CA}"/>
          </ac:grpSpMkLst>
        </pc:grpChg>
        <pc:grpChg chg="add mod">
          <ac:chgData name="Hamlet Markarian" userId="4926d2b407f31d77" providerId="LiveId" clId="{1C057F98-2CC4-49E3-A2E2-A804BE88845B}" dt="2021-05-06T09:32:25.047" v="3985"/>
          <ac:grpSpMkLst>
            <pc:docMk/>
            <pc:sldMk cId="2046517887" sldId="1719"/>
            <ac:grpSpMk id="41" creationId="{000B17A1-3E48-460C-95EA-8BD6D0C39D7D}"/>
          </ac:grpSpMkLst>
        </pc:grpChg>
        <pc:picChg chg="add mod">
          <ac:chgData name="Hamlet Markarian" userId="4926d2b407f31d77" providerId="LiveId" clId="{1C057F98-2CC4-49E3-A2E2-A804BE88845B}" dt="2021-05-06T09:32:25.047" v="3985"/>
          <ac:picMkLst>
            <pc:docMk/>
            <pc:sldMk cId="2046517887" sldId="1719"/>
            <ac:picMk id="53" creationId="{627D6850-4A9E-42FC-A858-297501CEA66F}"/>
          </ac:picMkLst>
        </pc:picChg>
        <pc:picChg chg="mod">
          <ac:chgData name="Hamlet Markarian" userId="4926d2b407f31d77" providerId="LiveId" clId="{1C057F98-2CC4-49E3-A2E2-A804BE88845B}" dt="2021-05-06T09:32:25.047" v="3985"/>
          <ac:picMkLst>
            <pc:docMk/>
            <pc:sldMk cId="2046517887" sldId="1719"/>
            <ac:picMk id="55" creationId="{8949BDD1-2918-4A15-97B5-46AA812BFC63}"/>
          </ac:picMkLst>
        </pc:picChg>
        <pc:picChg chg="mod">
          <ac:chgData name="Hamlet Markarian" userId="4926d2b407f31d77" providerId="LiveId" clId="{1C057F98-2CC4-49E3-A2E2-A804BE88845B}" dt="2021-05-06T09:32:25.047" v="3985"/>
          <ac:picMkLst>
            <pc:docMk/>
            <pc:sldMk cId="2046517887" sldId="1719"/>
            <ac:picMk id="59" creationId="{B9526696-E983-4EDA-8A8C-E710C71CB59C}"/>
          </ac:picMkLst>
        </pc:picChg>
        <pc:picChg chg="mod">
          <ac:chgData name="Hamlet Markarian" userId="4926d2b407f31d77" providerId="LiveId" clId="{1C057F98-2CC4-49E3-A2E2-A804BE88845B}" dt="2021-05-06T09:32:25.047" v="3985"/>
          <ac:picMkLst>
            <pc:docMk/>
            <pc:sldMk cId="2046517887" sldId="1719"/>
            <ac:picMk id="63" creationId="{42E5420B-3090-4C28-A5A9-60807EFF2A15}"/>
          </ac:picMkLst>
        </pc:picChg>
        <pc:cxnChg chg="add mod">
          <ac:chgData name="Hamlet Markarian" userId="4926d2b407f31d77" providerId="LiveId" clId="{1C057F98-2CC4-49E3-A2E2-A804BE88845B}" dt="2021-05-06T09:32:25.047" v="3985"/>
          <ac:cxnSpMkLst>
            <pc:docMk/>
            <pc:sldMk cId="2046517887" sldId="1719"/>
            <ac:cxnSpMk id="30" creationId="{3142A2F5-D5EF-4AAF-BCFE-52767E319304}"/>
          </ac:cxnSpMkLst>
        </pc:cxnChg>
        <pc:cxnChg chg="add mod">
          <ac:chgData name="Hamlet Markarian" userId="4926d2b407f31d77" providerId="LiveId" clId="{1C057F98-2CC4-49E3-A2E2-A804BE88845B}" dt="2021-05-06T09:32:25.047" v="3985"/>
          <ac:cxnSpMkLst>
            <pc:docMk/>
            <pc:sldMk cId="2046517887" sldId="1719"/>
            <ac:cxnSpMk id="31" creationId="{3FF7B520-AEB4-409F-8BF3-18D8E4123A04}"/>
          </ac:cxnSpMkLst>
        </pc:cxnChg>
        <pc:cxnChg chg="add mod">
          <ac:chgData name="Hamlet Markarian" userId="4926d2b407f31d77" providerId="LiveId" clId="{1C057F98-2CC4-49E3-A2E2-A804BE88845B}" dt="2021-05-06T09:32:25.047" v="3985"/>
          <ac:cxnSpMkLst>
            <pc:docMk/>
            <pc:sldMk cId="2046517887" sldId="1719"/>
            <ac:cxnSpMk id="32" creationId="{F51A4133-6975-4533-BF69-A707E0816E98}"/>
          </ac:cxnSpMkLst>
        </pc:cxnChg>
        <pc:cxnChg chg="add mod">
          <ac:chgData name="Hamlet Markarian" userId="4926d2b407f31d77" providerId="LiveId" clId="{1C057F98-2CC4-49E3-A2E2-A804BE88845B}" dt="2021-05-06T09:32:25.047" v="3985"/>
          <ac:cxnSpMkLst>
            <pc:docMk/>
            <pc:sldMk cId="2046517887" sldId="1719"/>
            <ac:cxnSpMk id="33" creationId="{5E99C7C2-805B-4FE2-A311-EF9C089EF1D4}"/>
          </ac:cxnSpMkLst>
        </pc:cxnChg>
        <pc:cxnChg chg="add mod">
          <ac:chgData name="Hamlet Markarian" userId="4926d2b407f31d77" providerId="LiveId" clId="{1C057F98-2CC4-49E3-A2E2-A804BE88845B}" dt="2021-05-06T09:32:25.047" v="3985"/>
          <ac:cxnSpMkLst>
            <pc:docMk/>
            <pc:sldMk cId="2046517887" sldId="1719"/>
            <ac:cxnSpMk id="47" creationId="{6F7DFD3E-380C-43F8-AF8B-AB11316BC646}"/>
          </ac:cxnSpMkLst>
        </pc:cxnChg>
        <pc:cxnChg chg="add mod">
          <ac:chgData name="Hamlet Markarian" userId="4926d2b407f31d77" providerId="LiveId" clId="{1C057F98-2CC4-49E3-A2E2-A804BE88845B}" dt="2021-05-06T09:32:25.047" v="3985"/>
          <ac:cxnSpMkLst>
            <pc:docMk/>
            <pc:sldMk cId="2046517887" sldId="1719"/>
            <ac:cxnSpMk id="48" creationId="{9DDEA630-BC18-4AD9-AC6C-17D71648E394}"/>
          </ac:cxnSpMkLst>
        </pc:cxnChg>
        <pc:cxnChg chg="add mod">
          <ac:chgData name="Hamlet Markarian" userId="4926d2b407f31d77" providerId="LiveId" clId="{1C057F98-2CC4-49E3-A2E2-A804BE88845B}" dt="2021-05-06T09:32:25.047" v="3985"/>
          <ac:cxnSpMkLst>
            <pc:docMk/>
            <pc:sldMk cId="2046517887" sldId="1719"/>
            <ac:cxnSpMk id="49" creationId="{2BB68165-B631-4416-AE0D-7345CAAF0C6F}"/>
          </ac:cxnSpMkLst>
        </pc:cxnChg>
        <pc:cxnChg chg="add mod">
          <ac:chgData name="Hamlet Markarian" userId="4926d2b407f31d77" providerId="LiveId" clId="{1C057F98-2CC4-49E3-A2E2-A804BE88845B}" dt="2021-05-06T09:32:25.047" v="3985"/>
          <ac:cxnSpMkLst>
            <pc:docMk/>
            <pc:sldMk cId="2046517887" sldId="1719"/>
            <ac:cxnSpMk id="50" creationId="{FF729BD4-ACE7-4E81-A6D0-D0BFE42C3733}"/>
          </ac:cxnSpMkLst>
        </pc:cxnChg>
      </pc:sldChg>
      <pc:sldChg chg="addSp delSp modSp add mod">
        <pc:chgData name="Hamlet Markarian" userId="4926d2b407f31d77" providerId="LiveId" clId="{1C057F98-2CC4-49E3-A2E2-A804BE88845B}" dt="2021-05-06T09:32:25.047" v="3985"/>
        <pc:sldMkLst>
          <pc:docMk/>
          <pc:sldMk cId="3720547332" sldId="1720"/>
        </pc:sldMkLst>
        <pc:spChg chg="mod">
          <ac:chgData name="Hamlet Markarian" userId="4926d2b407f31d77" providerId="LiveId" clId="{1C057F98-2CC4-49E3-A2E2-A804BE88845B}" dt="2021-05-06T09:32:25.047" v="3985"/>
          <ac:spMkLst>
            <pc:docMk/>
            <pc:sldMk cId="3720547332" sldId="1720"/>
            <ac:spMk id="5" creationId="{BC01E833-A438-4C2A-AF28-2B402D7F80E5}"/>
          </ac:spMkLst>
        </pc:spChg>
        <pc:spChg chg="del">
          <ac:chgData name="Hamlet Markarian" userId="4926d2b407f31d77" providerId="LiveId" clId="{1C057F98-2CC4-49E3-A2E2-A804BE88845B}" dt="2021-05-05T22:25:05.525" v="2769" actId="478"/>
          <ac:spMkLst>
            <pc:docMk/>
            <pc:sldMk cId="3720547332" sldId="1720"/>
            <ac:spMk id="14" creationId="{2B3D86D5-D403-4BBB-8A8C-62C2600283AB}"/>
          </ac:spMkLst>
        </pc:spChg>
        <pc:spChg chg="del">
          <ac:chgData name="Hamlet Markarian" userId="4926d2b407f31d77" providerId="LiveId" clId="{1C057F98-2CC4-49E3-A2E2-A804BE88845B}" dt="2021-05-05T22:25:05.525" v="2769" actId="478"/>
          <ac:spMkLst>
            <pc:docMk/>
            <pc:sldMk cId="3720547332" sldId="1720"/>
            <ac:spMk id="15" creationId="{86A6E9A4-DFC9-4FFD-9DA9-1A08374CD1AE}"/>
          </ac:spMkLst>
        </pc:spChg>
        <pc:spChg chg="del">
          <ac:chgData name="Hamlet Markarian" userId="4926d2b407f31d77" providerId="LiveId" clId="{1C057F98-2CC4-49E3-A2E2-A804BE88845B}" dt="2021-05-05T22:25:05.525" v="2769" actId="478"/>
          <ac:spMkLst>
            <pc:docMk/>
            <pc:sldMk cId="3720547332" sldId="1720"/>
            <ac:spMk id="16" creationId="{90706089-008D-4CBD-A8A9-52E2E89FBE0C}"/>
          </ac:spMkLst>
        </pc:spChg>
        <pc:spChg chg="del">
          <ac:chgData name="Hamlet Markarian" userId="4926d2b407f31d77" providerId="LiveId" clId="{1C057F98-2CC4-49E3-A2E2-A804BE88845B}" dt="2021-05-05T22:25:05.525" v="2769" actId="478"/>
          <ac:spMkLst>
            <pc:docMk/>
            <pc:sldMk cId="3720547332" sldId="1720"/>
            <ac:spMk id="17" creationId="{4EC4C255-B6BB-4D2D-B678-F82458AD18A5}"/>
          </ac:spMkLst>
        </pc:spChg>
        <pc:spChg chg="del">
          <ac:chgData name="Hamlet Markarian" userId="4926d2b407f31d77" providerId="LiveId" clId="{1C057F98-2CC4-49E3-A2E2-A804BE88845B}" dt="2021-05-05T22:25:07.629" v="2772" actId="478"/>
          <ac:spMkLst>
            <pc:docMk/>
            <pc:sldMk cId="3720547332" sldId="1720"/>
            <ac:spMk id="18" creationId="{740ECFE4-7DF6-4A3B-AF61-EF64CB067DE2}"/>
          </ac:spMkLst>
        </pc:spChg>
        <pc:spChg chg="del">
          <ac:chgData name="Hamlet Markarian" userId="4926d2b407f31d77" providerId="LiveId" clId="{1C057F98-2CC4-49E3-A2E2-A804BE88845B}" dt="2021-05-05T22:25:05.525" v="2769" actId="478"/>
          <ac:spMkLst>
            <pc:docMk/>
            <pc:sldMk cId="3720547332" sldId="1720"/>
            <ac:spMk id="19" creationId="{EE72FA3C-F045-4C48-A37C-716876120DE7}"/>
          </ac:spMkLst>
        </pc:spChg>
        <pc:spChg chg="del">
          <ac:chgData name="Hamlet Markarian" userId="4926d2b407f31d77" providerId="LiveId" clId="{1C057F98-2CC4-49E3-A2E2-A804BE88845B}" dt="2021-05-05T22:25:07.058" v="2771" actId="478"/>
          <ac:spMkLst>
            <pc:docMk/>
            <pc:sldMk cId="3720547332" sldId="1720"/>
            <ac:spMk id="20" creationId="{AAC7E0EE-D096-4D8C-890B-26CFA87FC60C}"/>
          </ac:spMkLst>
        </pc:spChg>
        <pc:spChg chg="del">
          <ac:chgData name="Hamlet Markarian" userId="4926d2b407f31d77" providerId="LiveId" clId="{1C057F98-2CC4-49E3-A2E2-A804BE88845B}" dt="2021-05-05T22:25:05.525" v="2769" actId="478"/>
          <ac:spMkLst>
            <pc:docMk/>
            <pc:sldMk cId="3720547332" sldId="1720"/>
            <ac:spMk id="21" creationId="{0513732C-4E89-4AB7-8C4B-DCEDD07A7705}"/>
          </ac:spMkLst>
        </pc:spChg>
        <pc:spChg chg="del">
          <ac:chgData name="Hamlet Markarian" userId="4926d2b407f31d77" providerId="LiveId" clId="{1C057F98-2CC4-49E3-A2E2-A804BE88845B}" dt="2021-05-05T22:25:06.274" v="2770" actId="478"/>
          <ac:spMkLst>
            <pc:docMk/>
            <pc:sldMk cId="3720547332" sldId="1720"/>
            <ac:spMk id="22" creationId="{757E6FAA-C4F0-4439-8770-C47C295E5CB2}"/>
          </ac:spMkLst>
        </pc:spChg>
        <pc:spChg chg="del">
          <ac:chgData name="Hamlet Markarian" userId="4926d2b407f31d77" providerId="LiveId" clId="{1C057F98-2CC4-49E3-A2E2-A804BE88845B}" dt="2021-05-05T22:25:05.525" v="2769" actId="478"/>
          <ac:spMkLst>
            <pc:docMk/>
            <pc:sldMk cId="3720547332" sldId="1720"/>
            <ac:spMk id="23" creationId="{003F20D2-93D4-4ADB-8B0E-968E532E0B94}"/>
          </ac:spMkLst>
        </pc:spChg>
        <pc:spChg chg="del">
          <ac:chgData name="Hamlet Markarian" userId="4926d2b407f31d77" providerId="LiveId" clId="{1C057F98-2CC4-49E3-A2E2-A804BE88845B}" dt="2021-05-05T22:25:05.525" v="2769" actId="478"/>
          <ac:spMkLst>
            <pc:docMk/>
            <pc:sldMk cId="3720547332" sldId="1720"/>
            <ac:spMk id="29" creationId="{B306BF1E-534E-47EA-B501-847E5418D669}"/>
          </ac:spMkLst>
        </pc:spChg>
        <pc:spChg chg="mod">
          <ac:chgData name="Hamlet Markarian" userId="4926d2b407f31d77" providerId="LiveId" clId="{1C057F98-2CC4-49E3-A2E2-A804BE88845B}" dt="2021-05-06T09:32:25.047" v="3985"/>
          <ac:spMkLst>
            <pc:docMk/>
            <pc:sldMk cId="3720547332" sldId="1720"/>
            <ac:spMk id="35" creationId="{0F9A0D7E-7FCF-48DF-BAE9-C32DF98CD62E}"/>
          </ac:spMkLst>
        </pc:spChg>
        <pc:spChg chg="mod">
          <ac:chgData name="Hamlet Markarian" userId="4926d2b407f31d77" providerId="LiveId" clId="{1C057F98-2CC4-49E3-A2E2-A804BE88845B}" dt="2021-05-06T09:32:25.047" v="3985"/>
          <ac:spMkLst>
            <pc:docMk/>
            <pc:sldMk cId="3720547332" sldId="1720"/>
            <ac:spMk id="36" creationId="{1968768D-6339-4F5B-BEA1-B14758316542}"/>
          </ac:spMkLst>
        </pc:spChg>
        <pc:spChg chg="mod">
          <ac:chgData name="Hamlet Markarian" userId="4926d2b407f31d77" providerId="LiveId" clId="{1C057F98-2CC4-49E3-A2E2-A804BE88845B}" dt="2021-05-06T09:32:25.047" v="3985"/>
          <ac:spMkLst>
            <pc:docMk/>
            <pc:sldMk cId="3720547332" sldId="1720"/>
            <ac:spMk id="37" creationId="{D00EE6FC-9BEE-4094-AF77-930CBC86E46A}"/>
          </ac:spMkLst>
        </pc:spChg>
        <pc:spChg chg="mod">
          <ac:chgData name="Hamlet Markarian" userId="4926d2b407f31d77" providerId="LiveId" clId="{1C057F98-2CC4-49E3-A2E2-A804BE88845B}" dt="2021-05-06T09:32:25.047" v="3985"/>
          <ac:spMkLst>
            <pc:docMk/>
            <pc:sldMk cId="3720547332" sldId="1720"/>
            <ac:spMk id="38" creationId="{E3EDC7FE-AAA2-41C2-8108-57A0FA8ADF4A}"/>
          </ac:spMkLst>
        </pc:spChg>
        <pc:spChg chg="mod">
          <ac:chgData name="Hamlet Markarian" userId="4926d2b407f31d77" providerId="LiveId" clId="{1C057F98-2CC4-49E3-A2E2-A804BE88845B}" dt="2021-05-06T09:32:25.047" v="3985"/>
          <ac:spMkLst>
            <pc:docMk/>
            <pc:sldMk cId="3720547332" sldId="1720"/>
            <ac:spMk id="39" creationId="{3B13F559-20C8-4B24-A0FF-2A57318C2A51}"/>
          </ac:spMkLst>
        </pc:spChg>
        <pc:spChg chg="mod">
          <ac:chgData name="Hamlet Markarian" userId="4926d2b407f31d77" providerId="LiveId" clId="{1C057F98-2CC4-49E3-A2E2-A804BE88845B}" dt="2021-05-06T09:32:25.047" v="3985"/>
          <ac:spMkLst>
            <pc:docMk/>
            <pc:sldMk cId="3720547332" sldId="1720"/>
            <ac:spMk id="40" creationId="{0CC46578-DA7F-4BB8-9868-87C76AF7AD9E}"/>
          </ac:spMkLst>
        </pc:spChg>
        <pc:spChg chg="del">
          <ac:chgData name="Hamlet Markarian" userId="4926d2b407f31d77" providerId="LiveId" clId="{1C057F98-2CC4-49E3-A2E2-A804BE88845B}" dt="2021-05-05T22:25:05.525" v="2769" actId="478"/>
          <ac:spMkLst>
            <pc:docMk/>
            <pc:sldMk cId="3720547332" sldId="1720"/>
            <ac:spMk id="46" creationId="{11FD9D58-8FDF-4560-AE82-A679A1146BCA}"/>
          </ac:spMkLst>
        </pc:spChg>
        <pc:spChg chg="del">
          <ac:chgData name="Hamlet Markarian" userId="4926d2b407f31d77" providerId="LiveId" clId="{1C057F98-2CC4-49E3-A2E2-A804BE88845B}" dt="2021-05-05T22:25:08.723" v="2773" actId="478"/>
          <ac:spMkLst>
            <pc:docMk/>
            <pc:sldMk cId="3720547332" sldId="1720"/>
            <ac:spMk id="52" creationId="{598BD437-50FC-4561-A7F8-79289F29DA34}"/>
          </ac:spMkLst>
        </pc:spChg>
        <pc:spChg chg="del">
          <ac:chgData name="Hamlet Markarian" userId="4926d2b407f31d77" providerId="LiveId" clId="{1C057F98-2CC4-49E3-A2E2-A804BE88845B}" dt="2021-05-05T22:25:05.525" v="2769" actId="478"/>
          <ac:spMkLst>
            <pc:docMk/>
            <pc:sldMk cId="3720547332" sldId="1720"/>
            <ac:spMk id="54" creationId="{66BC3556-5D2C-4125-AACD-773FBE29D981}"/>
          </ac:spMkLst>
        </pc:spChg>
        <pc:spChg chg="del">
          <ac:chgData name="Hamlet Markarian" userId="4926d2b407f31d77" providerId="LiveId" clId="{1C057F98-2CC4-49E3-A2E2-A804BE88845B}" dt="2021-05-05T22:25:05.525" v="2769" actId="478"/>
          <ac:spMkLst>
            <pc:docMk/>
            <pc:sldMk cId="3720547332" sldId="1720"/>
            <ac:spMk id="56" creationId="{FDB61E5C-10E8-4630-BF49-6ECD36BCE308}"/>
          </ac:spMkLst>
        </pc:spChg>
        <pc:spChg chg="mod">
          <ac:chgData name="Hamlet Markarian" userId="4926d2b407f31d77" providerId="LiveId" clId="{1C057F98-2CC4-49E3-A2E2-A804BE88845B}" dt="2021-05-06T09:32:25.047" v="3985"/>
          <ac:spMkLst>
            <pc:docMk/>
            <pc:sldMk cId="3720547332" sldId="1720"/>
            <ac:spMk id="57" creationId="{B79FE3FB-DDD9-4C52-A866-E3982D872286}"/>
          </ac:spMkLst>
        </pc:spChg>
        <pc:spChg chg="del">
          <ac:chgData name="Hamlet Markarian" userId="4926d2b407f31d77" providerId="LiveId" clId="{1C057F98-2CC4-49E3-A2E2-A804BE88845B}" dt="2021-05-05T22:25:05.525" v="2769" actId="478"/>
          <ac:spMkLst>
            <pc:docMk/>
            <pc:sldMk cId="3720547332" sldId="1720"/>
            <ac:spMk id="58" creationId="{A2C277BF-D2C5-473F-AF53-8D8461FDB1C0}"/>
          </ac:spMkLst>
        </pc:spChg>
        <pc:spChg chg="add mod">
          <ac:chgData name="Hamlet Markarian" userId="4926d2b407f31d77" providerId="LiveId" clId="{1C057F98-2CC4-49E3-A2E2-A804BE88845B}" dt="2021-05-06T09:32:25.047" v="3985"/>
          <ac:spMkLst>
            <pc:docMk/>
            <pc:sldMk cId="3720547332" sldId="1720"/>
            <ac:spMk id="62" creationId="{21A07F80-A93E-41F3-802C-4E7A905DDCAC}"/>
          </ac:spMkLst>
        </pc:spChg>
        <pc:spChg chg="add mod">
          <ac:chgData name="Hamlet Markarian" userId="4926d2b407f31d77" providerId="LiveId" clId="{1C057F98-2CC4-49E3-A2E2-A804BE88845B}" dt="2021-05-06T09:32:25.047" v="3985"/>
          <ac:spMkLst>
            <pc:docMk/>
            <pc:sldMk cId="3720547332" sldId="1720"/>
            <ac:spMk id="64" creationId="{FD94BEBD-A754-48A4-8663-58F5175AF6C0}"/>
          </ac:spMkLst>
        </pc:spChg>
        <pc:spChg chg="add mod">
          <ac:chgData name="Hamlet Markarian" userId="4926d2b407f31d77" providerId="LiveId" clId="{1C057F98-2CC4-49E3-A2E2-A804BE88845B}" dt="2021-05-06T09:32:25.047" v="3985"/>
          <ac:spMkLst>
            <pc:docMk/>
            <pc:sldMk cId="3720547332" sldId="1720"/>
            <ac:spMk id="65" creationId="{D0224626-D009-4CB2-94DD-F440791E8295}"/>
          </ac:spMkLst>
        </pc:spChg>
        <pc:spChg chg="add mod">
          <ac:chgData name="Hamlet Markarian" userId="4926d2b407f31d77" providerId="LiveId" clId="{1C057F98-2CC4-49E3-A2E2-A804BE88845B}" dt="2021-05-06T09:32:25.047" v="3985"/>
          <ac:spMkLst>
            <pc:docMk/>
            <pc:sldMk cId="3720547332" sldId="1720"/>
            <ac:spMk id="66" creationId="{932048CE-A478-4049-8E71-60A9ACBD4ADA}"/>
          </ac:spMkLst>
        </pc:spChg>
        <pc:spChg chg="add mod">
          <ac:chgData name="Hamlet Markarian" userId="4926d2b407f31d77" providerId="LiveId" clId="{1C057F98-2CC4-49E3-A2E2-A804BE88845B}" dt="2021-05-06T09:32:25.047" v="3985"/>
          <ac:spMkLst>
            <pc:docMk/>
            <pc:sldMk cId="3720547332" sldId="1720"/>
            <ac:spMk id="67" creationId="{0575E853-B52B-498E-990E-BC7282F76E01}"/>
          </ac:spMkLst>
        </pc:spChg>
        <pc:spChg chg="add mod">
          <ac:chgData name="Hamlet Markarian" userId="4926d2b407f31d77" providerId="LiveId" clId="{1C057F98-2CC4-49E3-A2E2-A804BE88845B}" dt="2021-05-06T09:32:25.047" v="3985"/>
          <ac:spMkLst>
            <pc:docMk/>
            <pc:sldMk cId="3720547332" sldId="1720"/>
            <ac:spMk id="68" creationId="{16CCBABE-E220-46C0-8A72-33F983AD5E4C}"/>
          </ac:spMkLst>
        </pc:spChg>
        <pc:spChg chg="add mod">
          <ac:chgData name="Hamlet Markarian" userId="4926d2b407f31d77" providerId="LiveId" clId="{1C057F98-2CC4-49E3-A2E2-A804BE88845B}" dt="2021-05-06T09:32:25.047" v="3985"/>
          <ac:spMkLst>
            <pc:docMk/>
            <pc:sldMk cId="3720547332" sldId="1720"/>
            <ac:spMk id="69" creationId="{F9F31EF5-B3AE-4646-9D41-C235B19D199D}"/>
          </ac:spMkLst>
        </pc:spChg>
        <pc:spChg chg="add mod">
          <ac:chgData name="Hamlet Markarian" userId="4926d2b407f31d77" providerId="LiveId" clId="{1C057F98-2CC4-49E3-A2E2-A804BE88845B}" dt="2021-05-06T09:32:25.047" v="3985"/>
          <ac:spMkLst>
            <pc:docMk/>
            <pc:sldMk cId="3720547332" sldId="1720"/>
            <ac:spMk id="70" creationId="{D1F27F16-C71E-4495-A5D8-7FB56C195041}"/>
          </ac:spMkLst>
        </pc:spChg>
        <pc:spChg chg="add mod">
          <ac:chgData name="Hamlet Markarian" userId="4926d2b407f31d77" providerId="LiveId" clId="{1C057F98-2CC4-49E3-A2E2-A804BE88845B}" dt="2021-05-06T09:32:25.047" v="3985"/>
          <ac:spMkLst>
            <pc:docMk/>
            <pc:sldMk cId="3720547332" sldId="1720"/>
            <ac:spMk id="71" creationId="{48017745-638B-4C67-B756-00EAB7DABB0E}"/>
          </ac:spMkLst>
        </pc:spChg>
        <pc:spChg chg="add mod">
          <ac:chgData name="Hamlet Markarian" userId="4926d2b407f31d77" providerId="LiveId" clId="{1C057F98-2CC4-49E3-A2E2-A804BE88845B}" dt="2021-05-06T09:32:25.047" v="3985"/>
          <ac:spMkLst>
            <pc:docMk/>
            <pc:sldMk cId="3720547332" sldId="1720"/>
            <ac:spMk id="72" creationId="{A12D7D50-F469-4978-A191-118F71AAF649}"/>
          </ac:spMkLst>
        </pc:spChg>
        <pc:spChg chg="add mod ord">
          <ac:chgData name="Hamlet Markarian" userId="4926d2b407f31d77" providerId="LiveId" clId="{1C057F98-2CC4-49E3-A2E2-A804BE88845B}" dt="2021-05-06T09:32:25.047" v="3985"/>
          <ac:spMkLst>
            <pc:docMk/>
            <pc:sldMk cId="3720547332" sldId="1720"/>
            <ac:spMk id="73" creationId="{25D3E050-5F8D-4583-9036-65E4F5C8A04C}"/>
          </ac:spMkLst>
        </pc:spChg>
        <pc:spChg chg="add mod">
          <ac:chgData name="Hamlet Markarian" userId="4926d2b407f31d77" providerId="LiveId" clId="{1C057F98-2CC4-49E3-A2E2-A804BE88845B}" dt="2021-05-06T09:32:25.047" v="3985"/>
          <ac:spMkLst>
            <pc:docMk/>
            <pc:sldMk cId="3720547332" sldId="1720"/>
            <ac:spMk id="74" creationId="{B4503680-42FA-4901-A1A0-C868EE1048C3}"/>
          </ac:spMkLst>
        </pc:spChg>
        <pc:spChg chg="add mod">
          <ac:chgData name="Hamlet Markarian" userId="4926d2b407f31d77" providerId="LiveId" clId="{1C057F98-2CC4-49E3-A2E2-A804BE88845B}" dt="2021-05-06T09:32:25.047" v="3985"/>
          <ac:spMkLst>
            <pc:docMk/>
            <pc:sldMk cId="3720547332" sldId="1720"/>
            <ac:spMk id="76" creationId="{717248B4-CFBD-47FC-BE69-194FBD485BEF}"/>
          </ac:spMkLst>
        </pc:spChg>
        <pc:grpChg chg="del">
          <ac:chgData name="Hamlet Markarian" userId="4926d2b407f31d77" providerId="LiveId" clId="{1C057F98-2CC4-49E3-A2E2-A804BE88845B}" dt="2021-05-05T22:25:05.525" v="2769" actId="478"/>
          <ac:grpSpMkLst>
            <pc:docMk/>
            <pc:sldMk cId="3720547332" sldId="1720"/>
            <ac:grpSpMk id="24" creationId="{8680C826-373F-464F-AACC-8D12C14520AF}"/>
          </ac:grpSpMkLst>
        </pc:grpChg>
        <pc:grpChg chg="mod">
          <ac:chgData name="Hamlet Markarian" userId="4926d2b407f31d77" providerId="LiveId" clId="{1C057F98-2CC4-49E3-A2E2-A804BE88845B}" dt="2021-05-06T09:32:25.047" v="3985"/>
          <ac:grpSpMkLst>
            <pc:docMk/>
            <pc:sldMk cId="3720547332" sldId="1720"/>
            <ac:grpSpMk id="34" creationId="{3FAD39AD-7134-47BF-BA71-B931D44C32CA}"/>
          </ac:grpSpMkLst>
        </pc:grpChg>
        <pc:grpChg chg="del">
          <ac:chgData name="Hamlet Markarian" userId="4926d2b407f31d77" providerId="LiveId" clId="{1C057F98-2CC4-49E3-A2E2-A804BE88845B}" dt="2021-05-05T22:25:05.525" v="2769" actId="478"/>
          <ac:grpSpMkLst>
            <pc:docMk/>
            <pc:sldMk cId="3720547332" sldId="1720"/>
            <ac:grpSpMk id="41" creationId="{000B17A1-3E48-460C-95EA-8BD6D0C39D7D}"/>
          </ac:grpSpMkLst>
        </pc:grpChg>
        <pc:picChg chg="add mod">
          <ac:chgData name="Hamlet Markarian" userId="4926d2b407f31d77" providerId="LiveId" clId="{1C057F98-2CC4-49E3-A2E2-A804BE88845B}" dt="2021-05-06T09:32:25.047" v="3985"/>
          <ac:picMkLst>
            <pc:docMk/>
            <pc:sldMk cId="3720547332" sldId="1720"/>
            <ac:picMk id="51" creationId="{03ABE528-2963-4B56-9C19-558D54C8F966}"/>
          </ac:picMkLst>
        </pc:picChg>
        <pc:picChg chg="del">
          <ac:chgData name="Hamlet Markarian" userId="4926d2b407f31d77" providerId="LiveId" clId="{1C057F98-2CC4-49E3-A2E2-A804BE88845B}" dt="2021-05-05T22:25:05.525" v="2769" actId="478"/>
          <ac:picMkLst>
            <pc:docMk/>
            <pc:sldMk cId="3720547332" sldId="1720"/>
            <ac:picMk id="53" creationId="{627D6850-4A9E-42FC-A858-297501CEA66F}"/>
          </ac:picMkLst>
        </pc:picChg>
        <pc:picChg chg="mod">
          <ac:chgData name="Hamlet Markarian" userId="4926d2b407f31d77" providerId="LiveId" clId="{1C057F98-2CC4-49E3-A2E2-A804BE88845B}" dt="2021-05-06T09:32:25.047" v="3985"/>
          <ac:picMkLst>
            <pc:docMk/>
            <pc:sldMk cId="3720547332" sldId="1720"/>
            <ac:picMk id="55" creationId="{8949BDD1-2918-4A15-97B5-46AA812BFC63}"/>
          </ac:picMkLst>
        </pc:picChg>
        <pc:picChg chg="mod">
          <ac:chgData name="Hamlet Markarian" userId="4926d2b407f31d77" providerId="LiveId" clId="{1C057F98-2CC4-49E3-A2E2-A804BE88845B}" dt="2021-05-06T09:32:25.047" v="3985"/>
          <ac:picMkLst>
            <pc:docMk/>
            <pc:sldMk cId="3720547332" sldId="1720"/>
            <ac:picMk id="59" creationId="{B9526696-E983-4EDA-8A8C-E710C71CB59C}"/>
          </ac:picMkLst>
        </pc:picChg>
        <pc:picChg chg="add mod">
          <ac:chgData name="Hamlet Markarian" userId="4926d2b407f31d77" providerId="LiveId" clId="{1C057F98-2CC4-49E3-A2E2-A804BE88845B}" dt="2021-05-06T09:32:25.047" v="3985"/>
          <ac:picMkLst>
            <pc:docMk/>
            <pc:sldMk cId="3720547332" sldId="1720"/>
            <ac:picMk id="60" creationId="{E8ABA668-1824-4821-BA8F-93EEEDCD7A54}"/>
          </ac:picMkLst>
        </pc:picChg>
        <pc:picChg chg="add mod">
          <ac:chgData name="Hamlet Markarian" userId="4926d2b407f31d77" providerId="LiveId" clId="{1C057F98-2CC4-49E3-A2E2-A804BE88845B}" dt="2021-05-06T09:32:25.047" v="3985"/>
          <ac:picMkLst>
            <pc:docMk/>
            <pc:sldMk cId="3720547332" sldId="1720"/>
            <ac:picMk id="61" creationId="{E0484C72-C64C-419C-A931-305961217B1E}"/>
          </ac:picMkLst>
        </pc:picChg>
        <pc:picChg chg="mod">
          <ac:chgData name="Hamlet Markarian" userId="4926d2b407f31d77" providerId="LiveId" clId="{1C057F98-2CC4-49E3-A2E2-A804BE88845B}" dt="2021-05-06T09:32:25.047" v="3985"/>
          <ac:picMkLst>
            <pc:docMk/>
            <pc:sldMk cId="3720547332" sldId="1720"/>
            <ac:picMk id="63" creationId="{42E5420B-3090-4C28-A5A9-60807EFF2A15}"/>
          </ac:picMkLst>
        </pc:picChg>
        <pc:picChg chg="add mod">
          <ac:chgData name="Hamlet Markarian" userId="4926d2b407f31d77" providerId="LiveId" clId="{1C057F98-2CC4-49E3-A2E2-A804BE88845B}" dt="2021-05-06T09:32:25.047" v="3985"/>
          <ac:picMkLst>
            <pc:docMk/>
            <pc:sldMk cId="3720547332" sldId="1720"/>
            <ac:picMk id="75" creationId="{5BBE4147-BD39-4327-9060-CEBCD1ED727A}"/>
          </ac:picMkLst>
        </pc:picChg>
        <pc:cxnChg chg="del mod">
          <ac:chgData name="Hamlet Markarian" userId="4926d2b407f31d77" providerId="LiveId" clId="{1C057F98-2CC4-49E3-A2E2-A804BE88845B}" dt="2021-05-05T22:25:05.525" v="2769" actId="478"/>
          <ac:cxnSpMkLst>
            <pc:docMk/>
            <pc:sldMk cId="3720547332" sldId="1720"/>
            <ac:cxnSpMk id="30" creationId="{3142A2F5-D5EF-4AAF-BCFE-52767E319304}"/>
          </ac:cxnSpMkLst>
        </pc:cxnChg>
        <pc:cxnChg chg="del mod">
          <ac:chgData name="Hamlet Markarian" userId="4926d2b407f31d77" providerId="LiveId" clId="{1C057F98-2CC4-49E3-A2E2-A804BE88845B}" dt="2021-05-05T22:25:05.525" v="2769" actId="478"/>
          <ac:cxnSpMkLst>
            <pc:docMk/>
            <pc:sldMk cId="3720547332" sldId="1720"/>
            <ac:cxnSpMk id="31" creationId="{3FF7B520-AEB4-409F-8BF3-18D8E4123A04}"/>
          </ac:cxnSpMkLst>
        </pc:cxnChg>
        <pc:cxnChg chg="del mod">
          <ac:chgData name="Hamlet Markarian" userId="4926d2b407f31d77" providerId="LiveId" clId="{1C057F98-2CC4-49E3-A2E2-A804BE88845B}" dt="2021-05-05T22:25:05.525" v="2769" actId="478"/>
          <ac:cxnSpMkLst>
            <pc:docMk/>
            <pc:sldMk cId="3720547332" sldId="1720"/>
            <ac:cxnSpMk id="32" creationId="{F51A4133-6975-4533-BF69-A707E0816E98}"/>
          </ac:cxnSpMkLst>
        </pc:cxnChg>
        <pc:cxnChg chg="del">
          <ac:chgData name="Hamlet Markarian" userId="4926d2b407f31d77" providerId="LiveId" clId="{1C057F98-2CC4-49E3-A2E2-A804BE88845B}" dt="2021-05-05T22:25:05.525" v="2769" actId="478"/>
          <ac:cxnSpMkLst>
            <pc:docMk/>
            <pc:sldMk cId="3720547332" sldId="1720"/>
            <ac:cxnSpMk id="33" creationId="{5E99C7C2-805B-4FE2-A311-EF9C089EF1D4}"/>
          </ac:cxnSpMkLst>
        </pc:cxnChg>
        <pc:cxnChg chg="del">
          <ac:chgData name="Hamlet Markarian" userId="4926d2b407f31d77" providerId="LiveId" clId="{1C057F98-2CC4-49E3-A2E2-A804BE88845B}" dt="2021-05-05T22:25:05.525" v="2769" actId="478"/>
          <ac:cxnSpMkLst>
            <pc:docMk/>
            <pc:sldMk cId="3720547332" sldId="1720"/>
            <ac:cxnSpMk id="47" creationId="{6F7DFD3E-380C-43F8-AF8B-AB11316BC646}"/>
          </ac:cxnSpMkLst>
        </pc:cxnChg>
        <pc:cxnChg chg="del">
          <ac:chgData name="Hamlet Markarian" userId="4926d2b407f31d77" providerId="LiveId" clId="{1C057F98-2CC4-49E3-A2E2-A804BE88845B}" dt="2021-05-05T22:25:05.525" v="2769" actId="478"/>
          <ac:cxnSpMkLst>
            <pc:docMk/>
            <pc:sldMk cId="3720547332" sldId="1720"/>
            <ac:cxnSpMk id="48" creationId="{9DDEA630-BC18-4AD9-AC6C-17D71648E394}"/>
          </ac:cxnSpMkLst>
        </pc:cxnChg>
        <pc:cxnChg chg="del">
          <ac:chgData name="Hamlet Markarian" userId="4926d2b407f31d77" providerId="LiveId" clId="{1C057F98-2CC4-49E3-A2E2-A804BE88845B}" dt="2021-05-05T22:25:05.525" v="2769" actId="478"/>
          <ac:cxnSpMkLst>
            <pc:docMk/>
            <pc:sldMk cId="3720547332" sldId="1720"/>
            <ac:cxnSpMk id="49" creationId="{2BB68165-B631-4416-AE0D-7345CAAF0C6F}"/>
          </ac:cxnSpMkLst>
        </pc:cxnChg>
        <pc:cxnChg chg="del">
          <ac:chgData name="Hamlet Markarian" userId="4926d2b407f31d77" providerId="LiveId" clId="{1C057F98-2CC4-49E3-A2E2-A804BE88845B}" dt="2021-05-05T22:25:05.525" v="2769" actId="478"/>
          <ac:cxnSpMkLst>
            <pc:docMk/>
            <pc:sldMk cId="3720547332" sldId="1720"/>
            <ac:cxnSpMk id="50" creationId="{FF729BD4-ACE7-4E81-A6D0-D0BFE42C3733}"/>
          </ac:cxnSpMkLst>
        </pc:cxnChg>
      </pc:sldChg>
      <pc:sldChg chg="addSp delSp modSp add mod">
        <pc:chgData name="Hamlet Markarian" userId="4926d2b407f31d77" providerId="LiveId" clId="{1C057F98-2CC4-49E3-A2E2-A804BE88845B}" dt="2021-05-06T09:32:25.047" v="3985"/>
        <pc:sldMkLst>
          <pc:docMk/>
          <pc:sldMk cId="4186019435" sldId="1721"/>
        </pc:sldMkLst>
        <pc:spChg chg="mod">
          <ac:chgData name="Hamlet Markarian" userId="4926d2b407f31d77" providerId="LiveId" clId="{1C057F98-2CC4-49E3-A2E2-A804BE88845B}" dt="2021-05-06T09:32:25.047" v="3985"/>
          <ac:spMkLst>
            <pc:docMk/>
            <pc:sldMk cId="4186019435" sldId="1721"/>
            <ac:spMk id="5" creationId="{BC01E833-A438-4C2A-AF28-2B402D7F80E5}"/>
          </ac:spMkLst>
        </pc:spChg>
        <pc:spChg chg="add mod">
          <ac:chgData name="Hamlet Markarian" userId="4926d2b407f31d77" providerId="LiveId" clId="{1C057F98-2CC4-49E3-A2E2-A804BE88845B}" dt="2021-05-06T09:32:25.047" v="3985"/>
          <ac:spMkLst>
            <pc:docMk/>
            <pc:sldMk cId="4186019435" sldId="1721"/>
            <ac:spMk id="31" creationId="{94283762-10D1-426D-BAD1-638618E3503D}"/>
          </ac:spMkLst>
        </pc:spChg>
        <pc:spChg chg="add mod">
          <ac:chgData name="Hamlet Markarian" userId="4926d2b407f31d77" providerId="LiveId" clId="{1C057F98-2CC4-49E3-A2E2-A804BE88845B}" dt="2021-05-06T09:32:25.047" v="3985"/>
          <ac:spMkLst>
            <pc:docMk/>
            <pc:sldMk cId="4186019435" sldId="1721"/>
            <ac:spMk id="32" creationId="{0917389A-3C5B-4229-82F8-F7CCE831B175}"/>
          </ac:spMkLst>
        </pc:spChg>
        <pc:spChg chg="add mod">
          <ac:chgData name="Hamlet Markarian" userId="4926d2b407f31d77" providerId="LiveId" clId="{1C057F98-2CC4-49E3-A2E2-A804BE88845B}" dt="2021-05-06T09:32:25.047" v="3985"/>
          <ac:spMkLst>
            <pc:docMk/>
            <pc:sldMk cId="4186019435" sldId="1721"/>
            <ac:spMk id="33" creationId="{111902F0-6CA2-411A-BC57-447DA99EEE3B}"/>
          </ac:spMkLst>
        </pc:spChg>
        <pc:spChg chg="mod">
          <ac:chgData name="Hamlet Markarian" userId="4926d2b407f31d77" providerId="LiveId" clId="{1C057F98-2CC4-49E3-A2E2-A804BE88845B}" dt="2021-05-06T09:32:25.047" v="3985"/>
          <ac:spMkLst>
            <pc:docMk/>
            <pc:sldMk cId="4186019435" sldId="1721"/>
            <ac:spMk id="35" creationId="{0F9A0D7E-7FCF-48DF-BAE9-C32DF98CD62E}"/>
          </ac:spMkLst>
        </pc:spChg>
        <pc:spChg chg="mod">
          <ac:chgData name="Hamlet Markarian" userId="4926d2b407f31d77" providerId="LiveId" clId="{1C057F98-2CC4-49E3-A2E2-A804BE88845B}" dt="2021-05-06T09:32:25.047" v="3985"/>
          <ac:spMkLst>
            <pc:docMk/>
            <pc:sldMk cId="4186019435" sldId="1721"/>
            <ac:spMk id="36" creationId="{1968768D-6339-4F5B-BEA1-B14758316542}"/>
          </ac:spMkLst>
        </pc:spChg>
        <pc:spChg chg="mod">
          <ac:chgData name="Hamlet Markarian" userId="4926d2b407f31d77" providerId="LiveId" clId="{1C057F98-2CC4-49E3-A2E2-A804BE88845B}" dt="2021-05-06T09:32:25.047" v="3985"/>
          <ac:spMkLst>
            <pc:docMk/>
            <pc:sldMk cId="4186019435" sldId="1721"/>
            <ac:spMk id="37" creationId="{D00EE6FC-9BEE-4094-AF77-930CBC86E46A}"/>
          </ac:spMkLst>
        </pc:spChg>
        <pc:spChg chg="mod">
          <ac:chgData name="Hamlet Markarian" userId="4926d2b407f31d77" providerId="LiveId" clId="{1C057F98-2CC4-49E3-A2E2-A804BE88845B}" dt="2021-05-06T09:32:25.047" v="3985"/>
          <ac:spMkLst>
            <pc:docMk/>
            <pc:sldMk cId="4186019435" sldId="1721"/>
            <ac:spMk id="38" creationId="{E3EDC7FE-AAA2-41C2-8108-57A0FA8ADF4A}"/>
          </ac:spMkLst>
        </pc:spChg>
        <pc:spChg chg="mod">
          <ac:chgData name="Hamlet Markarian" userId="4926d2b407f31d77" providerId="LiveId" clId="{1C057F98-2CC4-49E3-A2E2-A804BE88845B}" dt="2021-05-06T09:32:25.047" v="3985"/>
          <ac:spMkLst>
            <pc:docMk/>
            <pc:sldMk cId="4186019435" sldId="1721"/>
            <ac:spMk id="39" creationId="{3B13F559-20C8-4B24-A0FF-2A57318C2A51}"/>
          </ac:spMkLst>
        </pc:spChg>
        <pc:spChg chg="mod">
          <ac:chgData name="Hamlet Markarian" userId="4926d2b407f31d77" providerId="LiveId" clId="{1C057F98-2CC4-49E3-A2E2-A804BE88845B}" dt="2021-05-06T09:32:25.047" v="3985"/>
          <ac:spMkLst>
            <pc:docMk/>
            <pc:sldMk cId="4186019435" sldId="1721"/>
            <ac:spMk id="40" creationId="{0CC46578-DA7F-4BB8-9868-87C76AF7AD9E}"/>
          </ac:spMkLst>
        </pc:spChg>
        <pc:spChg chg="add mod">
          <ac:chgData name="Hamlet Markarian" userId="4926d2b407f31d77" providerId="LiveId" clId="{1C057F98-2CC4-49E3-A2E2-A804BE88845B}" dt="2021-05-06T09:32:25.047" v="3985"/>
          <ac:spMkLst>
            <pc:docMk/>
            <pc:sldMk cId="4186019435" sldId="1721"/>
            <ac:spMk id="41" creationId="{EBF3F303-3A8B-464C-B965-764FCB015BC1}"/>
          </ac:spMkLst>
        </pc:spChg>
        <pc:spChg chg="add mod">
          <ac:chgData name="Hamlet Markarian" userId="4926d2b407f31d77" providerId="LiveId" clId="{1C057F98-2CC4-49E3-A2E2-A804BE88845B}" dt="2021-05-06T09:32:25.047" v="3985"/>
          <ac:spMkLst>
            <pc:docMk/>
            <pc:sldMk cId="4186019435" sldId="1721"/>
            <ac:spMk id="42" creationId="{6F4ED110-16C0-46B9-AE0A-BED3F072FDD2}"/>
          </ac:spMkLst>
        </pc:spChg>
        <pc:spChg chg="add mod">
          <ac:chgData name="Hamlet Markarian" userId="4926d2b407f31d77" providerId="LiveId" clId="{1C057F98-2CC4-49E3-A2E2-A804BE88845B}" dt="2021-05-06T09:32:25.047" v="3985"/>
          <ac:spMkLst>
            <pc:docMk/>
            <pc:sldMk cId="4186019435" sldId="1721"/>
            <ac:spMk id="43" creationId="{EC4C97CD-4177-4E08-9CF4-11DF0F13D6F0}"/>
          </ac:spMkLst>
        </pc:spChg>
        <pc:spChg chg="add mod">
          <ac:chgData name="Hamlet Markarian" userId="4926d2b407f31d77" providerId="LiveId" clId="{1C057F98-2CC4-49E3-A2E2-A804BE88845B}" dt="2021-05-06T09:32:25.047" v="3985"/>
          <ac:spMkLst>
            <pc:docMk/>
            <pc:sldMk cId="4186019435" sldId="1721"/>
            <ac:spMk id="44" creationId="{3A5E138A-7590-4DC9-A642-B3B9398DC0A7}"/>
          </ac:spMkLst>
        </pc:spChg>
        <pc:spChg chg="add mod">
          <ac:chgData name="Hamlet Markarian" userId="4926d2b407f31d77" providerId="LiveId" clId="{1C057F98-2CC4-49E3-A2E2-A804BE88845B}" dt="2021-05-06T09:32:25.047" v="3985"/>
          <ac:spMkLst>
            <pc:docMk/>
            <pc:sldMk cId="4186019435" sldId="1721"/>
            <ac:spMk id="45" creationId="{932E7179-770C-4E0C-9D96-9D42511BF7EB}"/>
          </ac:spMkLst>
        </pc:spChg>
        <pc:spChg chg="add mod">
          <ac:chgData name="Hamlet Markarian" userId="4926d2b407f31d77" providerId="LiveId" clId="{1C057F98-2CC4-49E3-A2E2-A804BE88845B}" dt="2021-05-06T09:32:25.047" v="3985"/>
          <ac:spMkLst>
            <pc:docMk/>
            <pc:sldMk cId="4186019435" sldId="1721"/>
            <ac:spMk id="46" creationId="{CF98A165-3A80-4A4D-AC29-E71F401239C5}"/>
          </ac:spMkLst>
        </pc:spChg>
        <pc:spChg chg="add mod">
          <ac:chgData name="Hamlet Markarian" userId="4926d2b407f31d77" providerId="LiveId" clId="{1C057F98-2CC4-49E3-A2E2-A804BE88845B}" dt="2021-05-06T09:32:25.047" v="3985"/>
          <ac:spMkLst>
            <pc:docMk/>
            <pc:sldMk cId="4186019435" sldId="1721"/>
            <ac:spMk id="47" creationId="{646D49F3-29CF-4855-8187-43FD214A0AC5}"/>
          </ac:spMkLst>
        </pc:spChg>
        <pc:spChg chg="add mod">
          <ac:chgData name="Hamlet Markarian" userId="4926d2b407f31d77" providerId="LiveId" clId="{1C057F98-2CC4-49E3-A2E2-A804BE88845B}" dt="2021-05-06T09:32:25.047" v="3985"/>
          <ac:spMkLst>
            <pc:docMk/>
            <pc:sldMk cId="4186019435" sldId="1721"/>
            <ac:spMk id="48" creationId="{45422926-298C-4E71-830F-DBF0278EA063}"/>
          </ac:spMkLst>
        </pc:spChg>
        <pc:spChg chg="add mod">
          <ac:chgData name="Hamlet Markarian" userId="4926d2b407f31d77" providerId="LiveId" clId="{1C057F98-2CC4-49E3-A2E2-A804BE88845B}" dt="2021-05-06T09:32:25.047" v="3985"/>
          <ac:spMkLst>
            <pc:docMk/>
            <pc:sldMk cId="4186019435" sldId="1721"/>
            <ac:spMk id="49" creationId="{E31D3A2F-3935-4835-B01E-F586DEBE33C6}"/>
          </ac:spMkLst>
        </pc:spChg>
        <pc:spChg chg="add mod">
          <ac:chgData name="Hamlet Markarian" userId="4926d2b407f31d77" providerId="LiveId" clId="{1C057F98-2CC4-49E3-A2E2-A804BE88845B}" dt="2021-05-06T09:32:25.047" v="3985"/>
          <ac:spMkLst>
            <pc:docMk/>
            <pc:sldMk cId="4186019435" sldId="1721"/>
            <ac:spMk id="50" creationId="{6D4F2CAA-3CB3-4E61-8425-8B21DCEBB431}"/>
          </ac:spMkLst>
        </pc:spChg>
        <pc:spChg chg="add mod">
          <ac:chgData name="Hamlet Markarian" userId="4926d2b407f31d77" providerId="LiveId" clId="{1C057F98-2CC4-49E3-A2E2-A804BE88845B}" dt="2021-05-06T09:32:25.047" v="3985"/>
          <ac:spMkLst>
            <pc:docMk/>
            <pc:sldMk cId="4186019435" sldId="1721"/>
            <ac:spMk id="52" creationId="{603CB379-E6E5-4967-88A4-EDD6CD7115C5}"/>
          </ac:spMkLst>
        </pc:spChg>
        <pc:spChg chg="add mod">
          <ac:chgData name="Hamlet Markarian" userId="4926d2b407f31d77" providerId="LiveId" clId="{1C057F98-2CC4-49E3-A2E2-A804BE88845B}" dt="2021-05-06T09:32:25.047" v="3985"/>
          <ac:spMkLst>
            <pc:docMk/>
            <pc:sldMk cId="4186019435" sldId="1721"/>
            <ac:spMk id="53" creationId="{867D2833-B5F9-4A57-AC73-87837AB917AE}"/>
          </ac:spMkLst>
        </pc:spChg>
        <pc:spChg chg="add mod">
          <ac:chgData name="Hamlet Markarian" userId="4926d2b407f31d77" providerId="LiveId" clId="{1C057F98-2CC4-49E3-A2E2-A804BE88845B}" dt="2021-05-06T09:32:25.047" v="3985"/>
          <ac:spMkLst>
            <pc:docMk/>
            <pc:sldMk cId="4186019435" sldId="1721"/>
            <ac:spMk id="54" creationId="{3683AD7D-2147-4BFE-8F71-154CBD9A5413}"/>
          </ac:spMkLst>
        </pc:spChg>
        <pc:spChg chg="add mod">
          <ac:chgData name="Hamlet Markarian" userId="4926d2b407f31d77" providerId="LiveId" clId="{1C057F98-2CC4-49E3-A2E2-A804BE88845B}" dt="2021-05-06T09:32:25.047" v="3985"/>
          <ac:spMkLst>
            <pc:docMk/>
            <pc:sldMk cId="4186019435" sldId="1721"/>
            <ac:spMk id="56" creationId="{B09B873F-1413-4686-8202-41A058EC3868}"/>
          </ac:spMkLst>
        </pc:spChg>
        <pc:spChg chg="mod">
          <ac:chgData name="Hamlet Markarian" userId="4926d2b407f31d77" providerId="LiveId" clId="{1C057F98-2CC4-49E3-A2E2-A804BE88845B}" dt="2021-05-06T09:32:25.047" v="3985"/>
          <ac:spMkLst>
            <pc:docMk/>
            <pc:sldMk cId="4186019435" sldId="1721"/>
            <ac:spMk id="57" creationId="{B79FE3FB-DDD9-4C52-A866-E3982D872286}"/>
          </ac:spMkLst>
        </pc:spChg>
        <pc:spChg chg="add mod">
          <ac:chgData name="Hamlet Markarian" userId="4926d2b407f31d77" providerId="LiveId" clId="{1C057F98-2CC4-49E3-A2E2-A804BE88845B}" dt="2021-05-06T09:32:25.047" v="3985"/>
          <ac:spMkLst>
            <pc:docMk/>
            <pc:sldMk cId="4186019435" sldId="1721"/>
            <ac:spMk id="58" creationId="{9CE9FB85-7CFA-44A9-BF43-E0BE73EAABA0}"/>
          </ac:spMkLst>
        </pc:spChg>
        <pc:spChg chg="del">
          <ac:chgData name="Hamlet Markarian" userId="4926d2b407f31d77" providerId="LiveId" clId="{1C057F98-2CC4-49E3-A2E2-A804BE88845B}" dt="2021-05-05T22:29:56.628" v="2803" actId="478"/>
          <ac:spMkLst>
            <pc:docMk/>
            <pc:sldMk cId="4186019435" sldId="1721"/>
            <ac:spMk id="62" creationId="{21A07F80-A93E-41F3-802C-4E7A905DDCAC}"/>
          </ac:spMkLst>
        </pc:spChg>
        <pc:spChg chg="del">
          <ac:chgData name="Hamlet Markarian" userId="4926d2b407f31d77" providerId="LiveId" clId="{1C057F98-2CC4-49E3-A2E2-A804BE88845B}" dt="2021-05-05T22:29:58.675" v="2806" actId="478"/>
          <ac:spMkLst>
            <pc:docMk/>
            <pc:sldMk cId="4186019435" sldId="1721"/>
            <ac:spMk id="64" creationId="{FD94BEBD-A754-48A4-8663-58F5175AF6C0}"/>
          </ac:spMkLst>
        </pc:spChg>
        <pc:spChg chg="del">
          <ac:chgData name="Hamlet Markarian" userId="4926d2b407f31d77" providerId="LiveId" clId="{1C057F98-2CC4-49E3-A2E2-A804BE88845B}" dt="2021-05-05T22:29:56.628" v="2803" actId="478"/>
          <ac:spMkLst>
            <pc:docMk/>
            <pc:sldMk cId="4186019435" sldId="1721"/>
            <ac:spMk id="65" creationId="{D0224626-D009-4CB2-94DD-F440791E8295}"/>
          </ac:spMkLst>
        </pc:spChg>
        <pc:spChg chg="del">
          <ac:chgData name="Hamlet Markarian" userId="4926d2b407f31d77" providerId="LiveId" clId="{1C057F98-2CC4-49E3-A2E2-A804BE88845B}" dt="2021-05-05T22:29:58.180" v="2805" actId="478"/>
          <ac:spMkLst>
            <pc:docMk/>
            <pc:sldMk cId="4186019435" sldId="1721"/>
            <ac:spMk id="66" creationId="{932048CE-A478-4049-8E71-60A9ACBD4ADA}"/>
          </ac:spMkLst>
        </pc:spChg>
        <pc:spChg chg="del">
          <ac:chgData name="Hamlet Markarian" userId="4926d2b407f31d77" providerId="LiveId" clId="{1C057F98-2CC4-49E3-A2E2-A804BE88845B}" dt="2021-05-05T22:29:56.628" v="2803" actId="478"/>
          <ac:spMkLst>
            <pc:docMk/>
            <pc:sldMk cId="4186019435" sldId="1721"/>
            <ac:spMk id="67" creationId="{0575E853-B52B-498E-990E-BC7282F76E01}"/>
          </ac:spMkLst>
        </pc:spChg>
        <pc:spChg chg="del">
          <ac:chgData name="Hamlet Markarian" userId="4926d2b407f31d77" providerId="LiveId" clId="{1C057F98-2CC4-49E3-A2E2-A804BE88845B}" dt="2021-05-05T22:29:57.363" v="2804" actId="478"/>
          <ac:spMkLst>
            <pc:docMk/>
            <pc:sldMk cId="4186019435" sldId="1721"/>
            <ac:spMk id="68" creationId="{16CCBABE-E220-46C0-8A72-33F983AD5E4C}"/>
          </ac:spMkLst>
        </pc:spChg>
        <pc:spChg chg="del">
          <ac:chgData name="Hamlet Markarian" userId="4926d2b407f31d77" providerId="LiveId" clId="{1C057F98-2CC4-49E3-A2E2-A804BE88845B}" dt="2021-05-05T22:29:56.628" v="2803" actId="478"/>
          <ac:spMkLst>
            <pc:docMk/>
            <pc:sldMk cId="4186019435" sldId="1721"/>
            <ac:spMk id="69" creationId="{F9F31EF5-B3AE-4646-9D41-C235B19D199D}"/>
          </ac:spMkLst>
        </pc:spChg>
        <pc:spChg chg="del">
          <ac:chgData name="Hamlet Markarian" userId="4926d2b407f31d77" providerId="LiveId" clId="{1C057F98-2CC4-49E3-A2E2-A804BE88845B}" dt="2021-05-05T22:29:56.628" v="2803" actId="478"/>
          <ac:spMkLst>
            <pc:docMk/>
            <pc:sldMk cId="4186019435" sldId="1721"/>
            <ac:spMk id="70" creationId="{D1F27F16-C71E-4495-A5D8-7FB56C195041}"/>
          </ac:spMkLst>
        </pc:spChg>
        <pc:spChg chg="del">
          <ac:chgData name="Hamlet Markarian" userId="4926d2b407f31d77" providerId="LiveId" clId="{1C057F98-2CC4-49E3-A2E2-A804BE88845B}" dt="2021-05-05T22:29:56.628" v="2803" actId="478"/>
          <ac:spMkLst>
            <pc:docMk/>
            <pc:sldMk cId="4186019435" sldId="1721"/>
            <ac:spMk id="71" creationId="{48017745-638B-4C67-B756-00EAB7DABB0E}"/>
          </ac:spMkLst>
        </pc:spChg>
        <pc:spChg chg="del">
          <ac:chgData name="Hamlet Markarian" userId="4926d2b407f31d77" providerId="LiveId" clId="{1C057F98-2CC4-49E3-A2E2-A804BE88845B}" dt="2021-05-05T22:29:56.628" v="2803" actId="478"/>
          <ac:spMkLst>
            <pc:docMk/>
            <pc:sldMk cId="4186019435" sldId="1721"/>
            <ac:spMk id="72" creationId="{A12D7D50-F469-4978-A191-118F71AAF649}"/>
          </ac:spMkLst>
        </pc:spChg>
        <pc:spChg chg="del">
          <ac:chgData name="Hamlet Markarian" userId="4926d2b407f31d77" providerId="LiveId" clId="{1C057F98-2CC4-49E3-A2E2-A804BE88845B}" dt="2021-05-05T22:29:56.628" v="2803" actId="478"/>
          <ac:spMkLst>
            <pc:docMk/>
            <pc:sldMk cId="4186019435" sldId="1721"/>
            <ac:spMk id="73" creationId="{25D3E050-5F8D-4583-9036-65E4F5C8A04C}"/>
          </ac:spMkLst>
        </pc:spChg>
        <pc:spChg chg="del">
          <ac:chgData name="Hamlet Markarian" userId="4926d2b407f31d77" providerId="LiveId" clId="{1C057F98-2CC4-49E3-A2E2-A804BE88845B}" dt="2021-05-05T22:29:56.628" v="2803" actId="478"/>
          <ac:spMkLst>
            <pc:docMk/>
            <pc:sldMk cId="4186019435" sldId="1721"/>
            <ac:spMk id="74" creationId="{B4503680-42FA-4901-A1A0-C868EE1048C3}"/>
          </ac:spMkLst>
        </pc:spChg>
        <pc:spChg chg="del">
          <ac:chgData name="Hamlet Markarian" userId="4926d2b407f31d77" providerId="LiveId" clId="{1C057F98-2CC4-49E3-A2E2-A804BE88845B}" dt="2021-05-05T22:29:56.628" v="2803" actId="478"/>
          <ac:spMkLst>
            <pc:docMk/>
            <pc:sldMk cId="4186019435" sldId="1721"/>
            <ac:spMk id="76" creationId="{717248B4-CFBD-47FC-BE69-194FBD485BEF}"/>
          </ac:spMkLst>
        </pc:spChg>
        <pc:spChg chg="add mod">
          <ac:chgData name="Hamlet Markarian" userId="4926d2b407f31d77" providerId="LiveId" clId="{1C057F98-2CC4-49E3-A2E2-A804BE88845B}" dt="2021-05-06T09:32:25.047" v="3985"/>
          <ac:spMkLst>
            <pc:docMk/>
            <pc:sldMk cId="4186019435" sldId="1721"/>
            <ac:spMk id="77" creationId="{0A87D35B-C725-4DA3-AC58-BFEEEEB91C7D}"/>
          </ac:spMkLst>
        </pc:spChg>
        <pc:spChg chg="add mod">
          <ac:chgData name="Hamlet Markarian" userId="4926d2b407f31d77" providerId="LiveId" clId="{1C057F98-2CC4-49E3-A2E2-A804BE88845B}" dt="2021-05-06T09:32:25.047" v="3985"/>
          <ac:spMkLst>
            <pc:docMk/>
            <pc:sldMk cId="4186019435" sldId="1721"/>
            <ac:spMk id="78" creationId="{EC03B455-5A73-42B6-BD69-D1BC83DC4D27}"/>
          </ac:spMkLst>
        </pc:spChg>
        <pc:grpChg chg="mod">
          <ac:chgData name="Hamlet Markarian" userId="4926d2b407f31d77" providerId="LiveId" clId="{1C057F98-2CC4-49E3-A2E2-A804BE88845B}" dt="2021-05-06T09:32:25.047" v="3985"/>
          <ac:grpSpMkLst>
            <pc:docMk/>
            <pc:sldMk cId="4186019435" sldId="1721"/>
            <ac:grpSpMk id="34" creationId="{3FAD39AD-7134-47BF-BA71-B931D44C32CA}"/>
          </ac:grpSpMkLst>
        </pc:grpChg>
        <pc:picChg chg="del">
          <ac:chgData name="Hamlet Markarian" userId="4926d2b407f31d77" providerId="LiveId" clId="{1C057F98-2CC4-49E3-A2E2-A804BE88845B}" dt="2021-05-05T22:29:56.628" v="2803" actId="478"/>
          <ac:picMkLst>
            <pc:docMk/>
            <pc:sldMk cId="4186019435" sldId="1721"/>
            <ac:picMk id="51" creationId="{03ABE528-2963-4B56-9C19-558D54C8F966}"/>
          </ac:picMkLst>
        </pc:picChg>
        <pc:picChg chg="mod">
          <ac:chgData name="Hamlet Markarian" userId="4926d2b407f31d77" providerId="LiveId" clId="{1C057F98-2CC4-49E3-A2E2-A804BE88845B}" dt="2021-05-06T09:32:25.047" v="3985"/>
          <ac:picMkLst>
            <pc:docMk/>
            <pc:sldMk cId="4186019435" sldId="1721"/>
            <ac:picMk id="55" creationId="{8949BDD1-2918-4A15-97B5-46AA812BFC63}"/>
          </ac:picMkLst>
        </pc:picChg>
        <pc:picChg chg="mod">
          <ac:chgData name="Hamlet Markarian" userId="4926d2b407f31d77" providerId="LiveId" clId="{1C057F98-2CC4-49E3-A2E2-A804BE88845B}" dt="2021-05-06T09:32:25.047" v="3985"/>
          <ac:picMkLst>
            <pc:docMk/>
            <pc:sldMk cId="4186019435" sldId="1721"/>
            <ac:picMk id="59" creationId="{B9526696-E983-4EDA-8A8C-E710C71CB59C}"/>
          </ac:picMkLst>
        </pc:picChg>
        <pc:picChg chg="del">
          <ac:chgData name="Hamlet Markarian" userId="4926d2b407f31d77" providerId="LiveId" clId="{1C057F98-2CC4-49E3-A2E2-A804BE88845B}" dt="2021-05-05T22:29:56.628" v="2803" actId="478"/>
          <ac:picMkLst>
            <pc:docMk/>
            <pc:sldMk cId="4186019435" sldId="1721"/>
            <ac:picMk id="60" creationId="{E8ABA668-1824-4821-BA8F-93EEEDCD7A54}"/>
          </ac:picMkLst>
        </pc:picChg>
        <pc:picChg chg="del">
          <ac:chgData name="Hamlet Markarian" userId="4926d2b407f31d77" providerId="LiveId" clId="{1C057F98-2CC4-49E3-A2E2-A804BE88845B}" dt="2021-05-05T22:29:56.628" v="2803" actId="478"/>
          <ac:picMkLst>
            <pc:docMk/>
            <pc:sldMk cId="4186019435" sldId="1721"/>
            <ac:picMk id="61" creationId="{E0484C72-C64C-419C-A931-305961217B1E}"/>
          </ac:picMkLst>
        </pc:picChg>
        <pc:picChg chg="mod">
          <ac:chgData name="Hamlet Markarian" userId="4926d2b407f31d77" providerId="LiveId" clId="{1C057F98-2CC4-49E3-A2E2-A804BE88845B}" dt="2021-05-06T09:32:25.047" v="3985"/>
          <ac:picMkLst>
            <pc:docMk/>
            <pc:sldMk cId="4186019435" sldId="1721"/>
            <ac:picMk id="63" creationId="{42E5420B-3090-4C28-A5A9-60807EFF2A15}"/>
          </ac:picMkLst>
        </pc:picChg>
        <pc:picChg chg="del">
          <ac:chgData name="Hamlet Markarian" userId="4926d2b407f31d77" providerId="LiveId" clId="{1C057F98-2CC4-49E3-A2E2-A804BE88845B}" dt="2021-05-05T22:29:56.628" v="2803" actId="478"/>
          <ac:picMkLst>
            <pc:docMk/>
            <pc:sldMk cId="4186019435" sldId="1721"/>
            <ac:picMk id="75" creationId="{5BBE4147-BD39-4327-9060-CEBCD1ED727A}"/>
          </ac:picMkLst>
        </pc:picChg>
      </pc:sldChg>
      <pc:sldChg chg="addSp delSp modSp add mod">
        <pc:chgData name="Hamlet Markarian" userId="4926d2b407f31d77" providerId="LiveId" clId="{1C057F98-2CC4-49E3-A2E2-A804BE88845B}" dt="2021-05-06T09:32:25.047" v="3985"/>
        <pc:sldMkLst>
          <pc:docMk/>
          <pc:sldMk cId="2938695749" sldId="1722"/>
        </pc:sldMkLst>
        <pc:spChg chg="mod">
          <ac:chgData name="Hamlet Markarian" userId="4926d2b407f31d77" providerId="LiveId" clId="{1C057F98-2CC4-49E3-A2E2-A804BE88845B}" dt="2021-05-06T09:32:25.047" v="3985"/>
          <ac:spMkLst>
            <pc:docMk/>
            <pc:sldMk cId="2938695749" sldId="1722"/>
            <ac:spMk id="5" creationId="{BC01E833-A438-4C2A-AF28-2B402D7F80E5}"/>
          </ac:spMkLst>
        </pc:spChg>
        <pc:spChg chg="add del">
          <ac:chgData name="Hamlet Markarian" userId="4926d2b407f31d77" providerId="LiveId" clId="{1C057F98-2CC4-49E3-A2E2-A804BE88845B}" dt="2021-05-05T22:41:40.996" v="2874" actId="478"/>
          <ac:spMkLst>
            <pc:docMk/>
            <pc:sldMk cId="2938695749" sldId="1722"/>
            <ac:spMk id="31" creationId="{94283762-10D1-426D-BAD1-638618E3503D}"/>
          </ac:spMkLst>
        </pc:spChg>
        <pc:spChg chg="add del">
          <ac:chgData name="Hamlet Markarian" userId="4926d2b407f31d77" providerId="LiveId" clId="{1C057F98-2CC4-49E3-A2E2-A804BE88845B}" dt="2021-05-05T22:41:40.996" v="2874" actId="478"/>
          <ac:spMkLst>
            <pc:docMk/>
            <pc:sldMk cId="2938695749" sldId="1722"/>
            <ac:spMk id="32" creationId="{0917389A-3C5B-4229-82F8-F7CCE831B175}"/>
          </ac:spMkLst>
        </pc:spChg>
        <pc:spChg chg="add del">
          <ac:chgData name="Hamlet Markarian" userId="4926d2b407f31d77" providerId="LiveId" clId="{1C057F98-2CC4-49E3-A2E2-A804BE88845B}" dt="2021-05-05T22:41:40.996" v="2874" actId="478"/>
          <ac:spMkLst>
            <pc:docMk/>
            <pc:sldMk cId="2938695749" sldId="1722"/>
            <ac:spMk id="33" creationId="{111902F0-6CA2-411A-BC57-447DA99EEE3B}"/>
          </ac:spMkLst>
        </pc:spChg>
        <pc:spChg chg="mod">
          <ac:chgData name="Hamlet Markarian" userId="4926d2b407f31d77" providerId="LiveId" clId="{1C057F98-2CC4-49E3-A2E2-A804BE88845B}" dt="2021-05-06T09:32:25.047" v="3985"/>
          <ac:spMkLst>
            <pc:docMk/>
            <pc:sldMk cId="2938695749" sldId="1722"/>
            <ac:spMk id="35" creationId="{0F9A0D7E-7FCF-48DF-BAE9-C32DF98CD62E}"/>
          </ac:spMkLst>
        </pc:spChg>
        <pc:spChg chg="mod">
          <ac:chgData name="Hamlet Markarian" userId="4926d2b407f31d77" providerId="LiveId" clId="{1C057F98-2CC4-49E3-A2E2-A804BE88845B}" dt="2021-05-06T09:32:25.047" v="3985"/>
          <ac:spMkLst>
            <pc:docMk/>
            <pc:sldMk cId="2938695749" sldId="1722"/>
            <ac:spMk id="36" creationId="{1968768D-6339-4F5B-BEA1-B14758316542}"/>
          </ac:spMkLst>
        </pc:spChg>
        <pc:spChg chg="mod">
          <ac:chgData name="Hamlet Markarian" userId="4926d2b407f31d77" providerId="LiveId" clId="{1C057F98-2CC4-49E3-A2E2-A804BE88845B}" dt="2021-05-06T09:32:25.047" v="3985"/>
          <ac:spMkLst>
            <pc:docMk/>
            <pc:sldMk cId="2938695749" sldId="1722"/>
            <ac:spMk id="37" creationId="{D00EE6FC-9BEE-4094-AF77-930CBC86E46A}"/>
          </ac:spMkLst>
        </pc:spChg>
        <pc:spChg chg="mod">
          <ac:chgData name="Hamlet Markarian" userId="4926d2b407f31d77" providerId="LiveId" clId="{1C057F98-2CC4-49E3-A2E2-A804BE88845B}" dt="2021-05-06T09:32:25.047" v="3985"/>
          <ac:spMkLst>
            <pc:docMk/>
            <pc:sldMk cId="2938695749" sldId="1722"/>
            <ac:spMk id="38" creationId="{E3EDC7FE-AAA2-41C2-8108-57A0FA8ADF4A}"/>
          </ac:spMkLst>
        </pc:spChg>
        <pc:spChg chg="mod">
          <ac:chgData name="Hamlet Markarian" userId="4926d2b407f31d77" providerId="LiveId" clId="{1C057F98-2CC4-49E3-A2E2-A804BE88845B}" dt="2021-05-06T09:32:25.047" v="3985"/>
          <ac:spMkLst>
            <pc:docMk/>
            <pc:sldMk cId="2938695749" sldId="1722"/>
            <ac:spMk id="39" creationId="{3B13F559-20C8-4B24-A0FF-2A57318C2A51}"/>
          </ac:spMkLst>
        </pc:spChg>
        <pc:spChg chg="mod">
          <ac:chgData name="Hamlet Markarian" userId="4926d2b407f31d77" providerId="LiveId" clId="{1C057F98-2CC4-49E3-A2E2-A804BE88845B}" dt="2021-05-06T09:32:25.047" v="3985"/>
          <ac:spMkLst>
            <pc:docMk/>
            <pc:sldMk cId="2938695749" sldId="1722"/>
            <ac:spMk id="40" creationId="{0CC46578-DA7F-4BB8-9868-87C76AF7AD9E}"/>
          </ac:spMkLst>
        </pc:spChg>
        <pc:spChg chg="add del">
          <ac:chgData name="Hamlet Markarian" userId="4926d2b407f31d77" providerId="LiveId" clId="{1C057F98-2CC4-49E3-A2E2-A804BE88845B}" dt="2021-05-05T22:41:40.996" v="2874" actId="478"/>
          <ac:spMkLst>
            <pc:docMk/>
            <pc:sldMk cId="2938695749" sldId="1722"/>
            <ac:spMk id="41" creationId="{EBF3F303-3A8B-464C-B965-764FCB015BC1}"/>
          </ac:spMkLst>
        </pc:spChg>
        <pc:spChg chg="add del">
          <ac:chgData name="Hamlet Markarian" userId="4926d2b407f31d77" providerId="LiveId" clId="{1C057F98-2CC4-49E3-A2E2-A804BE88845B}" dt="2021-05-05T22:41:40.996" v="2874" actId="478"/>
          <ac:spMkLst>
            <pc:docMk/>
            <pc:sldMk cId="2938695749" sldId="1722"/>
            <ac:spMk id="42" creationId="{6F4ED110-16C0-46B9-AE0A-BED3F072FDD2}"/>
          </ac:spMkLst>
        </pc:spChg>
        <pc:spChg chg="add del">
          <ac:chgData name="Hamlet Markarian" userId="4926d2b407f31d77" providerId="LiveId" clId="{1C057F98-2CC4-49E3-A2E2-A804BE88845B}" dt="2021-05-05T22:41:40.996" v="2874" actId="478"/>
          <ac:spMkLst>
            <pc:docMk/>
            <pc:sldMk cId="2938695749" sldId="1722"/>
            <ac:spMk id="43" creationId="{EC4C97CD-4177-4E08-9CF4-11DF0F13D6F0}"/>
          </ac:spMkLst>
        </pc:spChg>
        <pc:spChg chg="add del">
          <ac:chgData name="Hamlet Markarian" userId="4926d2b407f31d77" providerId="LiveId" clId="{1C057F98-2CC4-49E3-A2E2-A804BE88845B}" dt="2021-05-05T22:41:40.996" v="2874" actId="478"/>
          <ac:spMkLst>
            <pc:docMk/>
            <pc:sldMk cId="2938695749" sldId="1722"/>
            <ac:spMk id="44" creationId="{3A5E138A-7590-4DC9-A642-B3B9398DC0A7}"/>
          </ac:spMkLst>
        </pc:spChg>
        <pc:spChg chg="add del">
          <ac:chgData name="Hamlet Markarian" userId="4926d2b407f31d77" providerId="LiveId" clId="{1C057F98-2CC4-49E3-A2E2-A804BE88845B}" dt="2021-05-05T22:41:40.996" v="2874" actId="478"/>
          <ac:spMkLst>
            <pc:docMk/>
            <pc:sldMk cId="2938695749" sldId="1722"/>
            <ac:spMk id="45" creationId="{932E7179-770C-4E0C-9D96-9D42511BF7EB}"/>
          </ac:spMkLst>
        </pc:spChg>
        <pc:spChg chg="add del">
          <ac:chgData name="Hamlet Markarian" userId="4926d2b407f31d77" providerId="LiveId" clId="{1C057F98-2CC4-49E3-A2E2-A804BE88845B}" dt="2021-05-05T22:41:40.996" v="2874" actId="478"/>
          <ac:spMkLst>
            <pc:docMk/>
            <pc:sldMk cId="2938695749" sldId="1722"/>
            <ac:spMk id="46" creationId="{CF98A165-3A80-4A4D-AC29-E71F401239C5}"/>
          </ac:spMkLst>
        </pc:spChg>
        <pc:spChg chg="add del">
          <ac:chgData name="Hamlet Markarian" userId="4926d2b407f31d77" providerId="LiveId" clId="{1C057F98-2CC4-49E3-A2E2-A804BE88845B}" dt="2021-05-05T22:41:40.996" v="2874" actId="478"/>
          <ac:spMkLst>
            <pc:docMk/>
            <pc:sldMk cId="2938695749" sldId="1722"/>
            <ac:spMk id="47" creationId="{646D49F3-29CF-4855-8187-43FD214A0AC5}"/>
          </ac:spMkLst>
        </pc:spChg>
        <pc:spChg chg="add del">
          <ac:chgData name="Hamlet Markarian" userId="4926d2b407f31d77" providerId="LiveId" clId="{1C057F98-2CC4-49E3-A2E2-A804BE88845B}" dt="2021-05-05T22:41:40.996" v="2874" actId="478"/>
          <ac:spMkLst>
            <pc:docMk/>
            <pc:sldMk cId="2938695749" sldId="1722"/>
            <ac:spMk id="48" creationId="{45422926-298C-4E71-830F-DBF0278EA063}"/>
          </ac:spMkLst>
        </pc:spChg>
        <pc:spChg chg="add del">
          <ac:chgData name="Hamlet Markarian" userId="4926d2b407f31d77" providerId="LiveId" clId="{1C057F98-2CC4-49E3-A2E2-A804BE88845B}" dt="2021-05-05T22:41:40.996" v="2874" actId="478"/>
          <ac:spMkLst>
            <pc:docMk/>
            <pc:sldMk cId="2938695749" sldId="1722"/>
            <ac:spMk id="49" creationId="{E31D3A2F-3935-4835-B01E-F586DEBE33C6}"/>
          </ac:spMkLst>
        </pc:spChg>
        <pc:spChg chg="add del">
          <ac:chgData name="Hamlet Markarian" userId="4926d2b407f31d77" providerId="LiveId" clId="{1C057F98-2CC4-49E3-A2E2-A804BE88845B}" dt="2021-05-05T22:41:40.996" v="2874" actId="478"/>
          <ac:spMkLst>
            <pc:docMk/>
            <pc:sldMk cId="2938695749" sldId="1722"/>
            <ac:spMk id="50" creationId="{6D4F2CAA-3CB3-4E61-8425-8B21DCEBB431}"/>
          </ac:spMkLst>
        </pc:spChg>
        <pc:spChg chg="add mod ord">
          <ac:chgData name="Hamlet Markarian" userId="4926d2b407f31d77" providerId="LiveId" clId="{1C057F98-2CC4-49E3-A2E2-A804BE88845B}" dt="2021-05-06T09:32:25.047" v="3985"/>
          <ac:spMkLst>
            <pc:docMk/>
            <pc:sldMk cId="2938695749" sldId="1722"/>
            <ac:spMk id="51" creationId="{2E7E1D65-5DDC-40EB-9450-DB9107FC8406}"/>
          </ac:spMkLst>
        </pc:spChg>
        <pc:spChg chg="add del">
          <ac:chgData name="Hamlet Markarian" userId="4926d2b407f31d77" providerId="LiveId" clId="{1C057F98-2CC4-49E3-A2E2-A804BE88845B}" dt="2021-05-05T22:41:40.996" v="2874" actId="478"/>
          <ac:spMkLst>
            <pc:docMk/>
            <pc:sldMk cId="2938695749" sldId="1722"/>
            <ac:spMk id="52" creationId="{603CB379-E6E5-4967-88A4-EDD6CD7115C5}"/>
          </ac:spMkLst>
        </pc:spChg>
        <pc:spChg chg="add del">
          <ac:chgData name="Hamlet Markarian" userId="4926d2b407f31d77" providerId="LiveId" clId="{1C057F98-2CC4-49E3-A2E2-A804BE88845B}" dt="2021-05-05T22:41:40.996" v="2874" actId="478"/>
          <ac:spMkLst>
            <pc:docMk/>
            <pc:sldMk cId="2938695749" sldId="1722"/>
            <ac:spMk id="53" creationId="{867D2833-B5F9-4A57-AC73-87837AB917AE}"/>
          </ac:spMkLst>
        </pc:spChg>
        <pc:spChg chg="add del">
          <ac:chgData name="Hamlet Markarian" userId="4926d2b407f31d77" providerId="LiveId" clId="{1C057F98-2CC4-49E3-A2E2-A804BE88845B}" dt="2021-05-05T22:41:40.996" v="2874" actId="478"/>
          <ac:spMkLst>
            <pc:docMk/>
            <pc:sldMk cId="2938695749" sldId="1722"/>
            <ac:spMk id="54" creationId="{3683AD7D-2147-4BFE-8F71-154CBD9A5413}"/>
          </ac:spMkLst>
        </pc:spChg>
        <pc:spChg chg="add del">
          <ac:chgData name="Hamlet Markarian" userId="4926d2b407f31d77" providerId="LiveId" clId="{1C057F98-2CC4-49E3-A2E2-A804BE88845B}" dt="2021-05-05T22:41:40.996" v="2874" actId="478"/>
          <ac:spMkLst>
            <pc:docMk/>
            <pc:sldMk cId="2938695749" sldId="1722"/>
            <ac:spMk id="56" creationId="{B09B873F-1413-4686-8202-41A058EC3868}"/>
          </ac:spMkLst>
        </pc:spChg>
        <pc:spChg chg="mod">
          <ac:chgData name="Hamlet Markarian" userId="4926d2b407f31d77" providerId="LiveId" clId="{1C057F98-2CC4-49E3-A2E2-A804BE88845B}" dt="2021-05-06T09:32:25.047" v="3985"/>
          <ac:spMkLst>
            <pc:docMk/>
            <pc:sldMk cId="2938695749" sldId="1722"/>
            <ac:spMk id="57" creationId="{B79FE3FB-DDD9-4C52-A866-E3982D872286}"/>
          </ac:spMkLst>
        </pc:spChg>
        <pc:spChg chg="add del">
          <ac:chgData name="Hamlet Markarian" userId="4926d2b407f31d77" providerId="LiveId" clId="{1C057F98-2CC4-49E3-A2E2-A804BE88845B}" dt="2021-05-05T22:41:40.996" v="2874" actId="478"/>
          <ac:spMkLst>
            <pc:docMk/>
            <pc:sldMk cId="2938695749" sldId="1722"/>
            <ac:spMk id="58" creationId="{9CE9FB85-7CFA-44A9-BF43-E0BE73EAABA0}"/>
          </ac:spMkLst>
        </pc:spChg>
        <pc:spChg chg="add mod ord">
          <ac:chgData name="Hamlet Markarian" userId="4926d2b407f31d77" providerId="LiveId" clId="{1C057F98-2CC4-49E3-A2E2-A804BE88845B}" dt="2021-05-06T09:32:25.047" v="3985"/>
          <ac:spMkLst>
            <pc:docMk/>
            <pc:sldMk cId="2938695749" sldId="1722"/>
            <ac:spMk id="60" creationId="{B9EED468-B25F-4DE8-88E8-23DF9E12A10F}"/>
          </ac:spMkLst>
        </pc:spChg>
        <pc:spChg chg="add mod">
          <ac:chgData name="Hamlet Markarian" userId="4926d2b407f31d77" providerId="LiveId" clId="{1C057F98-2CC4-49E3-A2E2-A804BE88845B}" dt="2021-05-06T09:32:25.047" v="3985"/>
          <ac:spMkLst>
            <pc:docMk/>
            <pc:sldMk cId="2938695749" sldId="1722"/>
            <ac:spMk id="61" creationId="{0072AC69-B44D-43B7-8543-602DB78E603D}"/>
          </ac:spMkLst>
        </pc:spChg>
        <pc:spChg chg="add mod">
          <ac:chgData name="Hamlet Markarian" userId="4926d2b407f31d77" providerId="LiveId" clId="{1C057F98-2CC4-49E3-A2E2-A804BE88845B}" dt="2021-05-06T09:32:25.047" v="3985"/>
          <ac:spMkLst>
            <pc:docMk/>
            <pc:sldMk cId="2938695749" sldId="1722"/>
            <ac:spMk id="62" creationId="{C928B1EB-7335-463A-874D-2BA3C3B02150}"/>
          </ac:spMkLst>
        </pc:spChg>
        <pc:spChg chg="add mod">
          <ac:chgData name="Hamlet Markarian" userId="4926d2b407f31d77" providerId="LiveId" clId="{1C057F98-2CC4-49E3-A2E2-A804BE88845B}" dt="2021-05-06T09:32:25.047" v="3985"/>
          <ac:spMkLst>
            <pc:docMk/>
            <pc:sldMk cId="2938695749" sldId="1722"/>
            <ac:spMk id="64" creationId="{E8A2ED04-CC1C-426A-9ECC-FFE443BF24EC}"/>
          </ac:spMkLst>
        </pc:spChg>
        <pc:spChg chg="add mod">
          <ac:chgData name="Hamlet Markarian" userId="4926d2b407f31d77" providerId="LiveId" clId="{1C057F98-2CC4-49E3-A2E2-A804BE88845B}" dt="2021-05-06T09:32:25.047" v="3985"/>
          <ac:spMkLst>
            <pc:docMk/>
            <pc:sldMk cId="2938695749" sldId="1722"/>
            <ac:spMk id="65" creationId="{FDCB7235-D9EC-4777-9FE1-B632A935E847}"/>
          </ac:spMkLst>
        </pc:spChg>
        <pc:spChg chg="add mod">
          <ac:chgData name="Hamlet Markarian" userId="4926d2b407f31d77" providerId="LiveId" clId="{1C057F98-2CC4-49E3-A2E2-A804BE88845B}" dt="2021-05-06T09:32:25.047" v="3985"/>
          <ac:spMkLst>
            <pc:docMk/>
            <pc:sldMk cId="2938695749" sldId="1722"/>
            <ac:spMk id="66" creationId="{8EDBC553-5D3C-488F-86B5-7C7CDD134AF2}"/>
          </ac:spMkLst>
        </pc:spChg>
        <pc:spChg chg="add mod">
          <ac:chgData name="Hamlet Markarian" userId="4926d2b407f31d77" providerId="LiveId" clId="{1C057F98-2CC4-49E3-A2E2-A804BE88845B}" dt="2021-05-06T09:32:25.047" v="3985"/>
          <ac:spMkLst>
            <pc:docMk/>
            <pc:sldMk cId="2938695749" sldId="1722"/>
            <ac:spMk id="67" creationId="{C4144FC6-1A19-44FB-B7AD-3718383F93C1}"/>
          </ac:spMkLst>
        </pc:spChg>
        <pc:spChg chg="add mod">
          <ac:chgData name="Hamlet Markarian" userId="4926d2b407f31d77" providerId="LiveId" clId="{1C057F98-2CC4-49E3-A2E2-A804BE88845B}" dt="2021-05-06T09:32:25.047" v="3985"/>
          <ac:spMkLst>
            <pc:docMk/>
            <pc:sldMk cId="2938695749" sldId="1722"/>
            <ac:spMk id="68" creationId="{2F43E421-57D8-44CB-B955-0C7DFE3CB3F6}"/>
          </ac:spMkLst>
        </pc:spChg>
        <pc:spChg chg="add mod">
          <ac:chgData name="Hamlet Markarian" userId="4926d2b407f31d77" providerId="LiveId" clId="{1C057F98-2CC4-49E3-A2E2-A804BE88845B}" dt="2021-05-06T09:32:25.047" v="3985"/>
          <ac:spMkLst>
            <pc:docMk/>
            <pc:sldMk cId="2938695749" sldId="1722"/>
            <ac:spMk id="69" creationId="{6D376827-702A-4090-AA93-91B7131279D4}"/>
          </ac:spMkLst>
        </pc:spChg>
        <pc:spChg chg="add mod">
          <ac:chgData name="Hamlet Markarian" userId="4926d2b407f31d77" providerId="LiveId" clId="{1C057F98-2CC4-49E3-A2E2-A804BE88845B}" dt="2021-05-06T09:32:25.047" v="3985"/>
          <ac:spMkLst>
            <pc:docMk/>
            <pc:sldMk cId="2938695749" sldId="1722"/>
            <ac:spMk id="70" creationId="{C17D8416-64F7-456B-92D8-EF7959F83810}"/>
          </ac:spMkLst>
        </pc:spChg>
        <pc:spChg chg="add mod">
          <ac:chgData name="Hamlet Markarian" userId="4926d2b407f31d77" providerId="LiveId" clId="{1C057F98-2CC4-49E3-A2E2-A804BE88845B}" dt="2021-05-06T09:32:25.047" v="3985"/>
          <ac:spMkLst>
            <pc:docMk/>
            <pc:sldMk cId="2938695749" sldId="1722"/>
            <ac:spMk id="71" creationId="{54F874CD-9965-488B-B541-DFEFDB64174B}"/>
          </ac:spMkLst>
        </pc:spChg>
        <pc:spChg chg="add mod">
          <ac:chgData name="Hamlet Markarian" userId="4926d2b407f31d77" providerId="LiveId" clId="{1C057F98-2CC4-49E3-A2E2-A804BE88845B}" dt="2021-05-06T09:32:25.047" v="3985"/>
          <ac:spMkLst>
            <pc:docMk/>
            <pc:sldMk cId="2938695749" sldId="1722"/>
            <ac:spMk id="72" creationId="{76932A3B-675A-436F-9B9E-6BD3F49B40ED}"/>
          </ac:spMkLst>
        </pc:spChg>
        <pc:spChg chg="add mod">
          <ac:chgData name="Hamlet Markarian" userId="4926d2b407f31d77" providerId="LiveId" clId="{1C057F98-2CC4-49E3-A2E2-A804BE88845B}" dt="2021-05-06T09:32:25.047" v="3985"/>
          <ac:spMkLst>
            <pc:docMk/>
            <pc:sldMk cId="2938695749" sldId="1722"/>
            <ac:spMk id="73" creationId="{96CB9CC6-787B-457A-BEA8-37FF22F49025}"/>
          </ac:spMkLst>
        </pc:spChg>
        <pc:spChg chg="add mod">
          <ac:chgData name="Hamlet Markarian" userId="4926d2b407f31d77" providerId="LiveId" clId="{1C057F98-2CC4-49E3-A2E2-A804BE88845B}" dt="2021-05-06T09:32:25.047" v="3985"/>
          <ac:spMkLst>
            <pc:docMk/>
            <pc:sldMk cId="2938695749" sldId="1722"/>
            <ac:spMk id="74" creationId="{CB4F38DE-3B5D-4547-9011-3BBBBDED3507}"/>
          </ac:spMkLst>
        </pc:spChg>
        <pc:spChg chg="add mod">
          <ac:chgData name="Hamlet Markarian" userId="4926d2b407f31d77" providerId="LiveId" clId="{1C057F98-2CC4-49E3-A2E2-A804BE88845B}" dt="2021-05-06T09:32:25.047" v="3985"/>
          <ac:spMkLst>
            <pc:docMk/>
            <pc:sldMk cId="2938695749" sldId="1722"/>
            <ac:spMk id="75" creationId="{7634DF0C-87F7-41F4-A65D-C422872720F7}"/>
          </ac:spMkLst>
        </pc:spChg>
        <pc:spChg chg="add mod">
          <ac:chgData name="Hamlet Markarian" userId="4926d2b407f31d77" providerId="LiveId" clId="{1C057F98-2CC4-49E3-A2E2-A804BE88845B}" dt="2021-05-06T09:32:25.047" v="3985"/>
          <ac:spMkLst>
            <pc:docMk/>
            <pc:sldMk cId="2938695749" sldId="1722"/>
            <ac:spMk id="76" creationId="{03555D56-D0ED-45B2-B925-F8C5ABFA5895}"/>
          </ac:spMkLst>
        </pc:spChg>
        <pc:spChg chg="add del">
          <ac:chgData name="Hamlet Markarian" userId="4926d2b407f31d77" providerId="LiveId" clId="{1C057F98-2CC4-49E3-A2E2-A804BE88845B}" dt="2021-05-05T22:41:40.996" v="2874" actId="478"/>
          <ac:spMkLst>
            <pc:docMk/>
            <pc:sldMk cId="2938695749" sldId="1722"/>
            <ac:spMk id="77" creationId="{0A87D35B-C725-4DA3-AC58-BFEEEEB91C7D}"/>
          </ac:spMkLst>
        </pc:spChg>
        <pc:spChg chg="add del">
          <ac:chgData name="Hamlet Markarian" userId="4926d2b407f31d77" providerId="LiveId" clId="{1C057F98-2CC4-49E3-A2E2-A804BE88845B}" dt="2021-05-05T22:41:40.996" v="2874" actId="478"/>
          <ac:spMkLst>
            <pc:docMk/>
            <pc:sldMk cId="2938695749" sldId="1722"/>
            <ac:spMk id="78" creationId="{EC03B455-5A73-42B6-BD69-D1BC83DC4D27}"/>
          </ac:spMkLst>
        </pc:spChg>
        <pc:spChg chg="add del mod">
          <ac:chgData name="Hamlet Markarian" userId="4926d2b407f31d77" providerId="LiveId" clId="{1C057F98-2CC4-49E3-A2E2-A804BE88845B}" dt="2021-05-05T22:45:39.364" v="2917" actId="478"/>
          <ac:spMkLst>
            <pc:docMk/>
            <pc:sldMk cId="2938695749" sldId="1722"/>
            <ac:spMk id="79" creationId="{78367A36-0BAA-464C-A773-2F82B2FD42A1}"/>
          </ac:spMkLst>
        </pc:spChg>
        <pc:spChg chg="add mod">
          <ac:chgData name="Hamlet Markarian" userId="4926d2b407f31d77" providerId="LiveId" clId="{1C057F98-2CC4-49E3-A2E2-A804BE88845B}" dt="2021-05-06T09:32:25.047" v="3985"/>
          <ac:spMkLst>
            <pc:docMk/>
            <pc:sldMk cId="2938695749" sldId="1722"/>
            <ac:spMk id="80" creationId="{45D33589-B128-4D25-81E0-9E027E49ECD0}"/>
          </ac:spMkLst>
        </pc:spChg>
        <pc:spChg chg="add mod">
          <ac:chgData name="Hamlet Markarian" userId="4926d2b407f31d77" providerId="LiveId" clId="{1C057F98-2CC4-49E3-A2E2-A804BE88845B}" dt="2021-05-06T09:32:25.047" v="3985"/>
          <ac:spMkLst>
            <pc:docMk/>
            <pc:sldMk cId="2938695749" sldId="1722"/>
            <ac:spMk id="82" creationId="{8669E925-A474-428E-AECD-75DFFB0DA24A}"/>
          </ac:spMkLst>
        </pc:spChg>
        <pc:spChg chg="add mod">
          <ac:chgData name="Hamlet Markarian" userId="4926d2b407f31d77" providerId="LiveId" clId="{1C057F98-2CC4-49E3-A2E2-A804BE88845B}" dt="2021-05-06T09:32:25.047" v="3985"/>
          <ac:spMkLst>
            <pc:docMk/>
            <pc:sldMk cId="2938695749" sldId="1722"/>
            <ac:spMk id="83" creationId="{B8481E1D-141F-4B25-83F6-E1F28B0B6DE3}"/>
          </ac:spMkLst>
        </pc:spChg>
        <pc:grpChg chg="add del mod">
          <ac:chgData name="Hamlet Markarian" userId="4926d2b407f31d77" providerId="LiveId" clId="{1C057F98-2CC4-49E3-A2E2-A804BE88845B}" dt="2021-05-06T09:32:25.047" v="3985"/>
          <ac:grpSpMkLst>
            <pc:docMk/>
            <pc:sldMk cId="2938695749" sldId="1722"/>
            <ac:grpSpMk id="34" creationId="{3FAD39AD-7134-47BF-BA71-B931D44C32CA}"/>
          </ac:grpSpMkLst>
        </pc:grpChg>
        <pc:picChg chg="mod">
          <ac:chgData name="Hamlet Markarian" userId="4926d2b407f31d77" providerId="LiveId" clId="{1C057F98-2CC4-49E3-A2E2-A804BE88845B}" dt="2021-05-06T09:32:25.047" v="3985"/>
          <ac:picMkLst>
            <pc:docMk/>
            <pc:sldMk cId="2938695749" sldId="1722"/>
            <ac:picMk id="55" creationId="{8949BDD1-2918-4A15-97B5-46AA812BFC63}"/>
          </ac:picMkLst>
        </pc:picChg>
        <pc:picChg chg="mod">
          <ac:chgData name="Hamlet Markarian" userId="4926d2b407f31d77" providerId="LiveId" clId="{1C057F98-2CC4-49E3-A2E2-A804BE88845B}" dt="2021-05-06T09:32:25.047" v="3985"/>
          <ac:picMkLst>
            <pc:docMk/>
            <pc:sldMk cId="2938695749" sldId="1722"/>
            <ac:picMk id="59" creationId="{B9526696-E983-4EDA-8A8C-E710C71CB59C}"/>
          </ac:picMkLst>
        </pc:picChg>
        <pc:picChg chg="mod">
          <ac:chgData name="Hamlet Markarian" userId="4926d2b407f31d77" providerId="LiveId" clId="{1C057F98-2CC4-49E3-A2E2-A804BE88845B}" dt="2021-05-06T09:32:25.047" v="3985"/>
          <ac:picMkLst>
            <pc:docMk/>
            <pc:sldMk cId="2938695749" sldId="1722"/>
            <ac:picMk id="63" creationId="{42E5420B-3090-4C28-A5A9-60807EFF2A15}"/>
          </ac:picMkLst>
        </pc:picChg>
        <pc:picChg chg="add mod">
          <ac:chgData name="Hamlet Markarian" userId="4926d2b407f31d77" providerId="LiveId" clId="{1C057F98-2CC4-49E3-A2E2-A804BE88845B}" dt="2021-05-06T09:32:25.047" v="3985"/>
          <ac:picMkLst>
            <pc:docMk/>
            <pc:sldMk cId="2938695749" sldId="1722"/>
            <ac:picMk id="81" creationId="{04E3F867-0B0A-4E29-879A-89BD4723849B}"/>
          </ac:picMkLst>
        </pc:picChg>
      </pc:sldChg>
      <pc:sldChg chg="addSp delSp modSp add mod">
        <pc:chgData name="Hamlet Markarian" userId="4926d2b407f31d77" providerId="LiveId" clId="{1C057F98-2CC4-49E3-A2E2-A804BE88845B}" dt="2021-05-06T09:32:25.047" v="3985"/>
        <pc:sldMkLst>
          <pc:docMk/>
          <pc:sldMk cId="2408407725" sldId="1723"/>
        </pc:sldMkLst>
        <pc:spChg chg="mod">
          <ac:chgData name="Hamlet Markarian" userId="4926d2b407f31d77" providerId="LiveId" clId="{1C057F98-2CC4-49E3-A2E2-A804BE88845B}" dt="2021-05-06T09:32:25.047" v="3985"/>
          <ac:spMkLst>
            <pc:docMk/>
            <pc:sldMk cId="2408407725" sldId="1723"/>
            <ac:spMk id="5" creationId="{BC01E833-A438-4C2A-AF28-2B402D7F80E5}"/>
          </ac:spMkLst>
        </pc:spChg>
        <pc:spChg chg="mod">
          <ac:chgData name="Hamlet Markarian" userId="4926d2b407f31d77" providerId="LiveId" clId="{1C057F98-2CC4-49E3-A2E2-A804BE88845B}" dt="2021-05-06T09:32:25.047" v="3985"/>
          <ac:spMkLst>
            <pc:docMk/>
            <pc:sldMk cId="2408407725" sldId="1723"/>
            <ac:spMk id="35" creationId="{0F9A0D7E-7FCF-48DF-BAE9-C32DF98CD62E}"/>
          </ac:spMkLst>
        </pc:spChg>
        <pc:spChg chg="mod">
          <ac:chgData name="Hamlet Markarian" userId="4926d2b407f31d77" providerId="LiveId" clId="{1C057F98-2CC4-49E3-A2E2-A804BE88845B}" dt="2021-05-06T09:32:25.047" v="3985"/>
          <ac:spMkLst>
            <pc:docMk/>
            <pc:sldMk cId="2408407725" sldId="1723"/>
            <ac:spMk id="36" creationId="{1968768D-6339-4F5B-BEA1-B14758316542}"/>
          </ac:spMkLst>
        </pc:spChg>
        <pc:spChg chg="mod">
          <ac:chgData name="Hamlet Markarian" userId="4926d2b407f31d77" providerId="LiveId" clId="{1C057F98-2CC4-49E3-A2E2-A804BE88845B}" dt="2021-05-06T09:32:25.047" v="3985"/>
          <ac:spMkLst>
            <pc:docMk/>
            <pc:sldMk cId="2408407725" sldId="1723"/>
            <ac:spMk id="37" creationId="{D00EE6FC-9BEE-4094-AF77-930CBC86E46A}"/>
          </ac:spMkLst>
        </pc:spChg>
        <pc:spChg chg="mod">
          <ac:chgData name="Hamlet Markarian" userId="4926d2b407f31d77" providerId="LiveId" clId="{1C057F98-2CC4-49E3-A2E2-A804BE88845B}" dt="2021-05-06T09:32:25.047" v="3985"/>
          <ac:spMkLst>
            <pc:docMk/>
            <pc:sldMk cId="2408407725" sldId="1723"/>
            <ac:spMk id="38" creationId="{E3EDC7FE-AAA2-41C2-8108-57A0FA8ADF4A}"/>
          </ac:spMkLst>
        </pc:spChg>
        <pc:spChg chg="mod">
          <ac:chgData name="Hamlet Markarian" userId="4926d2b407f31d77" providerId="LiveId" clId="{1C057F98-2CC4-49E3-A2E2-A804BE88845B}" dt="2021-05-06T09:32:25.047" v="3985"/>
          <ac:spMkLst>
            <pc:docMk/>
            <pc:sldMk cId="2408407725" sldId="1723"/>
            <ac:spMk id="39" creationId="{3B13F559-20C8-4B24-A0FF-2A57318C2A51}"/>
          </ac:spMkLst>
        </pc:spChg>
        <pc:spChg chg="mod">
          <ac:chgData name="Hamlet Markarian" userId="4926d2b407f31d77" providerId="LiveId" clId="{1C057F98-2CC4-49E3-A2E2-A804BE88845B}" dt="2021-05-06T09:32:25.047" v="3985"/>
          <ac:spMkLst>
            <pc:docMk/>
            <pc:sldMk cId="2408407725" sldId="1723"/>
            <ac:spMk id="40" creationId="{0CC46578-DA7F-4BB8-9868-87C76AF7AD9E}"/>
          </ac:spMkLst>
        </pc:spChg>
        <pc:spChg chg="add mod">
          <ac:chgData name="Hamlet Markarian" userId="4926d2b407f31d77" providerId="LiveId" clId="{1C057F98-2CC4-49E3-A2E2-A804BE88845B}" dt="2021-05-06T09:32:25.047" v="3985"/>
          <ac:spMkLst>
            <pc:docMk/>
            <pc:sldMk cId="2408407725" sldId="1723"/>
            <ac:spMk id="41" creationId="{4D33FB35-815C-4783-85DE-FF0B4C10C815}"/>
          </ac:spMkLst>
        </pc:spChg>
        <pc:spChg chg="add mod">
          <ac:chgData name="Hamlet Markarian" userId="4926d2b407f31d77" providerId="LiveId" clId="{1C057F98-2CC4-49E3-A2E2-A804BE88845B}" dt="2021-05-06T09:32:25.047" v="3985"/>
          <ac:spMkLst>
            <pc:docMk/>
            <pc:sldMk cId="2408407725" sldId="1723"/>
            <ac:spMk id="42" creationId="{6DFE3127-1DD2-41EF-B75D-288E5A19EFE1}"/>
          </ac:spMkLst>
        </pc:spChg>
        <pc:spChg chg="add mod">
          <ac:chgData name="Hamlet Markarian" userId="4926d2b407f31d77" providerId="LiveId" clId="{1C057F98-2CC4-49E3-A2E2-A804BE88845B}" dt="2021-05-06T09:32:25.047" v="3985"/>
          <ac:spMkLst>
            <pc:docMk/>
            <pc:sldMk cId="2408407725" sldId="1723"/>
            <ac:spMk id="43" creationId="{B52B8AB9-8689-4C1F-B400-81040A045473}"/>
          </ac:spMkLst>
        </pc:spChg>
        <pc:spChg chg="add mod">
          <ac:chgData name="Hamlet Markarian" userId="4926d2b407f31d77" providerId="LiveId" clId="{1C057F98-2CC4-49E3-A2E2-A804BE88845B}" dt="2021-05-06T09:32:25.047" v="3985"/>
          <ac:spMkLst>
            <pc:docMk/>
            <pc:sldMk cId="2408407725" sldId="1723"/>
            <ac:spMk id="44" creationId="{6BB63532-C7D0-4038-8C0E-E5AF6457D1F2}"/>
          </ac:spMkLst>
        </pc:spChg>
        <pc:spChg chg="add mod ord">
          <ac:chgData name="Hamlet Markarian" userId="4926d2b407f31d77" providerId="LiveId" clId="{1C057F98-2CC4-49E3-A2E2-A804BE88845B}" dt="2021-05-06T09:32:25.047" v="3985"/>
          <ac:spMkLst>
            <pc:docMk/>
            <pc:sldMk cId="2408407725" sldId="1723"/>
            <ac:spMk id="45" creationId="{3BDEE645-C2C4-4E8E-876A-F89745A322F4}"/>
          </ac:spMkLst>
        </pc:spChg>
        <pc:spChg chg="add mod ord">
          <ac:chgData name="Hamlet Markarian" userId="4926d2b407f31d77" providerId="LiveId" clId="{1C057F98-2CC4-49E3-A2E2-A804BE88845B}" dt="2021-05-06T09:32:25.047" v="3985"/>
          <ac:spMkLst>
            <pc:docMk/>
            <pc:sldMk cId="2408407725" sldId="1723"/>
            <ac:spMk id="46" creationId="{2022E1C4-6521-479A-89F6-9604D4A33586}"/>
          </ac:spMkLst>
        </pc:spChg>
        <pc:spChg chg="add mod ord">
          <ac:chgData name="Hamlet Markarian" userId="4926d2b407f31d77" providerId="LiveId" clId="{1C057F98-2CC4-49E3-A2E2-A804BE88845B}" dt="2021-05-06T09:32:25.047" v="3985"/>
          <ac:spMkLst>
            <pc:docMk/>
            <pc:sldMk cId="2408407725" sldId="1723"/>
            <ac:spMk id="47" creationId="{30A51D9E-E6E8-466C-9CF6-90DF5B3CC466}"/>
          </ac:spMkLst>
        </pc:spChg>
        <pc:spChg chg="add mod ord">
          <ac:chgData name="Hamlet Markarian" userId="4926d2b407f31d77" providerId="LiveId" clId="{1C057F98-2CC4-49E3-A2E2-A804BE88845B}" dt="2021-05-06T09:32:25.047" v="3985"/>
          <ac:spMkLst>
            <pc:docMk/>
            <pc:sldMk cId="2408407725" sldId="1723"/>
            <ac:spMk id="48" creationId="{8858B942-5519-42AA-AD98-E9BE843AAAC2}"/>
          </ac:spMkLst>
        </pc:spChg>
        <pc:spChg chg="add mod">
          <ac:chgData name="Hamlet Markarian" userId="4926d2b407f31d77" providerId="LiveId" clId="{1C057F98-2CC4-49E3-A2E2-A804BE88845B}" dt="2021-05-06T09:32:25.047" v="3985"/>
          <ac:spMkLst>
            <pc:docMk/>
            <pc:sldMk cId="2408407725" sldId="1723"/>
            <ac:spMk id="49" creationId="{B4D9D59A-4A8B-4CA7-8AD6-FC0ED947A2EC}"/>
          </ac:spMkLst>
        </pc:spChg>
        <pc:spChg chg="add mod">
          <ac:chgData name="Hamlet Markarian" userId="4926d2b407f31d77" providerId="LiveId" clId="{1C057F98-2CC4-49E3-A2E2-A804BE88845B}" dt="2021-05-06T09:32:25.047" v="3985"/>
          <ac:spMkLst>
            <pc:docMk/>
            <pc:sldMk cId="2408407725" sldId="1723"/>
            <ac:spMk id="50" creationId="{FEEF486C-4688-454C-B7EB-C830F5E36497}"/>
          </ac:spMkLst>
        </pc:spChg>
        <pc:spChg chg="del">
          <ac:chgData name="Hamlet Markarian" userId="4926d2b407f31d77" providerId="LiveId" clId="{1C057F98-2CC4-49E3-A2E2-A804BE88845B}" dt="2021-05-05T22:49:57.060" v="2935" actId="478"/>
          <ac:spMkLst>
            <pc:docMk/>
            <pc:sldMk cId="2408407725" sldId="1723"/>
            <ac:spMk id="51" creationId="{2E7E1D65-5DDC-40EB-9450-DB9107FC8406}"/>
          </ac:spMkLst>
        </pc:spChg>
        <pc:spChg chg="add mod">
          <ac:chgData name="Hamlet Markarian" userId="4926d2b407f31d77" providerId="LiveId" clId="{1C057F98-2CC4-49E3-A2E2-A804BE88845B}" dt="2021-05-06T09:32:25.047" v="3985"/>
          <ac:spMkLst>
            <pc:docMk/>
            <pc:sldMk cId="2408407725" sldId="1723"/>
            <ac:spMk id="52" creationId="{B219EC80-B69B-4E1C-9F68-8362ABF013C3}"/>
          </ac:spMkLst>
        </pc:spChg>
        <pc:spChg chg="add mod">
          <ac:chgData name="Hamlet Markarian" userId="4926d2b407f31d77" providerId="LiveId" clId="{1C057F98-2CC4-49E3-A2E2-A804BE88845B}" dt="2021-05-06T09:32:25.047" v="3985"/>
          <ac:spMkLst>
            <pc:docMk/>
            <pc:sldMk cId="2408407725" sldId="1723"/>
            <ac:spMk id="54" creationId="{B689C54D-8917-46DC-B449-195BB70E3037}"/>
          </ac:spMkLst>
        </pc:spChg>
        <pc:spChg chg="mod">
          <ac:chgData name="Hamlet Markarian" userId="4926d2b407f31d77" providerId="LiveId" clId="{1C057F98-2CC4-49E3-A2E2-A804BE88845B}" dt="2021-05-06T09:32:25.047" v="3985"/>
          <ac:spMkLst>
            <pc:docMk/>
            <pc:sldMk cId="2408407725" sldId="1723"/>
            <ac:spMk id="57" creationId="{B79FE3FB-DDD9-4C52-A866-E3982D872286}"/>
          </ac:spMkLst>
        </pc:spChg>
        <pc:spChg chg="del">
          <ac:chgData name="Hamlet Markarian" userId="4926d2b407f31d77" providerId="LiveId" clId="{1C057F98-2CC4-49E3-A2E2-A804BE88845B}" dt="2021-05-05T22:49:57.764" v="2936" actId="478"/>
          <ac:spMkLst>
            <pc:docMk/>
            <pc:sldMk cId="2408407725" sldId="1723"/>
            <ac:spMk id="60" creationId="{B9EED468-B25F-4DE8-88E8-23DF9E12A10F}"/>
          </ac:spMkLst>
        </pc:spChg>
        <pc:spChg chg="del">
          <ac:chgData name="Hamlet Markarian" userId="4926d2b407f31d77" providerId="LiveId" clId="{1C057F98-2CC4-49E3-A2E2-A804BE88845B}" dt="2021-05-05T22:49:57.060" v="2935" actId="478"/>
          <ac:spMkLst>
            <pc:docMk/>
            <pc:sldMk cId="2408407725" sldId="1723"/>
            <ac:spMk id="61" creationId="{0072AC69-B44D-43B7-8543-602DB78E603D}"/>
          </ac:spMkLst>
        </pc:spChg>
        <pc:spChg chg="del">
          <ac:chgData name="Hamlet Markarian" userId="4926d2b407f31d77" providerId="LiveId" clId="{1C057F98-2CC4-49E3-A2E2-A804BE88845B}" dt="2021-05-05T22:49:57.060" v="2935" actId="478"/>
          <ac:spMkLst>
            <pc:docMk/>
            <pc:sldMk cId="2408407725" sldId="1723"/>
            <ac:spMk id="62" creationId="{C928B1EB-7335-463A-874D-2BA3C3B02150}"/>
          </ac:spMkLst>
        </pc:spChg>
        <pc:spChg chg="del">
          <ac:chgData name="Hamlet Markarian" userId="4926d2b407f31d77" providerId="LiveId" clId="{1C057F98-2CC4-49E3-A2E2-A804BE88845B}" dt="2021-05-05T22:49:57.060" v="2935" actId="478"/>
          <ac:spMkLst>
            <pc:docMk/>
            <pc:sldMk cId="2408407725" sldId="1723"/>
            <ac:spMk id="64" creationId="{E8A2ED04-CC1C-426A-9ECC-FFE443BF24EC}"/>
          </ac:spMkLst>
        </pc:spChg>
        <pc:spChg chg="del">
          <ac:chgData name="Hamlet Markarian" userId="4926d2b407f31d77" providerId="LiveId" clId="{1C057F98-2CC4-49E3-A2E2-A804BE88845B}" dt="2021-05-05T22:49:57.060" v="2935" actId="478"/>
          <ac:spMkLst>
            <pc:docMk/>
            <pc:sldMk cId="2408407725" sldId="1723"/>
            <ac:spMk id="65" creationId="{FDCB7235-D9EC-4777-9FE1-B632A935E847}"/>
          </ac:spMkLst>
        </pc:spChg>
        <pc:spChg chg="del">
          <ac:chgData name="Hamlet Markarian" userId="4926d2b407f31d77" providerId="LiveId" clId="{1C057F98-2CC4-49E3-A2E2-A804BE88845B}" dt="2021-05-05T22:49:57.060" v="2935" actId="478"/>
          <ac:spMkLst>
            <pc:docMk/>
            <pc:sldMk cId="2408407725" sldId="1723"/>
            <ac:spMk id="66" creationId="{8EDBC553-5D3C-488F-86B5-7C7CDD134AF2}"/>
          </ac:spMkLst>
        </pc:spChg>
        <pc:spChg chg="del">
          <ac:chgData name="Hamlet Markarian" userId="4926d2b407f31d77" providerId="LiveId" clId="{1C057F98-2CC4-49E3-A2E2-A804BE88845B}" dt="2021-05-05T22:49:57.060" v="2935" actId="478"/>
          <ac:spMkLst>
            <pc:docMk/>
            <pc:sldMk cId="2408407725" sldId="1723"/>
            <ac:spMk id="67" creationId="{C4144FC6-1A19-44FB-B7AD-3718383F93C1}"/>
          </ac:spMkLst>
        </pc:spChg>
        <pc:spChg chg="del">
          <ac:chgData name="Hamlet Markarian" userId="4926d2b407f31d77" providerId="LiveId" clId="{1C057F98-2CC4-49E3-A2E2-A804BE88845B}" dt="2021-05-05T22:49:57.060" v="2935" actId="478"/>
          <ac:spMkLst>
            <pc:docMk/>
            <pc:sldMk cId="2408407725" sldId="1723"/>
            <ac:spMk id="68" creationId="{2F43E421-57D8-44CB-B955-0C7DFE3CB3F6}"/>
          </ac:spMkLst>
        </pc:spChg>
        <pc:spChg chg="del">
          <ac:chgData name="Hamlet Markarian" userId="4926d2b407f31d77" providerId="LiveId" clId="{1C057F98-2CC4-49E3-A2E2-A804BE88845B}" dt="2021-05-05T22:49:57.060" v="2935" actId="478"/>
          <ac:spMkLst>
            <pc:docMk/>
            <pc:sldMk cId="2408407725" sldId="1723"/>
            <ac:spMk id="69" creationId="{6D376827-702A-4090-AA93-91B7131279D4}"/>
          </ac:spMkLst>
        </pc:spChg>
        <pc:spChg chg="del">
          <ac:chgData name="Hamlet Markarian" userId="4926d2b407f31d77" providerId="LiveId" clId="{1C057F98-2CC4-49E3-A2E2-A804BE88845B}" dt="2021-05-05T22:49:57.060" v="2935" actId="478"/>
          <ac:spMkLst>
            <pc:docMk/>
            <pc:sldMk cId="2408407725" sldId="1723"/>
            <ac:spMk id="70" creationId="{C17D8416-64F7-456B-92D8-EF7959F83810}"/>
          </ac:spMkLst>
        </pc:spChg>
        <pc:spChg chg="del">
          <ac:chgData name="Hamlet Markarian" userId="4926d2b407f31d77" providerId="LiveId" clId="{1C057F98-2CC4-49E3-A2E2-A804BE88845B}" dt="2021-05-05T22:49:57.060" v="2935" actId="478"/>
          <ac:spMkLst>
            <pc:docMk/>
            <pc:sldMk cId="2408407725" sldId="1723"/>
            <ac:spMk id="71" creationId="{54F874CD-9965-488B-B541-DFEFDB64174B}"/>
          </ac:spMkLst>
        </pc:spChg>
        <pc:spChg chg="del">
          <ac:chgData name="Hamlet Markarian" userId="4926d2b407f31d77" providerId="LiveId" clId="{1C057F98-2CC4-49E3-A2E2-A804BE88845B}" dt="2021-05-05T22:49:57.060" v="2935" actId="478"/>
          <ac:spMkLst>
            <pc:docMk/>
            <pc:sldMk cId="2408407725" sldId="1723"/>
            <ac:spMk id="72" creationId="{76932A3B-675A-436F-9B9E-6BD3F49B40ED}"/>
          </ac:spMkLst>
        </pc:spChg>
        <pc:spChg chg="del">
          <ac:chgData name="Hamlet Markarian" userId="4926d2b407f31d77" providerId="LiveId" clId="{1C057F98-2CC4-49E3-A2E2-A804BE88845B}" dt="2021-05-05T22:49:57.060" v="2935" actId="478"/>
          <ac:spMkLst>
            <pc:docMk/>
            <pc:sldMk cId="2408407725" sldId="1723"/>
            <ac:spMk id="73" creationId="{96CB9CC6-787B-457A-BEA8-37FF22F49025}"/>
          </ac:spMkLst>
        </pc:spChg>
        <pc:spChg chg="del">
          <ac:chgData name="Hamlet Markarian" userId="4926d2b407f31d77" providerId="LiveId" clId="{1C057F98-2CC4-49E3-A2E2-A804BE88845B}" dt="2021-05-05T22:49:57.060" v="2935" actId="478"/>
          <ac:spMkLst>
            <pc:docMk/>
            <pc:sldMk cId="2408407725" sldId="1723"/>
            <ac:spMk id="74" creationId="{CB4F38DE-3B5D-4547-9011-3BBBBDED3507}"/>
          </ac:spMkLst>
        </pc:spChg>
        <pc:spChg chg="del">
          <ac:chgData name="Hamlet Markarian" userId="4926d2b407f31d77" providerId="LiveId" clId="{1C057F98-2CC4-49E3-A2E2-A804BE88845B}" dt="2021-05-05T22:49:57.060" v="2935" actId="478"/>
          <ac:spMkLst>
            <pc:docMk/>
            <pc:sldMk cId="2408407725" sldId="1723"/>
            <ac:spMk id="75" creationId="{7634DF0C-87F7-41F4-A65D-C422872720F7}"/>
          </ac:spMkLst>
        </pc:spChg>
        <pc:spChg chg="del">
          <ac:chgData name="Hamlet Markarian" userId="4926d2b407f31d77" providerId="LiveId" clId="{1C057F98-2CC4-49E3-A2E2-A804BE88845B}" dt="2021-05-05T22:49:57.060" v="2935" actId="478"/>
          <ac:spMkLst>
            <pc:docMk/>
            <pc:sldMk cId="2408407725" sldId="1723"/>
            <ac:spMk id="76" creationId="{03555D56-D0ED-45B2-B925-F8C5ABFA5895}"/>
          </ac:spMkLst>
        </pc:spChg>
        <pc:spChg chg="del">
          <ac:chgData name="Hamlet Markarian" userId="4926d2b407f31d77" providerId="LiveId" clId="{1C057F98-2CC4-49E3-A2E2-A804BE88845B}" dt="2021-05-05T22:49:57.060" v="2935" actId="478"/>
          <ac:spMkLst>
            <pc:docMk/>
            <pc:sldMk cId="2408407725" sldId="1723"/>
            <ac:spMk id="80" creationId="{45D33589-B128-4D25-81E0-9E027E49ECD0}"/>
          </ac:spMkLst>
        </pc:spChg>
        <pc:spChg chg="del">
          <ac:chgData name="Hamlet Markarian" userId="4926d2b407f31d77" providerId="LiveId" clId="{1C057F98-2CC4-49E3-A2E2-A804BE88845B}" dt="2021-05-05T22:49:57.060" v="2935" actId="478"/>
          <ac:spMkLst>
            <pc:docMk/>
            <pc:sldMk cId="2408407725" sldId="1723"/>
            <ac:spMk id="82" creationId="{8669E925-A474-428E-AECD-75DFFB0DA24A}"/>
          </ac:spMkLst>
        </pc:spChg>
        <pc:spChg chg="del">
          <ac:chgData name="Hamlet Markarian" userId="4926d2b407f31d77" providerId="LiveId" clId="{1C057F98-2CC4-49E3-A2E2-A804BE88845B}" dt="2021-05-05T22:49:57.060" v="2935" actId="478"/>
          <ac:spMkLst>
            <pc:docMk/>
            <pc:sldMk cId="2408407725" sldId="1723"/>
            <ac:spMk id="83" creationId="{B8481E1D-141F-4B25-83F6-E1F28B0B6DE3}"/>
          </ac:spMkLst>
        </pc:spChg>
        <pc:spChg chg="add mod ord">
          <ac:chgData name="Hamlet Markarian" userId="4926d2b407f31d77" providerId="LiveId" clId="{1C057F98-2CC4-49E3-A2E2-A804BE88845B}" dt="2021-05-06T09:32:25.047" v="3985"/>
          <ac:spMkLst>
            <pc:docMk/>
            <pc:sldMk cId="2408407725" sldId="1723"/>
            <ac:spMk id="84" creationId="{A4B88103-2598-46BC-A993-D486F2A79284}"/>
          </ac:spMkLst>
        </pc:spChg>
        <pc:spChg chg="add mod ord">
          <ac:chgData name="Hamlet Markarian" userId="4926d2b407f31d77" providerId="LiveId" clId="{1C057F98-2CC4-49E3-A2E2-A804BE88845B}" dt="2021-05-06T09:32:25.047" v="3985"/>
          <ac:spMkLst>
            <pc:docMk/>
            <pc:sldMk cId="2408407725" sldId="1723"/>
            <ac:spMk id="85" creationId="{5BE5D548-FCB0-446E-822E-5B616ECF182A}"/>
          </ac:spMkLst>
        </pc:spChg>
        <pc:spChg chg="add mod ord">
          <ac:chgData name="Hamlet Markarian" userId="4926d2b407f31d77" providerId="LiveId" clId="{1C057F98-2CC4-49E3-A2E2-A804BE88845B}" dt="2021-05-06T09:32:25.047" v="3985"/>
          <ac:spMkLst>
            <pc:docMk/>
            <pc:sldMk cId="2408407725" sldId="1723"/>
            <ac:spMk id="87" creationId="{5A6738F0-AD90-4D47-8D81-BA516F4A78A2}"/>
          </ac:spMkLst>
        </pc:spChg>
        <pc:grpChg chg="mod">
          <ac:chgData name="Hamlet Markarian" userId="4926d2b407f31d77" providerId="LiveId" clId="{1C057F98-2CC4-49E3-A2E2-A804BE88845B}" dt="2021-05-06T09:32:25.047" v="3985"/>
          <ac:grpSpMkLst>
            <pc:docMk/>
            <pc:sldMk cId="2408407725" sldId="1723"/>
            <ac:grpSpMk id="34" creationId="{3FAD39AD-7134-47BF-BA71-B931D44C32CA}"/>
          </ac:grpSpMkLst>
        </pc:grpChg>
        <pc:picChg chg="add del mod">
          <ac:chgData name="Hamlet Markarian" userId="4926d2b407f31d77" providerId="LiveId" clId="{1C057F98-2CC4-49E3-A2E2-A804BE88845B}" dt="2021-05-05T22:52:12.019" v="2959" actId="478"/>
          <ac:picMkLst>
            <pc:docMk/>
            <pc:sldMk cId="2408407725" sldId="1723"/>
            <ac:picMk id="53" creationId="{2C952EF0-BB27-449A-A6C3-BB9AAA934581}"/>
          </ac:picMkLst>
        </pc:picChg>
        <pc:picChg chg="mod">
          <ac:chgData name="Hamlet Markarian" userId="4926d2b407f31d77" providerId="LiveId" clId="{1C057F98-2CC4-49E3-A2E2-A804BE88845B}" dt="2021-05-06T09:32:25.047" v="3985"/>
          <ac:picMkLst>
            <pc:docMk/>
            <pc:sldMk cId="2408407725" sldId="1723"/>
            <ac:picMk id="55" creationId="{8949BDD1-2918-4A15-97B5-46AA812BFC63}"/>
          </ac:picMkLst>
        </pc:picChg>
        <pc:picChg chg="add del mod">
          <ac:chgData name="Hamlet Markarian" userId="4926d2b407f31d77" providerId="LiveId" clId="{1C057F98-2CC4-49E3-A2E2-A804BE88845B}" dt="2021-05-05T22:52:13.379" v="2960" actId="478"/>
          <ac:picMkLst>
            <pc:docMk/>
            <pc:sldMk cId="2408407725" sldId="1723"/>
            <ac:picMk id="56" creationId="{B53F7ECD-28A8-42DA-A242-8810E7EE7C68}"/>
          </ac:picMkLst>
        </pc:picChg>
        <pc:picChg chg="add del mod">
          <ac:chgData name="Hamlet Markarian" userId="4926d2b407f31d77" providerId="LiveId" clId="{1C057F98-2CC4-49E3-A2E2-A804BE88845B}" dt="2021-05-05T22:52:36.676" v="2965" actId="478"/>
          <ac:picMkLst>
            <pc:docMk/>
            <pc:sldMk cId="2408407725" sldId="1723"/>
            <ac:picMk id="58" creationId="{D8CEE6DD-E278-404D-9EDD-D48526092BD2}"/>
          </ac:picMkLst>
        </pc:picChg>
        <pc:picChg chg="mod">
          <ac:chgData name="Hamlet Markarian" userId="4926d2b407f31d77" providerId="LiveId" clId="{1C057F98-2CC4-49E3-A2E2-A804BE88845B}" dt="2021-05-06T09:32:25.047" v="3985"/>
          <ac:picMkLst>
            <pc:docMk/>
            <pc:sldMk cId="2408407725" sldId="1723"/>
            <ac:picMk id="59" creationId="{B9526696-E983-4EDA-8A8C-E710C71CB59C}"/>
          </ac:picMkLst>
        </pc:picChg>
        <pc:picChg chg="mod">
          <ac:chgData name="Hamlet Markarian" userId="4926d2b407f31d77" providerId="LiveId" clId="{1C057F98-2CC4-49E3-A2E2-A804BE88845B}" dt="2021-05-06T09:32:25.047" v="3985"/>
          <ac:picMkLst>
            <pc:docMk/>
            <pc:sldMk cId="2408407725" sldId="1723"/>
            <ac:picMk id="63" creationId="{42E5420B-3090-4C28-A5A9-60807EFF2A15}"/>
          </ac:picMkLst>
        </pc:picChg>
        <pc:picChg chg="add del mod">
          <ac:chgData name="Hamlet Markarian" userId="4926d2b407f31d77" providerId="LiveId" clId="{1C057F98-2CC4-49E3-A2E2-A804BE88845B}" dt="2021-05-05T22:52:36.676" v="2965" actId="478"/>
          <ac:picMkLst>
            <pc:docMk/>
            <pc:sldMk cId="2408407725" sldId="1723"/>
            <ac:picMk id="77" creationId="{D6C9055C-4EA9-48ED-A0AF-3E2BAE2F9B19}"/>
          </ac:picMkLst>
        </pc:picChg>
        <pc:picChg chg="add del mod">
          <ac:chgData name="Hamlet Markarian" userId="4926d2b407f31d77" providerId="LiveId" clId="{1C057F98-2CC4-49E3-A2E2-A804BE88845B}" dt="2021-05-05T22:52:36.676" v="2965" actId="478"/>
          <ac:picMkLst>
            <pc:docMk/>
            <pc:sldMk cId="2408407725" sldId="1723"/>
            <ac:picMk id="78" creationId="{0B1B27FD-0B43-4A5F-9CAE-0A77AF787F84}"/>
          </ac:picMkLst>
        </pc:picChg>
        <pc:picChg chg="add del mod">
          <ac:chgData name="Hamlet Markarian" userId="4926d2b407f31d77" providerId="LiveId" clId="{1C057F98-2CC4-49E3-A2E2-A804BE88845B}" dt="2021-05-05T22:52:36.676" v="2965" actId="478"/>
          <ac:picMkLst>
            <pc:docMk/>
            <pc:sldMk cId="2408407725" sldId="1723"/>
            <ac:picMk id="79" creationId="{588936D0-F370-43C8-A3D7-5395B7895430}"/>
          </ac:picMkLst>
        </pc:picChg>
        <pc:picChg chg="del">
          <ac:chgData name="Hamlet Markarian" userId="4926d2b407f31d77" providerId="LiveId" clId="{1C057F98-2CC4-49E3-A2E2-A804BE88845B}" dt="2021-05-05T22:49:57.060" v="2935" actId="478"/>
          <ac:picMkLst>
            <pc:docMk/>
            <pc:sldMk cId="2408407725" sldId="1723"/>
            <ac:picMk id="81" creationId="{04E3F867-0B0A-4E29-879A-89BD4723849B}"/>
          </ac:picMkLst>
        </pc:picChg>
        <pc:picChg chg="add mod ord">
          <ac:chgData name="Hamlet Markarian" userId="4926d2b407f31d77" providerId="LiveId" clId="{1C057F98-2CC4-49E3-A2E2-A804BE88845B}" dt="2021-05-06T09:32:25.047" v="3985"/>
          <ac:picMkLst>
            <pc:docMk/>
            <pc:sldMk cId="2408407725" sldId="1723"/>
            <ac:picMk id="86" creationId="{1AC4ADD0-5C56-4923-8C59-1FCF966BC108}"/>
          </ac:picMkLst>
        </pc:picChg>
      </pc:sldChg>
      <pc:sldChg chg="addSp delSp modSp add mod">
        <pc:chgData name="Hamlet Markarian" userId="4926d2b407f31d77" providerId="LiveId" clId="{1C057F98-2CC4-49E3-A2E2-A804BE88845B}" dt="2021-05-06T09:32:25.047" v="3985"/>
        <pc:sldMkLst>
          <pc:docMk/>
          <pc:sldMk cId="3337764172" sldId="1724"/>
        </pc:sldMkLst>
        <pc:spChg chg="mod">
          <ac:chgData name="Hamlet Markarian" userId="4926d2b407f31d77" providerId="LiveId" clId="{1C057F98-2CC4-49E3-A2E2-A804BE88845B}" dt="2021-05-06T09:32:25.047" v="3985"/>
          <ac:spMkLst>
            <pc:docMk/>
            <pc:sldMk cId="3337764172" sldId="1724"/>
            <ac:spMk id="5" creationId="{BC01E833-A438-4C2A-AF28-2B402D7F80E5}"/>
          </ac:spMkLst>
        </pc:spChg>
        <pc:spChg chg="add mod">
          <ac:chgData name="Hamlet Markarian" userId="4926d2b407f31d77" providerId="LiveId" clId="{1C057F98-2CC4-49E3-A2E2-A804BE88845B}" dt="2021-05-06T09:32:25.047" v="3985"/>
          <ac:spMkLst>
            <pc:docMk/>
            <pc:sldMk cId="3337764172" sldId="1724"/>
            <ac:spMk id="30" creationId="{9ECCE8A5-AE5F-41E7-AA71-107DABE9B6E7}"/>
          </ac:spMkLst>
        </pc:spChg>
        <pc:spChg chg="add mod ord">
          <ac:chgData name="Hamlet Markarian" userId="4926d2b407f31d77" providerId="LiveId" clId="{1C057F98-2CC4-49E3-A2E2-A804BE88845B}" dt="2021-05-06T09:32:25.047" v="3985"/>
          <ac:spMkLst>
            <pc:docMk/>
            <pc:sldMk cId="3337764172" sldId="1724"/>
            <ac:spMk id="33" creationId="{F6544C28-8541-4402-902F-CC858678B29F}"/>
          </ac:spMkLst>
        </pc:spChg>
        <pc:spChg chg="mod">
          <ac:chgData name="Hamlet Markarian" userId="4926d2b407f31d77" providerId="LiveId" clId="{1C057F98-2CC4-49E3-A2E2-A804BE88845B}" dt="2021-05-06T09:32:25.047" v="3985"/>
          <ac:spMkLst>
            <pc:docMk/>
            <pc:sldMk cId="3337764172" sldId="1724"/>
            <ac:spMk id="35" creationId="{0F9A0D7E-7FCF-48DF-BAE9-C32DF98CD62E}"/>
          </ac:spMkLst>
        </pc:spChg>
        <pc:spChg chg="mod">
          <ac:chgData name="Hamlet Markarian" userId="4926d2b407f31d77" providerId="LiveId" clId="{1C057F98-2CC4-49E3-A2E2-A804BE88845B}" dt="2021-05-06T09:32:25.047" v="3985"/>
          <ac:spMkLst>
            <pc:docMk/>
            <pc:sldMk cId="3337764172" sldId="1724"/>
            <ac:spMk id="36" creationId="{1968768D-6339-4F5B-BEA1-B14758316542}"/>
          </ac:spMkLst>
        </pc:spChg>
        <pc:spChg chg="mod">
          <ac:chgData name="Hamlet Markarian" userId="4926d2b407f31d77" providerId="LiveId" clId="{1C057F98-2CC4-49E3-A2E2-A804BE88845B}" dt="2021-05-06T09:32:25.047" v="3985"/>
          <ac:spMkLst>
            <pc:docMk/>
            <pc:sldMk cId="3337764172" sldId="1724"/>
            <ac:spMk id="37" creationId="{D00EE6FC-9BEE-4094-AF77-930CBC86E46A}"/>
          </ac:spMkLst>
        </pc:spChg>
        <pc:spChg chg="mod">
          <ac:chgData name="Hamlet Markarian" userId="4926d2b407f31d77" providerId="LiveId" clId="{1C057F98-2CC4-49E3-A2E2-A804BE88845B}" dt="2021-05-06T09:32:25.047" v="3985"/>
          <ac:spMkLst>
            <pc:docMk/>
            <pc:sldMk cId="3337764172" sldId="1724"/>
            <ac:spMk id="38" creationId="{E3EDC7FE-AAA2-41C2-8108-57A0FA8ADF4A}"/>
          </ac:spMkLst>
        </pc:spChg>
        <pc:spChg chg="mod">
          <ac:chgData name="Hamlet Markarian" userId="4926d2b407f31d77" providerId="LiveId" clId="{1C057F98-2CC4-49E3-A2E2-A804BE88845B}" dt="2021-05-06T09:32:25.047" v="3985"/>
          <ac:spMkLst>
            <pc:docMk/>
            <pc:sldMk cId="3337764172" sldId="1724"/>
            <ac:spMk id="39" creationId="{3B13F559-20C8-4B24-A0FF-2A57318C2A51}"/>
          </ac:spMkLst>
        </pc:spChg>
        <pc:spChg chg="mod">
          <ac:chgData name="Hamlet Markarian" userId="4926d2b407f31d77" providerId="LiveId" clId="{1C057F98-2CC4-49E3-A2E2-A804BE88845B}" dt="2021-05-06T09:32:25.047" v="3985"/>
          <ac:spMkLst>
            <pc:docMk/>
            <pc:sldMk cId="3337764172" sldId="1724"/>
            <ac:spMk id="40" creationId="{0CC46578-DA7F-4BB8-9868-87C76AF7AD9E}"/>
          </ac:spMkLst>
        </pc:spChg>
        <pc:spChg chg="del">
          <ac:chgData name="Hamlet Markarian" userId="4926d2b407f31d77" providerId="LiveId" clId="{1C057F98-2CC4-49E3-A2E2-A804BE88845B}" dt="2021-05-05T22:55:08.309" v="2991" actId="478"/>
          <ac:spMkLst>
            <pc:docMk/>
            <pc:sldMk cId="3337764172" sldId="1724"/>
            <ac:spMk id="41" creationId="{4D33FB35-815C-4783-85DE-FF0B4C10C815}"/>
          </ac:spMkLst>
        </pc:spChg>
        <pc:spChg chg="del">
          <ac:chgData name="Hamlet Markarian" userId="4926d2b407f31d77" providerId="LiveId" clId="{1C057F98-2CC4-49E3-A2E2-A804BE88845B}" dt="2021-05-05T22:55:08.309" v="2991" actId="478"/>
          <ac:spMkLst>
            <pc:docMk/>
            <pc:sldMk cId="3337764172" sldId="1724"/>
            <ac:spMk id="42" creationId="{6DFE3127-1DD2-41EF-B75D-288E5A19EFE1}"/>
          </ac:spMkLst>
        </pc:spChg>
        <pc:spChg chg="del">
          <ac:chgData name="Hamlet Markarian" userId="4926d2b407f31d77" providerId="LiveId" clId="{1C057F98-2CC4-49E3-A2E2-A804BE88845B}" dt="2021-05-05T22:55:08.309" v="2991" actId="478"/>
          <ac:spMkLst>
            <pc:docMk/>
            <pc:sldMk cId="3337764172" sldId="1724"/>
            <ac:spMk id="43" creationId="{B52B8AB9-8689-4C1F-B400-81040A045473}"/>
          </ac:spMkLst>
        </pc:spChg>
        <pc:spChg chg="del">
          <ac:chgData name="Hamlet Markarian" userId="4926d2b407f31d77" providerId="LiveId" clId="{1C057F98-2CC4-49E3-A2E2-A804BE88845B}" dt="2021-05-05T22:55:08.309" v="2991" actId="478"/>
          <ac:spMkLst>
            <pc:docMk/>
            <pc:sldMk cId="3337764172" sldId="1724"/>
            <ac:spMk id="44" creationId="{6BB63532-C7D0-4038-8C0E-E5AF6457D1F2}"/>
          </ac:spMkLst>
        </pc:spChg>
        <pc:spChg chg="del">
          <ac:chgData name="Hamlet Markarian" userId="4926d2b407f31d77" providerId="LiveId" clId="{1C057F98-2CC4-49E3-A2E2-A804BE88845B}" dt="2021-05-05T22:55:10.868" v="2994" actId="478"/>
          <ac:spMkLst>
            <pc:docMk/>
            <pc:sldMk cId="3337764172" sldId="1724"/>
            <ac:spMk id="45" creationId="{3BDEE645-C2C4-4E8E-876A-F89745A322F4}"/>
          </ac:spMkLst>
        </pc:spChg>
        <pc:spChg chg="del">
          <ac:chgData name="Hamlet Markarian" userId="4926d2b407f31d77" providerId="LiveId" clId="{1C057F98-2CC4-49E3-A2E2-A804BE88845B}" dt="2021-05-05T22:55:08.309" v="2991" actId="478"/>
          <ac:spMkLst>
            <pc:docMk/>
            <pc:sldMk cId="3337764172" sldId="1724"/>
            <ac:spMk id="46" creationId="{2022E1C4-6521-479A-89F6-9604D4A33586}"/>
          </ac:spMkLst>
        </pc:spChg>
        <pc:spChg chg="del">
          <ac:chgData name="Hamlet Markarian" userId="4926d2b407f31d77" providerId="LiveId" clId="{1C057F98-2CC4-49E3-A2E2-A804BE88845B}" dt="2021-05-05T22:55:10.291" v="2993" actId="478"/>
          <ac:spMkLst>
            <pc:docMk/>
            <pc:sldMk cId="3337764172" sldId="1724"/>
            <ac:spMk id="47" creationId="{30A51D9E-E6E8-466C-9CF6-90DF5B3CC466}"/>
          </ac:spMkLst>
        </pc:spChg>
        <pc:spChg chg="del">
          <ac:chgData name="Hamlet Markarian" userId="4926d2b407f31d77" providerId="LiveId" clId="{1C057F98-2CC4-49E3-A2E2-A804BE88845B}" dt="2021-05-05T22:55:08.309" v="2991" actId="478"/>
          <ac:spMkLst>
            <pc:docMk/>
            <pc:sldMk cId="3337764172" sldId="1724"/>
            <ac:spMk id="48" creationId="{8858B942-5519-42AA-AD98-E9BE843AAAC2}"/>
          </ac:spMkLst>
        </pc:spChg>
        <pc:spChg chg="del">
          <ac:chgData name="Hamlet Markarian" userId="4926d2b407f31d77" providerId="LiveId" clId="{1C057F98-2CC4-49E3-A2E2-A804BE88845B}" dt="2021-05-05T22:55:09.107" v="2992" actId="478"/>
          <ac:spMkLst>
            <pc:docMk/>
            <pc:sldMk cId="3337764172" sldId="1724"/>
            <ac:spMk id="49" creationId="{B4D9D59A-4A8B-4CA7-8AD6-FC0ED947A2EC}"/>
          </ac:spMkLst>
        </pc:spChg>
        <pc:spChg chg="del">
          <ac:chgData name="Hamlet Markarian" userId="4926d2b407f31d77" providerId="LiveId" clId="{1C057F98-2CC4-49E3-A2E2-A804BE88845B}" dt="2021-05-05T22:55:08.309" v="2991" actId="478"/>
          <ac:spMkLst>
            <pc:docMk/>
            <pc:sldMk cId="3337764172" sldId="1724"/>
            <ac:spMk id="50" creationId="{FEEF486C-4688-454C-B7EB-C830F5E36497}"/>
          </ac:spMkLst>
        </pc:spChg>
        <pc:spChg chg="add mod ord">
          <ac:chgData name="Hamlet Markarian" userId="4926d2b407f31d77" providerId="LiveId" clId="{1C057F98-2CC4-49E3-A2E2-A804BE88845B}" dt="2021-05-06T09:32:25.047" v="3985"/>
          <ac:spMkLst>
            <pc:docMk/>
            <pc:sldMk cId="3337764172" sldId="1724"/>
            <ac:spMk id="51" creationId="{A86ACB6D-347E-435F-B58B-48DB9E942148}"/>
          </ac:spMkLst>
        </pc:spChg>
        <pc:spChg chg="del">
          <ac:chgData name="Hamlet Markarian" userId="4926d2b407f31d77" providerId="LiveId" clId="{1C057F98-2CC4-49E3-A2E2-A804BE88845B}" dt="2021-05-05T22:55:08.309" v="2991" actId="478"/>
          <ac:spMkLst>
            <pc:docMk/>
            <pc:sldMk cId="3337764172" sldId="1724"/>
            <ac:spMk id="52" creationId="{B219EC80-B69B-4E1C-9F68-8362ABF013C3}"/>
          </ac:spMkLst>
        </pc:spChg>
        <pc:spChg chg="add mod ord">
          <ac:chgData name="Hamlet Markarian" userId="4926d2b407f31d77" providerId="LiveId" clId="{1C057F98-2CC4-49E3-A2E2-A804BE88845B}" dt="2021-05-06T09:32:25.047" v="3985"/>
          <ac:spMkLst>
            <pc:docMk/>
            <pc:sldMk cId="3337764172" sldId="1724"/>
            <ac:spMk id="53" creationId="{3A992C9E-02DF-4C1A-87DD-4874E0AEAA14}"/>
          </ac:spMkLst>
        </pc:spChg>
        <pc:spChg chg="del">
          <ac:chgData name="Hamlet Markarian" userId="4926d2b407f31d77" providerId="LiveId" clId="{1C057F98-2CC4-49E3-A2E2-A804BE88845B}" dt="2021-05-05T22:55:08.309" v="2991" actId="478"/>
          <ac:spMkLst>
            <pc:docMk/>
            <pc:sldMk cId="3337764172" sldId="1724"/>
            <ac:spMk id="54" creationId="{B689C54D-8917-46DC-B449-195BB70E3037}"/>
          </ac:spMkLst>
        </pc:spChg>
        <pc:spChg chg="add mod ord">
          <ac:chgData name="Hamlet Markarian" userId="4926d2b407f31d77" providerId="LiveId" clId="{1C057F98-2CC4-49E3-A2E2-A804BE88845B}" dt="2021-05-06T09:32:25.047" v="3985"/>
          <ac:spMkLst>
            <pc:docMk/>
            <pc:sldMk cId="3337764172" sldId="1724"/>
            <ac:spMk id="56" creationId="{79B2FB71-FEE2-44D8-9B8B-064056D51E61}"/>
          </ac:spMkLst>
        </pc:spChg>
        <pc:spChg chg="del">
          <ac:chgData name="Hamlet Markarian" userId="4926d2b407f31d77" providerId="LiveId" clId="{1C057F98-2CC4-49E3-A2E2-A804BE88845B}" dt="2021-05-05T22:56:11.317" v="3011" actId="478"/>
          <ac:spMkLst>
            <pc:docMk/>
            <pc:sldMk cId="3337764172" sldId="1724"/>
            <ac:spMk id="57" creationId="{B79FE3FB-DDD9-4C52-A866-E3982D872286}"/>
          </ac:spMkLst>
        </pc:spChg>
        <pc:spChg chg="add mod ord">
          <ac:chgData name="Hamlet Markarian" userId="4926d2b407f31d77" providerId="LiveId" clId="{1C057F98-2CC4-49E3-A2E2-A804BE88845B}" dt="2021-05-06T09:32:25.047" v="3985"/>
          <ac:spMkLst>
            <pc:docMk/>
            <pc:sldMk cId="3337764172" sldId="1724"/>
            <ac:spMk id="58" creationId="{ADD41453-D977-49CC-BBD7-3C3C032DEBEF}"/>
          </ac:spMkLst>
        </pc:spChg>
        <pc:spChg chg="add mod ord">
          <ac:chgData name="Hamlet Markarian" userId="4926d2b407f31d77" providerId="LiveId" clId="{1C057F98-2CC4-49E3-A2E2-A804BE88845B}" dt="2021-05-06T09:32:25.047" v="3985"/>
          <ac:spMkLst>
            <pc:docMk/>
            <pc:sldMk cId="3337764172" sldId="1724"/>
            <ac:spMk id="60" creationId="{BFEBA0F9-C180-49B1-BC79-46C53D43EC17}"/>
          </ac:spMkLst>
        </pc:spChg>
        <pc:spChg chg="add mod">
          <ac:chgData name="Hamlet Markarian" userId="4926d2b407f31d77" providerId="LiveId" clId="{1C057F98-2CC4-49E3-A2E2-A804BE88845B}" dt="2021-05-06T09:32:25.047" v="3985"/>
          <ac:spMkLst>
            <pc:docMk/>
            <pc:sldMk cId="3337764172" sldId="1724"/>
            <ac:spMk id="61" creationId="{06E0D439-7F15-4F27-A26B-B40865BC3847}"/>
          </ac:spMkLst>
        </pc:spChg>
        <pc:spChg chg="add mod">
          <ac:chgData name="Hamlet Markarian" userId="4926d2b407f31d77" providerId="LiveId" clId="{1C057F98-2CC4-49E3-A2E2-A804BE88845B}" dt="2021-05-06T09:32:25.047" v="3985"/>
          <ac:spMkLst>
            <pc:docMk/>
            <pc:sldMk cId="3337764172" sldId="1724"/>
            <ac:spMk id="62" creationId="{B483116D-0AFF-4DED-BF9A-031609249979}"/>
          </ac:spMkLst>
        </pc:spChg>
        <pc:spChg chg="del">
          <ac:chgData name="Hamlet Markarian" userId="4926d2b407f31d77" providerId="LiveId" clId="{1C057F98-2CC4-49E3-A2E2-A804BE88845B}" dt="2021-05-05T22:55:08.309" v="2991" actId="478"/>
          <ac:spMkLst>
            <pc:docMk/>
            <pc:sldMk cId="3337764172" sldId="1724"/>
            <ac:spMk id="84" creationId="{A4B88103-2598-46BC-A993-D486F2A79284}"/>
          </ac:spMkLst>
        </pc:spChg>
        <pc:spChg chg="del">
          <ac:chgData name="Hamlet Markarian" userId="4926d2b407f31d77" providerId="LiveId" clId="{1C057F98-2CC4-49E3-A2E2-A804BE88845B}" dt="2021-05-05T22:55:08.309" v="2991" actId="478"/>
          <ac:spMkLst>
            <pc:docMk/>
            <pc:sldMk cId="3337764172" sldId="1724"/>
            <ac:spMk id="85" creationId="{5BE5D548-FCB0-446E-822E-5B616ECF182A}"/>
          </ac:spMkLst>
        </pc:spChg>
        <pc:spChg chg="del">
          <ac:chgData name="Hamlet Markarian" userId="4926d2b407f31d77" providerId="LiveId" clId="{1C057F98-2CC4-49E3-A2E2-A804BE88845B}" dt="2021-05-05T22:55:08.309" v="2991" actId="478"/>
          <ac:spMkLst>
            <pc:docMk/>
            <pc:sldMk cId="3337764172" sldId="1724"/>
            <ac:spMk id="87" creationId="{5A6738F0-AD90-4D47-8D81-BA516F4A78A2}"/>
          </ac:spMkLst>
        </pc:spChg>
        <pc:grpChg chg="mod">
          <ac:chgData name="Hamlet Markarian" userId="4926d2b407f31d77" providerId="LiveId" clId="{1C057F98-2CC4-49E3-A2E2-A804BE88845B}" dt="2021-05-06T09:32:25.047" v="3985"/>
          <ac:grpSpMkLst>
            <pc:docMk/>
            <pc:sldMk cId="3337764172" sldId="1724"/>
            <ac:grpSpMk id="34" creationId="{3FAD39AD-7134-47BF-BA71-B931D44C32CA}"/>
          </ac:grpSpMkLst>
        </pc:grpChg>
        <pc:picChg chg="add mod">
          <ac:chgData name="Hamlet Markarian" userId="4926d2b407f31d77" providerId="LiveId" clId="{1C057F98-2CC4-49E3-A2E2-A804BE88845B}" dt="2021-05-06T09:32:25.047" v="3985"/>
          <ac:picMkLst>
            <pc:docMk/>
            <pc:sldMk cId="3337764172" sldId="1724"/>
            <ac:picMk id="31" creationId="{B40F716E-2694-4C6D-AC84-E8B39DFB3035}"/>
          </ac:picMkLst>
        </pc:picChg>
        <pc:picChg chg="add mod">
          <ac:chgData name="Hamlet Markarian" userId="4926d2b407f31d77" providerId="LiveId" clId="{1C057F98-2CC4-49E3-A2E2-A804BE88845B}" dt="2021-05-06T09:32:25.047" v="3985"/>
          <ac:picMkLst>
            <pc:docMk/>
            <pc:sldMk cId="3337764172" sldId="1724"/>
            <ac:picMk id="32" creationId="{7A0A26D0-EF77-401E-8668-FE4CAB941F5D}"/>
          </ac:picMkLst>
        </pc:picChg>
        <pc:picChg chg="del">
          <ac:chgData name="Hamlet Markarian" userId="4926d2b407f31d77" providerId="LiveId" clId="{1C057F98-2CC4-49E3-A2E2-A804BE88845B}" dt="2021-05-05T22:56:11.317" v="3011" actId="478"/>
          <ac:picMkLst>
            <pc:docMk/>
            <pc:sldMk cId="3337764172" sldId="1724"/>
            <ac:picMk id="55" creationId="{8949BDD1-2918-4A15-97B5-46AA812BFC63}"/>
          </ac:picMkLst>
        </pc:picChg>
        <pc:picChg chg="del">
          <ac:chgData name="Hamlet Markarian" userId="4926d2b407f31d77" providerId="LiveId" clId="{1C057F98-2CC4-49E3-A2E2-A804BE88845B}" dt="2021-05-05T22:56:11.317" v="3011" actId="478"/>
          <ac:picMkLst>
            <pc:docMk/>
            <pc:sldMk cId="3337764172" sldId="1724"/>
            <ac:picMk id="59" creationId="{B9526696-E983-4EDA-8A8C-E710C71CB59C}"/>
          </ac:picMkLst>
        </pc:picChg>
        <pc:picChg chg="mod">
          <ac:chgData name="Hamlet Markarian" userId="4926d2b407f31d77" providerId="LiveId" clId="{1C057F98-2CC4-49E3-A2E2-A804BE88845B}" dt="2021-05-06T09:32:25.047" v="3985"/>
          <ac:picMkLst>
            <pc:docMk/>
            <pc:sldMk cId="3337764172" sldId="1724"/>
            <ac:picMk id="63" creationId="{42E5420B-3090-4C28-A5A9-60807EFF2A15}"/>
          </ac:picMkLst>
        </pc:picChg>
        <pc:picChg chg="add mod ord">
          <ac:chgData name="Hamlet Markarian" userId="4926d2b407f31d77" providerId="LiveId" clId="{1C057F98-2CC4-49E3-A2E2-A804BE88845B}" dt="2021-05-06T09:32:25.047" v="3985"/>
          <ac:picMkLst>
            <pc:docMk/>
            <pc:sldMk cId="3337764172" sldId="1724"/>
            <ac:picMk id="64" creationId="{9B1A0FE9-109C-4F34-866A-BEFCCFAD9EB6}"/>
          </ac:picMkLst>
        </pc:picChg>
        <pc:picChg chg="del">
          <ac:chgData name="Hamlet Markarian" userId="4926d2b407f31d77" providerId="LiveId" clId="{1C057F98-2CC4-49E3-A2E2-A804BE88845B}" dt="2021-05-05T22:55:08.309" v="2991" actId="478"/>
          <ac:picMkLst>
            <pc:docMk/>
            <pc:sldMk cId="3337764172" sldId="1724"/>
            <ac:picMk id="86" creationId="{1AC4ADD0-5C56-4923-8C59-1FCF966BC108}"/>
          </ac:picMkLst>
        </pc:picChg>
      </pc:sldChg>
      <pc:sldChg chg="addSp delSp modSp add mod">
        <pc:chgData name="Hamlet Markarian" userId="4926d2b407f31d77" providerId="LiveId" clId="{1C057F98-2CC4-49E3-A2E2-A804BE88845B}" dt="2021-05-06T09:32:25.047" v="3985"/>
        <pc:sldMkLst>
          <pc:docMk/>
          <pc:sldMk cId="3014397022" sldId="1725"/>
        </pc:sldMkLst>
        <pc:spChg chg="mod">
          <ac:chgData name="Hamlet Markarian" userId="4926d2b407f31d77" providerId="LiveId" clId="{1C057F98-2CC4-49E3-A2E2-A804BE88845B}" dt="2021-05-06T09:32:25.047" v="3985"/>
          <ac:spMkLst>
            <pc:docMk/>
            <pc:sldMk cId="3014397022" sldId="1725"/>
            <ac:spMk id="5" creationId="{BC01E833-A438-4C2A-AF28-2B402D7F80E5}"/>
          </ac:spMkLst>
        </pc:spChg>
        <pc:spChg chg="add mod">
          <ac:chgData name="Hamlet Markarian" userId="4926d2b407f31d77" providerId="LiveId" clId="{1C057F98-2CC4-49E3-A2E2-A804BE88845B}" dt="2021-05-06T09:32:25.047" v="3985"/>
          <ac:spMkLst>
            <pc:docMk/>
            <pc:sldMk cId="3014397022" sldId="1725"/>
            <ac:spMk id="14" creationId="{68E3E1B2-9897-4CF2-ADEE-6E607F7D9F00}"/>
          </ac:spMkLst>
        </pc:spChg>
        <pc:spChg chg="add mod ord">
          <ac:chgData name="Hamlet Markarian" userId="4926d2b407f31d77" providerId="LiveId" clId="{1C057F98-2CC4-49E3-A2E2-A804BE88845B}" dt="2021-05-06T09:32:25.047" v="3985"/>
          <ac:spMkLst>
            <pc:docMk/>
            <pc:sldMk cId="3014397022" sldId="1725"/>
            <ac:spMk id="17" creationId="{3D7C40CD-C700-42DB-8129-7307F2A25F35}"/>
          </ac:spMkLst>
        </pc:spChg>
        <pc:spChg chg="add mod ord">
          <ac:chgData name="Hamlet Markarian" userId="4926d2b407f31d77" providerId="LiveId" clId="{1C057F98-2CC4-49E3-A2E2-A804BE88845B}" dt="2021-05-06T09:32:25.047" v="3985"/>
          <ac:spMkLst>
            <pc:docMk/>
            <pc:sldMk cId="3014397022" sldId="1725"/>
            <ac:spMk id="22" creationId="{519BBD08-3899-414B-9003-81EA95E10CA1}"/>
          </ac:spMkLst>
        </pc:spChg>
        <pc:spChg chg="add mod ord">
          <ac:chgData name="Hamlet Markarian" userId="4926d2b407f31d77" providerId="LiveId" clId="{1C057F98-2CC4-49E3-A2E2-A804BE88845B}" dt="2021-05-06T09:32:25.047" v="3985"/>
          <ac:spMkLst>
            <pc:docMk/>
            <pc:sldMk cId="3014397022" sldId="1725"/>
            <ac:spMk id="23" creationId="{35C17CE6-B44F-4E8E-9A81-1B6148EFCA39}"/>
          </ac:spMkLst>
        </pc:spChg>
        <pc:spChg chg="add mod ord">
          <ac:chgData name="Hamlet Markarian" userId="4926d2b407f31d77" providerId="LiveId" clId="{1C057F98-2CC4-49E3-A2E2-A804BE88845B}" dt="2021-05-06T09:32:25.047" v="3985"/>
          <ac:spMkLst>
            <pc:docMk/>
            <pc:sldMk cId="3014397022" sldId="1725"/>
            <ac:spMk id="24" creationId="{73D4F269-DD2F-40C4-9A21-BA03467BC361}"/>
          </ac:spMkLst>
        </pc:spChg>
        <pc:spChg chg="add mod ord">
          <ac:chgData name="Hamlet Markarian" userId="4926d2b407f31d77" providerId="LiveId" clId="{1C057F98-2CC4-49E3-A2E2-A804BE88845B}" dt="2021-05-06T09:32:25.047" v="3985"/>
          <ac:spMkLst>
            <pc:docMk/>
            <pc:sldMk cId="3014397022" sldId="1725"/>
            <ac:spMk id="25" creationId="{41AA1E4D-BA1B-4650-B726-0F8078F55B8D}"/>
          </ac:spMkLst>
        </pc:spChg>
        <pc:spChg chg="add mod ord">
          <ac:chgData name="Hamlet Markarian" userId="4926d2b407f31d77" providerId="LiveId" clId="{1C057F98-2CC4-49E3-A2E2-A804BE88845B}" dt="2021-05-06T09:32:25.047" v="3985"/>
          <ac:spMkLst>
            <pc:docMk/>
            <pc:sldMk cId="3014397022" sldId="1725"/>
            <ac:spMk id="26" creationId="{FD129835-8E2B-481C-A79D-68666C284C0F}"/>
          </ac:spMkLst>
        </pc:spChg>
        <pc:spChg chg="add mod ord">
          <ac:chgData name="Hamlet Markarian" userId="4926d2b407f31d77" providerId="LiveId" clId="{1C057F98-2CC4-49E3-A2E2-A804BE88845B}" dt="2021-05-06T09:32:25.047" v="3985"/>
          <ac:spMkLst>
            <pc:docMk/>
            <pc:sldMk cId="3014397022" sldId="1725"/>
            <ac:spMk id="27" creationId="{520B9A0A-3DED-47E1-A951-246823557967}"/>
          </ac:spMkLst>
        </pc:spChg>
        <pc:spChg chg="add mod ord">
          <ac:chgData name="Hamlet Markarian" userId="4926d2b407f31d77" providerId="LiveId" clId="{1C057F98-2CC4-49E3-A2E2-A804BE88845B}" dt="2021-05-06T09:32:25.047" v="3985"/>
          <ac:spMkLst>
            <pc:docMk/>
            <pc:sldMk cId="3014397022" sldId="1725"/>
            <ac:spMk id="28" creationId="{766A96E2-95ED-48F8-A363-D7C816C59D9F}"/>
          </ac:spMkLst>
        </pc:spChg>
        <pc:spChg chg="add mod ord">
          <ac:chgData name="Hamlet Markarian" userId="4926d2b407f31d77" providerId="LiveId" clId="{1C057F98-2CC4-49E3-A2E2-A804BE88845B}" dt="2021-05-06T09:32:25.047" v="3985"/>
          <ac:spMkLst>
            <pc:docMk/>
            <pc:sldMk cId="3014397022" sldId="1725"/>
            <ac:spMk id="29" creationId="{9E10F043-D918-4564-8571-7A3CD90A6FD4}"/>
          </ac:spMkLst>
        </pc:spChg>
        <pc:spChg chg="mod">
          <ac:chgData name="Hamlet Markarian" userId="4926d2b407f31d77" providerId="LiveId" clId="{1C057F98-2CC4-49E3-A2E2-A804BE88845B}" dt="2021-05-06T09:32:25.047" v="3985"/>
          <ac:spMkLst>
            <pc:docMk/>
            <pc:sldMk cId="3014397022" sldId="1725"/>
            <ac:spMk id="35" creationId="{0F9A0D7E-7FCF-48DF-BAE9-C32DF98CD62E}"/>
          </ac:spMkLst>
        </pc:spChg>
        <pc:spChg chg="mod">
          <ac:chgData name="Hamlet Markarian" userId="4926d2b407f31d77" providerId="LiveId" clId="{1C057F98-2CC4-49E3-A2E2-A804BE88845B}" dt="2021-05-06T09:32:25.047" v="3985"/>
          <ac:spMkLst>
            <pc:docMk/>
            <pc:sldMk cId="3014397022" sldId="1725"/>
            <ac:spMk id="36" creationId="{1968768D-6339-4F5B-BEA1-B14758316542}"/>
          </ac:spMkLst>
        </pc:spChg>
        <pc:spChg chg="mod">
          <ac:chgData name="Hamlet Markarian" userId="4926d2b407f31d77" providerId="LiveId" clId="{1C057F98-2CC4-49E3-A2E2-A804BE88845B}" dt="2021-05-06T09:32:25.047" v="3985"/>
          <ac:spMkLst>
            <pc:docMk/>
            <pc:sldMk cId="3014397022" sldId="1725"/>
            <ac:spMk id="37" creationId="{D00EE6FC-9BEE-4094-AF77-930CBC86E46A}"/>
          </ac:spMkLst>
        </pc:spChg>
        <pc:spChg chg="mod">
          <ac:chgData name="Hamlet Markarian" userId="4926d2b407f31d77" providerId="LiveId" clId="{1C057F98-2CC4-49E3-A2E2-A804BE88845B}" dt="2021-05-06T09:32:25.047" v="3985"/>
          <ac:spMkLst>
            <pc:docMk/>
            <pc:sldMk cId="3014397022" sldId="1725"/>
            <ac:spMk id="38" creationId="{E3EDC7FE-AAA2-41C2-8108-57A0FA8ADF4A}"/>
          </ac:spMkLst>
        </pc:spChg>
        <pc:spChg chg="mod">
          <ac:chgData name="Hamlet Markarian" userId="4926d2b407f31d77" providerId="LiveId" clId="{1C057F98-2CC4-49E3-A2E2-A804BE88845B}" dt="2021-05-06T09:32:25.047" v="3985"/>
          <ac:spMkLst>
            <pc:docMk/>
            <pc:sldMk cId="3014397022" sldId="1725"/>
            <ac:spMk id="39" creationId="{3B13F559-20C8-4B24-A0FF-2A57318C2A51}"/>
          </ac:spMkLst>
        </pc:spChg>
        <pc:spChg chg="mod">
          <ac:chgData name="Hamlet Markarian" userId="4926d2b407f31d77" providerId="LiveId" clId="{1C057F98-2CC4-49E3-A2E2-A804BE88845B}" dt="2021-05-06T09:32:25.047" v="3985"/>
          <ac:spMkLst>
            <pc:docMk/>
            <pc:sldMk cId="3014397022" sldId="1725"/>
            <ac:spMk id="40" creationId="{0CC46578-DA7F-4BB8-9868-87C76AF7AD9E}"/>
          </ac:spMkLst>
        </pc:spChg>
        <pc:spChg chg="del">
          <ac:chgData name="Hamlet Markarian" userId="4926d2b407f31d77" providerId="LiveId" clId="{1C057F98-2CC4-49E3-A2E2-A804BE88845B}" dt="2021-05-05T22:56:07.028" v="3009" actId="478"/>
          <ac:spMkLst>
            <pc:docMk/>
            <pc:sldMk cId="3014397022" sldId="1725"/>
            <ac:spMk id="57" creationId="{B79FE3FB-DDD9-4C52-A866-E3982D872286}"/>
          </ac:spMkLst>
        </pc:spChg>
        <pc:grpChg chg="add mod ord">
          <ac:chgData name="Hamlet Markarian" userId="4926d2b407f31d77" providerId="LiveId" clId="{1C057F98-2CC4-49E3-A2E2-A804BE88845B}" dt="2021-05-06T09:32:25.047" v="3985"/>
          <ac:grpSpMkLst>
            <pc:docMk/>
            <pc:sldMk cId="3014397022" sldId="1725"/>
            <ac:grpSpMk id="18" creationId="{7E82A7AA-9DB0-4124-8846-DC0B12BDD920}"/>
          </ac:grpSpMkLst>
        </pc:grpChg>
        <pc:grpChg chg="mod">
          <ac:chgData name="Hamlet Markarian" userId="4926d2b407f31d77" providerId="LiveId" clId="{1C057F98-2CC4-49E3-A2E2-A804BE88845B}" dt="2021-05-06T09:32:25.047" v="3985"/>
          <ac:grpSpMkLst>
            <pc:docMk/>
            <pc:sldMk cId="3014397022" sldId="1725"/>
            <ac:grpSpMk id="34" creationId="{3FAD39AD-7134-47BF-BA71-B931D44C32CA}"/>
          </ac:grpSpMkLst>
        </pc:grpChg>
        <pc:picChg chg="add mod">
          <ac:chgData name="Hamlet Markarian" userId="4926d2b407f31d77" providerId="LiveId" clId="{1C057F98-2CC4-49E3-A2E2-A804BE88845B}" dt="2021-05-06T09:32:25.047" v="3985"/>
          <ac:picMkLst>
            <pc:docMk/>
            <pc:sldMk cId="3014397022" sldId="1725"/>
            <ac:picMk id="15" creationId="{4E8AFDD4-AE8D-4791-B1E5-D0FE05CDF08A}"/>
          </ac:picMkLst>
        </pc:picChg>
        <pc:picChg chg="add mod">
          <ac:chgData name="Hamlet Markarian" userId="4926d2b407f31d77" providerId="LiveId" clId="{1C057F98-2CC4-49E3-A2E2-A804BE88845B}" dt="2021-05-06T09:32:25.047" v="3985"/>
          <ac:picMkLst>
            <pc:docMk/>
            <pc:sldMk cId="3014397022" sldId="1725"/>
            <ac:picMk id="16" creationId="{9659D954-025D-4B11-83B4-EB11913771C8}"/>
          </ac:picMkLst>
        </pc:picChg>
        <pc:picChg chg="add mod ord">
          <ac:chgData name="Hamlet Markarian" userId="4926d2b407f31d77" providerId="LiveId" clId="{1C057F98-2CC4-49E3-A2E2-A804BE88845B}" dt="2021-05-06T09:32:25.047" v="3985"/>
          <ac:picMkLst>
            <pc:docMk/>
            <pc:sldMk cId="3014397022" sldId="1725"/>
            <ac:picMk id="30" creationId="{1A1BB315-9DD7-4862-BA2C-5CA6F16C4AA5}"/>
          </ac:picMkLst>
        </pc:picChg>
        <pc:picChg chg="add mod ord">
          <ac:chgData name="Hamlet Markarian" userId="4926d2b407f31d77" providerId="LiveId" clId="{1C057F98-2CC4-49E3-A2E2-A804BE88845B}" dt="2021-05-06T09:32:25.047" v="3985"/>
          <ac:picMkLst>
            <pc:docMk/>
            <pc:sldMk cId="3014397022" sldId="1725"/>
            <ac:picMk id="31" creationId="{C72CD5EB-0BA5-4A2E-B25B-CE38B46A22CC}"/>
          </ac:picMkLst>
        </pc:picChg>
        <pc:picChg chg="add mod ord">
          <ac:chgData name="Hamlet Markarian" userId="4926d2b407f31d77" providerId="LiveId" clId="{1C057F98-2CC4-49E3-A2E2-A804BE88845B}" dt="2021-05-06T09:32:25.047" v="3985"/>
          <ac:picMkLst>
            <pc:docMk/>
            <pc:sldMk cId="3014397022" sldId="1725"/>
            <ac:picMk id="32" creationId="{0E70D47B-1D33-4042-8E0A-6F041501F693}"/>
          </ac:picMkLst>
        </pc:picChg>
        <pc:picChg chg="add mod ord">
          <ac:chgData name="Hamlet Markarian" userId="4926d2b407f31d77" providerId="LiveId" clId="{1C057F98-2CC4-49E3-A2E2-A804BE88845B}" dt="2021-05-06T09:32:25.047" v="3985"/>
          <ac:picMkLst>
            <pc:docMk/>
            <pc:sldMk cId="3014397022" sldId="1725"/>
            <ac:picMk id="33" creationId="{C3C8515F-B069-4E21-A478-3A5916648C19}"/>
          </ac:picMkLst>
        </pc:picChg>
        <pc:picChg chg="del">
          <ac:chgData name="Hamlet Markarian" userId="4926d2b407f31d77" providerId="LiveId" clId="{1C057F98-2CC4-49E3-A2E2-A804BE88845B}" dt="2021-05-05T22:56:07.028" v="3009" actId="478"/>
          <ac:picMkLst>
            <pc:docMk/>
            <pc:sldMk cId="3014397022" sldId="1725"/>
            <ac:picMk id="55" creationId="{8949BDD1-2918-4A15-97B5-46AA812BFC63}"/>
          </ac:picMkLst>
        </pc:picChg>
        <pc:picChg chg="del">
          <ac:chgData name="Hamlet Markarian" userId="4926d2b407f31d77" providerId="LiveId" clId="{1C057F98-2CC4-49E3-A2E2-A804BE88845B}" dt="2021-05-05T22:56:07.028" v="3009" actId="478"/>
          <ac:picMkLst>
            <pc:docMk/>
            <pc:sldMk cId="3014397022" sldId="1725"/>
            <ac:picMk id="59" creationId="{B9526696-E983-4EDA-8A8C-E710C71CB59C}"/>
          </ac:picMkLst>
        </pc:picChg>
        <pc:picChg chg="mod">
          <ac:chgData name="Hamlet Markarian" userId="4926d2b407f31d77" providerId="LiveId" clId="{1C057F98-2CC4-49E3-A2E2-A804BE88845B}" dt="2021-05-06T09:32:25.047" v="3985"/>
          <ac:picMkLst>
            <pc:docMk/>
            <pc:sldMk cId="3014397022" sldId="1725"/>
            <ac:picMk id="63" creationId="{42E5420B-3090-4C28-A5A9-60807EFF2A15}"/>
          </ac:picMkLst>
        </pc:picChg>
        <pc:cxnChg chg="mod">
          <ac:chgData name="Hamlet Markarian" userId="4926d2b407f31d77" providerId="LiveId" clId="{1C057F98-2CC4-49E3-A2E2-A804BE88845B}" dt="2021-05-06T09:32:25.047" v="3985"/>
          <ac:cxnSpMkLst>
            <pc:docMk/>
            <pc:sldMk cId="3014397022" sldId="1725"/>
            <ac:cxnSpMk id="19" creationId="{ACD9D767-6E39-4F53-8AFC-FEEAA68D806C}"/>
          </ac:cxnSpMkLst>
        </pc:cxnChg>
        <pc:cxnChg chg="mod">
          <ac:chgData name="Hamlet Markarian" userId="4926d2b407f31d77" providerId="LiveId" clId="{1C057F98-2CC4-49E3-A2E2-A804BE88845B}" dt="2021-05-06T09:32:25.047" v="3985"/>
          <ac:cxnSpMkLst>
            <pc:docMk/>
            <pc:sldMk cId="3014397022" sldId="1725"/>
            <ac:cxnSpMk id="20" creationId="{A5D41BD2-A546-46BF-98C9-4BDD9F06671D}"/>
          </ac:cxnSpMkLst>
        </pc:cxnChg>
        <pc:cxnChg chg="mod">
          <ac:chgData name="Hamlet Markarian" userId="4926d2b407f31d77" providerId="LiveId" clId="{1C057F98-2CC4-49E3-A2E2-A804BE88845B}" dt="2021-05-06T09:32:25.047" v="3985"/>
          <ac:cxnSpMkLst>
            <pc:docMk/>
            <pc:sldMk cId="3014397022" sldId="1725"/>
            <ac:cxnSpMk id="21" creationId="{9818AD02-634B-4BB5-827B-032710822925}"/>
          </ac:cxnSpMkLst>
        </pc:cxnChg>
      </pc:sldChg>
      <pc:sldChg chg="addSp delSp modSp add mod">
        <pc:chgData name="Hamlet Markarian" userId="4926d2b407f31d77" providerId="LiveId" clId="{1C057F98-2CC4-49E3-A2E2-A804BE88845B}" dt="2021-05-06T09:32:25.047" v="3985"/>
        <pc:sldMkLst>
          <pc:docMk/>
          <pc:sldMk cId="687184945" sldId="1726"/>
        </pc:sldMkLst>
        <pc:spChg chg="mod">
          <ac:chgData name="Hamlet Markarian" userId="4926d2b407f31d77" providerId="LiveId" clId="{1C057F98-2CC4-49E3-A2E2-A804BE88845B}" dt="2021-05-06T09:32:25.047" v="3985"/>
          <ac:spMkLst>
            <pc:docMk/>
            <pc:sldMk cId="687184945" sldId="1726"/>
            <ac:spMk id="5" creationId="{BC01E833-A438-4C2A-AF28-2B402D7F80E5}"/>
          </ac:spMkLst>
        </pc:spChg>
        <pc:spChg chg="add del mod">
          <ac:chgData name="Hamlet Markarian" userId="4926d2b407f31d77" providerId="LiveId" clId="{1C057F98-2CC4-49E3-A2E2-A804BE88845B}" dt="2021-05-05T22:59:13.429" v="3036" actId="478"/>
          <ac:spMkLst>
            <pc:docMk/>
            <pc:sldMk cId="687184945" sldId="1726"/>
            <ac:spMk id="14" creationId="{F8CF334E-75D1-4162-BFC5-74F33097EBA4}"/>
          </ac:spMkLst>
        </pc:spChg>
        <pc:spChg chg="add mod">
          <ac:chgData name="Hamlet Markarian" userId="4926d2b407f31d77" providerId="LiveId" clId="{1C057F98-2CC4-49E3-A2E2-A804BE88845B}" dt="2021-05-06T09:32:25.047" v="3985"/>
          <ac:spMkLst>
            <pc:docMk/>
            <pc:sldMk cId="687184945" sldId="1726"/>
            <ac:spMk id="17" creationId="{A24B20C4-BB1C-4DB4-BA5C-DF9F03873216}"/>
          </ac:spMkLst>
        </pc:spChg>
        <pc:spChg chg="add mod ord">
          <ac:chgData name="Hamlet Markarian" userId="4926d2b407f31d77" providerId="LiveId" clId="{1C057F98-2CC4-49E3-A2E2-A804BE88845B}" dt="2021-05-06T09:32:25.047" v="3985"/>
          <ac:spMkLst>
            <pc:docMk/>
            <pc:sldMk cId="687184945" sldId="1726"/>
            <ac:spMk id="20" creationId="{7743CD7C-8EB6-45BF-A72D-043A3C6BB96D}"/>
          </ac:spMkLst>
        </pc:spChg>
        <pc:spChg chg="add mod ord">
          <ac:chgData name="Hamlet Markarian" userId="4926d2b407f31d77" providerId="LiveId" clId="{1C057F98-2CC4-49E3-A2E2-A804BE88845B}" dt="2021-05-06T09:32:25.047" v="3985"/>
          <ac:spMkLst>
            <pc:docMk/>
            <pc:sldMk cId="687184945" sldId="1726"/>
            <ac:spMk id="25" creationId="{77A8C252-71E9-4446-831A-62087E7A433E}"/>
          </ac:spMkLst>
        </pc:spChg>
        <pc:spChg chg="add mod">
          <ac:chgData name="Hamlet Markarian" userId="4926d2b407f31d77" providerId="LiveId" clId="{1C057F98-2CC4-49E3-A2E2-A804BE88845B}" dt="2021-05-06T09:32:25.047" v="3985"/>
          <ac:spMkLst>
            <pc:docMk/>
            <pc:sldMk cId="687184945" sldId="1726"/>
            <ac:spMk id="26" creationId="{39BF5AD5-3419-42C3-BBAA-502B17F426B8}"/>
          </ac:spMkLst>
        </pc:spChg>
        <pc:spChg chg="add mod">
          <ac:chgData name="Hamlet Markarian" userId="4926d2b407f31d77" providerId="LiveId" clId="{1C057F98-2CC4-49E3-A2E2-A804BE88845B}" dt="2021-05-06T09:32:25.047" v="3985"/>
          <ac:spMkLst>
            <pc:docMk/>
            <pc:sldMk cId="687184945" sldId="1726"/>
            <ac:spMk id="27" creationId="{21DFE269-ADB1-41D0-B799-F59AB7F22F54}"/>
          </ac:spMkLst>
        </pc:spChg>
        <pc:spChg chg="add mod">
          <ac:chgData name="Hamlet Markarian" userId="4926d2b407f31d77" providerId="LiveId" clId="{1C057F98-2CC4-49E3-A2E2-A804BE88845B}" dt="2021-05-06T09:32:25.047" v="3985"/>
          <ac:spMkLst>
            <pc:docMk/>
            <pc:sldMk cId="687184945" sldId="1726"/>
            <ac:spMk id="28" creationId="{B80ED0BF-3740-4035-A6B1-77E8D3271C57}"/>
          </ac:spMkLst>
        </pc:spChg>
        <pc:spChg chg="add mod">
          <ac:chgData name="Hamlet Markarian" userId="4926d2b407f31d77" providerId="LiveId" clId="{1C057F98-2CC4-49E3-A2E2-A804BE88845B}" dt="2021-05-06T09:32:25.047" v="3985"/>
          <ac:spMkLst>
            <pc:docMk/>
            <pc:sldMk cId="687184945" sldId="1726"/>
            <ac:spMk id="29" creationId="{7D3AD7DD-9A4E-42D6-A639-6EF44AC8C22D}"/>
          </ac:spMkLst>
        </pc:spChg>
        <pc:spChg chg="add mod">
          <ac:chgData name="Hamlet Markarian" userId="4926d2b407f31d77" providerId="LiveId" clId="{1C057F98-2CC4-49E3-A2E2-A804BE88845B}" dt="2021-05-06T09:32:25.047" v="3985"/>
          <ac:spMkLst>
            <pc:docMk/>
            <pc:sldMk cId="687184945" sldId="1726"/>
            <ac:spMk id="30" creationId="{126A83BE-E0CB-456A-84AF-A91F36724B45}"/>
          </ac:spMkLst>
        </pc:spChg>
        <pc:spChg chg="add mod">
          <ac:chgData name="Hamlet Markarian" userId="4926d2b407f31d77" providerId="LiveId" clId="{1C057F98-2CC4-49E3-A2E2-A804BE88845B}" dt="2021-05-06T09:32:25.047" v="3985"/>
          <ac:spMkLst>
            <pc:docMk/>
            <pc:sldMk cId="687184945" sldId="1726"/>
            <ac:spMk id="31" creationId="{DFB7581A-68FD-4F27-BBC5-A7609B0C10FD}"/>
          </ac:spMkLst>
        </pc:spChg>
        <pc:spChg chg="add mod">
          <ac:chgData name="Hamlet Markarian" userId="4926d2b407f31d77" providerId="LiveId" clId="{1C057F98-2CC4-49E3-A2E2-A804BE88845B}" dt="2021-05-06T09:32:25.047" v="3985"/>
          <ac:spMkLst>
            <pc:docMk/>
            <pc:sldMk cId="687184945" sldId="1726"/>
            <ac:spMk id="32" creationId="{D0767EAC-A5D7-495A-BE07-F48B41540497}"/>
          </ac:spMkLst>
        </pc:spChg>
        <pc:spChg chg="mod">
          <ac:chgData name="Hamlet Markarian" userId="4926d2b407f31d77" providerId="LiveId" clId="{1C057F98-2CC4-49E3-A2E2-A804BE88845B}" dt="2021-05-06T09:32:25.047" v="3985"/>
          <ac:spMkLst>
            <pc:docMk/>
            <pc:sldMk cId="687184945" sldId="1726"/>
            <ac:spMk id="35" creationId="{0F9A0D7E-7FCF-48DF-BAE9-C32DF98CD62E}"/>
          </ac:spMkLst>
        </pc:spChg>
        <pc:spChg chg="mod">
          <ac:chgData name="Hamlet Markarian" userId="4926d2b407f31d77" providerId="LiveId" clId="{1C057F98-2CC4-49E3-A2E2-A804BE88845B}" dt="2021-05-06T09:32:25.047" v="3985"/>
          <ac:spMkLst>
            <pc:docMk/>
            <pc:sldMk cId="687184945" sldId="1726"/>
            <ac:spMk id="36" creationId="{1968768D-6339-4F5B-BEA1-B14758316542}"/>
          </ac:spMkLst>
        </pc:spChg>
        <pc:spChg chg="mod">
          <ac:chgData name="Hamlet Markarian" userId="4926d2b407f31d77" providerId="LiveId" clId="{1C057F98-2CC4-49E3-A2E2-A804BE88845B}" dt="2021-05-06T09:32:25.047" v="3985"/>
          <ac:spMkLst>
            <pc:docMk/>
            <pc:sldMk cId="687184945" sldId="1726"/>
            <ac:spMk id="37" creationId="{D00EE6FC-9BEE-4094-AF77-930CBC86E46A}"/>
          </ac:spMkLst>
        </pc:spChg>
        <pc:spChg chg="mod">
          <ac:chgData name="Hamlet Markarian" userId="4926d2b407f31d77" providerId="LiveId" clId="{1C057F98-2CC4-49E3-A2E2-A804BE88845B}" dt="2021-05-06T09:32:25.047" v="3985"/>
          <ac:spMkLst>
            <pc:docMk/>
            <pc:sldMk cId="687184945" sldId="1726"/>
            <ac:spMk id="38" creationId="{E3EDC7FE-AAA2-41C2-8108-57A0FA8ADF4A}"/>
          </ac:spMkLst>
        </pc:spChg>
        <pc:spChg chg="mod">
          <ac:chgData name="Hamlet Markarian" userId="4926d2b407f31d77" providerId="LiveId" clId="{1C057F98-2CC4-49E3-A2E2-A804BE88845B}" dt="2021-05-06T09:32:25.047" v="3985"/>
          <ac:spMkLst>
            <pc:docMk/>
            <pc:sldMk cId="687184945" sldId="1726"/>
            <ac:spMk id="39" creationId="{3B13F559-20C8-4B24-A0FF-2A57318C2A51}"/>
          </ac:spMkLst>
        </pc:spChg>
        <pc:spChg chg="mod">
          <ac:chgData name="Hamlet Markarian" userId="4926d2b407f31d77" providerId="LiveId" clId="{1C057F98-2CC4-49E3-A2E2-A804BE88845B}" dt="2021-05-06T09:32:25.047" v="3985"/>
          <ac:spMkLst>
            <pc:docMk/>
            <pc:sldMk cId="687184945" sldId="1726"/>
            <ac:spMk id="40" creationId="{0CC46578-DA7F-4BB8-9868-87C76AF7AD9E}"/>
          </ac:spMkLst>
        </pc:spChg>
        <pc:spChg chg="mod">
          <ac:chgData name="Hamlet Markarian" userId="4926d2b407f31d77" providerId="LiveId" clId="{1C057F98-2CC4-49E3-A2E2-A804BE88845B}" dt="2021-05-06T09:32:25.047" v="3985"/>
          <ac:spMkLst>
            <pc:docMk/>
            <pc:sldMk cId="687184945" sldId="1726"/>
            <ac:spMk id="44" creationId="{162E2D63-7A3E-44FA-B675-052218CBAD34}"/>
          </ac:spMkLst>
        </pc:spChg>
        <pc:spChg chg="del">
          <ac:chgData name="Hamlet Markarian" userId="4926d2b407f31d77" providerId="LiveId" clId="{1C057F98-2CC4-49E3-A2E2-A804BE88845B}" dt="2021-05-05T22:56:03.173" v="3007" actId="478"/>
          <ac:spMkLst>
            <pc:docMk/>
            <pc:sldMk cId="687184945" sldId="1726"/>
            <ac:spMk id="57" creationId="{B79FE3FB-DDD9-4C52-A866-E3982D872286}"/>
          </ac:spMkLst>
        </pc:spChg>
        <pc:grpChg chg="add mod">
          <ac:chgData name="Hamlet Markarian" userId="4926d2b407f31d77" providerId="LiveId" clId="{1C057F98-2CC4-49E3-A2E2-A804BE88845B}" dt="2021-05-06T09:32:25.047" v="3985"/>
          <ac:grpSpMkLst>
            <pc:docMk/>
            <pc:sldMk cId="687184945" sldId="1726"/>
            <ac:grpSpMk id="21" creationId="{57B47475-86BF-4DD2-8640-2DED14A0DB6A}"/>
          </ac:grpSpMkLst>
        </pc:grpChg>
        <pc:grpChg chg="mod">
          <ac:chgData name="Hamlet Markarian" userId="4926d2b407f31d77" providerId="LiveId" clId="{1C057F98-2CC4-49E3-A2E2-A804BE88845B}" dt="2021-05-06T09:32:25.047" v="3985"/>
          <ac:grpSpMkLst>
            <pc:docMk/>
            <pc:sldMk cId="687184945" sldId="1726"/>
            <ac:grpSpMk id="34" creationId="{3FAD39AD-7134-47BF-BA71-B931D44C32CA}"/>
          </ac:grpSpMkLst>
        </pc:grpChg>
        <pc:grpChg chg="add mod">
          <ac:chgData name="Hamlet Markarian" userId="4926d2b407f31d77" providerId="LiveId" clId="{1C057F98-2CC4-49E3-A2E2-A804BE88845B}" dt="2021-05-06T09:32:25.047" v="3985"/>
          <ac:grpSpMkLst>
            <pc:docMk/>
            <pc:sldMk cId="687184945" sldId="1726"/>
            <ac:grpSpMk id="42" creationId="{A5AFD7DE-825F-4FC3-B30C-7D8AAA1F478F}"/>
          </ac:grpSpMkLst>
        </pc:grpChg>
        <pc:picChg chg="add del mod">
          <ac:chgData name="Hamlet Markarian" userId="4926d2b407f31d77" providerId="LiveId" clId="{1C057F98-2CC4-49E3-A2E2-A804BE88845B}" dt="2021-05-05T22:59:13.429" v="3036" actId="478"/>
          <ac:picMkLst>
            <pc:docMk/>
            <pc:sldMk cId="687184945" sldId="1726"/>
            <ac:picMk id="15" creationId="{49BEFD41-2A8C-4FDB-9B30-76A34AAF502D}"/>
          </ac:picMkLst>
        </pc:picChg>
        <pc:picChg chg="add del mod">
          <ac:chgData name="Hamlet Markarian" userId="4926d2b407f31d77" providerId="LiveId" clId="{1C057F98-2CC4-49E3-A2E2-A804BE88845B}" dt="2021-05-05T22:59:13.429" v="3036" actId="478"/>
          <ac:picMkLst>
            <pc:docMk/>
            <pc:sldMk cId="687184945" sldId="1726"/>
            <ac:picMk id="16" creationId="{51B2943D-3C79-4231-A0D3-010BA80C2367}"/>
          </ac:picMkLst>
        </pc:picChg>
        <pc:picChg chg="add mod">
          <ac:chgData name="Hamlet Markarian" userId="4926d2b407f31d77" providerId="LiveId" clId="{1C057F98-2CC4-49E3-A2E2-A804BE88845B}" dt="2021-05-06T09:32:25.047" v="3985"/>
          <ac:picMkLst>
            <pc:docMk/>
            <pc:sldMk cId="687184945" sldId="1726"/>
            <ac:picMk id="18" creationId="{923AE832-74A1-4E4F-B49E-11B55C5098AA}"/>
          </ac:picMkLst>
        </pc:picChg>
        <pc:picChg chg="add mod">
          <ac:chgData name="Hamlet Markarian" userId="4926d2b407f31d77" providerId="LiveId" clId="{1C057F98-2CC4-49E3-A2E2-A804BE88845B}" dt="2021-05-06T09:32:25.047" v="3985"/>
          <ac:picMkLst>
            <pc:docMk/>
            <pc:sldMk cId="687184945" sldId="1726"/>
            <ac:picMk id="19" creationId="{76A50D25-B8F0-44D1-989C-17690E209F01}"/>
          </ac:picMkLst>
        </pc:picChg>
        <pc:picChg chg="add mod">
          <ac:chgData name="Hamlet Markarian" userId="4926d2b407f31d77" providerId="LiveId" clId="{1C057F98-2CC4-49E3-A2E2-A804BE88845B}" dt="2021-05-06T09:32:25.047" v="3985"/>
          <ac:picMkLst>
            <pc:docMk/>
            <pc:sldMk cId="687184945" sldId="1726"/>
            <ac:picMk id="33" creationId="{74B2A3B4-1EA2-4D41-9AA2-F69DB4097108}"/>
          </ac:picMkLst>
        </pc:picChg>
        <pc:picChg chg="add mod">
          <ac:chgData name="Hamlet Markarian" userId="4926d2b407f31d77" providerId="LiveId" clId="{1C057F98-2CC4-49E3-A2E2-A804BE88845B}" dt="2021-05-06T09:32:25.047" v="3985"/>
          <ac:picMkLst>
            <pc:docMk/>
            <pc:sldMk cId="687184945" sldId="1726"/>
            <ac:picMk id="41" creationId="{E3C1215B-EAF4-4AA7-887C-97ABEA09C5D6}"/>
          </ac:picMkLst>
        </pc:picChg>
        <pc:picChg chg="mod">
          <ac:chgData name="Hamlet Markarian" userId="4926d2b407f31d77" providerId="LiveId" clId="{1C057F98-2CC4-49E3-A2E2-A804BE88845B}" dt="2021-05-06T09:32:25.047" v="3985"/>
          <ac:picMkLst>
            <pc:docMk/>
            <pc:sldMk cId="687184945" sldId="1726"/>
            <ac:picMk id="43" creationId="{1F7DB5DD-97F9-4E44-A102-060C2F8CBA65}"/>
          </ac:picMkLst>
        </pc:picChg>
        <pc:picChg chg="add mod">
          <ac:chgData name="Hamlet Markarian" userId="4926d2b407f31d77" providerId="LiveId" clId="{1C057F98-2CC4-49E3-A2E2-A804BE88845B}" dt="2021-05-06T09:32:25.047" v="3985"/>
          <ac:picMkLst>
            <pc:docMk/>
            <pc:sldMk cId="687184945" sldId="1726"/>
            <ac:picMk id="45" creationId="{5AA3D9C3-C228-496F-A796-BBE176BB80C4}"/>
          </ac:picMkLst>
        </pc:picChg>
        <pc:picChg chg="del">
          <ac:chgData name="Hamlet Markarian" userId="4926d2b407f31d77" providerId="LiveId" clId="{1C057F98-2CC4-49E3-A2E2-A804BE88845B}" dt="2021-05-05T22:56:03.173" v="3007" actId="478"/>
          <ac:picMkLst>
            <pc:docMk/>
            <pc:sldMk cId="687184945" sldId="1726"/>
            <ac:picMk id="55" creationId="{8949BDD1-2918-4A15-97B5-46AA812BFC63}"/>
          </ac:picMkLst>
        </pc:picChg>
        <pc:picChg chg="del">
          <ac:chgData name="Hamlet Markarian" userId="4926d2b407f31d77" providerId="LiveId" clId="{1C057F98-2CC4-49E3-A2E2-A804BE88845B}" dt="2021-05-05T22:56:03.173" v="3007" actId="478"/>
          <ac:picMkLst>
            <pc:docMk/>
            <pc:sldMk cId="687184945" sldId="1726"/>
            <ac:picMk id="59" creationId="{B9526696-E983-4EDA-8A8C-E710C71CB59C}"/>
          </ac:picMkLst>
        </pc:picChg>
        <pc:picChg chg="mod">
          <ac:chgData name="Hamlet Markarian" userId="4926d2b407f31d77" providerId="LiveId" clId="{1C057F98-2CC4-49E3-A2E2-A804BE88845B}" dt="2021-05-06T09:32:25.047" v="3985"/>
          <ac:picMkLst>
            <pc:docMk/>
            <pc:sldMk cId="687184945" sldId="1726"/>
            <ac:picMk id="63" creationId="{42E5420B-3090-4C28-A5A9-60807EFF2A15}"/>
          </ac:picMkLst>
        </pc:picChg>
        <pc:cxnChg chg="mod">
          <ac:chgData name="Hamlet Markarian" userId="4926d2b407f31d77" providerId="LiveId" clId="{1C057F98-2CC4-49E3-A2E2-A804BE88845B}" dt="2021-05-06T09:32:25.047" v="3985"/>
          <ac:cxnSpMkLst>
            <pc:docMk/>
            <pc:sldMk cId="687184945" sldId="1726"/>
            <ac:cxnSpMk id="22" creationId="{2A9385BE-571F-499C-858E-FBAED9CE0D79}"/>
          </ac:cxnSpMkLst>
        </pc:cxnChg>
        <pc:cxnChg chg="mod">
          <ac:chgData name="Hamlet Markarian" userId="4926d2b407f31d77" providerId="LiveId" clId="{1C057F98-2CC4-49E3-A2E2-A804BE88845B}" dt="2021-05-06T09:32:25.047" v="3985"/>
          <ac:cxnSpMkLst>
            <pc:docMk/>
            <pc:sldMk cId="687184945" sldId="1726"/>
            <ac:cxnSpMk id="23" creationId="{9A85FBE1-B31E-4D3F-AE01-1CC1D3805706}"/>
          </ac:cxnSpMkLst>
        </pc:cxnChg>
        <pc:cxnChg chg="mod">
          <ac:chgData name="Hamlet Markarian" userId="4926d2b407f31d77" providerId="LiveId" clId="{1C057F98-2CC4-49E3-A2E2-A804BE88845B}" dt="2021-05-06T09:32:25.047" v="3985"/>
          <ac:cxnSpMkLst>
            <pc:docMk/>
            <pc:sldMk cId="687184945" sldId="1726"/>
            <ac:cxnSpMk id="24" creationId="{74086BC0-2E1B-4C2D-AD84-B85CCBCA4424}"/>
          </ac:cxnSpMkLst>
        </pc:cxnChg>
      </pc:sldChg>
      <pc:sldChg chg="addSp delSp modSp add mod">
        <pc:chgData name="Hamlet Markarian" userId="4926d2b407f31d77" providerId="LiveId" clId="{1C057F98-2CC4-49E3-A2E2-A804BE88845B}" dt="2021-05-06T09:32:25.047" v="3985"/>
        <pc:sldMkLst>
          <pc:docMk/>
          <pc:sldMk cId="4038959978" sldId="1727"/>
        </pc:sldMkLst>
        <pc:spChg chg="mod">
          <ac:chgData name="Hamlet Markarian" userId="4926d2b407f31d77" providerId="LiveId" clId="{1C057F98-2CC4-49E3-A2E2-A804BE88845B}" dt="2021-05-06T09:32:25.047" v="3985"/>
          <ac:spMkLst>
            <pc:docMk/>
            <pc:sldMk cId="4038959978" sldId="1727"/>
            <ac:spMk id="5" creationId="{BC01E833-A438-4C2A-AF28-2B402D7F80E5}"/>
          </ac:spMkLst>
        </pc:spChg>
        <pc:spChg chg="add del mod">
          <ac:chgData name="Hamlet Markarian" userId="4926d2b407f31d77" providerId="LiveId" clId="{1C057F98-2CC4-49E3-A2E2-A804BE88845B}" dt="2021-05-05T23:00:18.644" v="3045" actId="478"/>
          <ac:spMkLst>
            <pc:docMk/>
            <pc:sldMk cId="4038959978" sldId="1727"/>
            <ac:spMk id="14" creationId="{EEAB5ADB-1E03-4E92-946A-62092C3778A2}"/>
          </ac:spMkLst>
        </pc:spChg>
        <pc:spChg chg="add mod">
          <ac:chgData name="Hamlet Markarian" userId="4926d2b407f31d77" providerId="LiveId" clId="{1C057F98-2CC4-49E3-A2E2-A804BE88845B}" dt="2021-05-06T09:32:25.047" v="3985"/>
          <ac:spMkLst>
            <pc:docMk/>
            <pc:sldMk cId="4038959978" sldId="1727"/>
            <ac:spMk id="17" creationId="{3602B269-6892-43F9-8557-E7AC8380C230}"/>
          </ac:spMkLst>
        </pc:spChg>
        <pc:spChg chg="add mod">
          <ac:chgData name="Hamlet Markarian" userId="4926d2b407f31d77" providerId="LiveId" clId="{1C057F98-2CC4-49E3-A2E2-A804BE88845B}" dt="2021-05-06T09:32:25.047" v="3985"/>
          <ac:spMkLst>
            <pc:docMk/>
            <pc:sldMk cId="4038959978" sldId="1727"/>
            <ac:spMk id="20" creationId="{B724591F-DDE5-4E89-B191-EAD6D7CA763D}"/>
          </ac:spMkLst>
        </pc:spChg>
        <pc:spChg chg="add mod">
          <ac:chgData name="Hamlet Markarian" userId="4926d2b407f31d77" providerId="LiveId" clId="{1C057F98-2CC4-49E3-A2E2-A804BE88845B}" dt="2021-05-06T09:32:25.047" v="3985"/>
          <ac:spMkLst>
            <pc:docMk/>
            <pc:sldMk cId="4038959978" sldId="1727"/>
            <ac:spMk id="22" creationId="{80C9C8CF-F94A-452B-A74E-F12668F65475}"/>
          </ac:spMkLst>
        </pc:spChg>
        <pc:spChg chg="add mod">
          <ac:chgData name="Hamlet Markarian" userId="4926d2b407f31d77" providerId="LiveId" clId="{1C057F98-2CC4-49E3-A2E2-A804BE88845B}" dt="2021-05-06T09:32:25.047" v="3985"/>
          <ac:spMkLst>
            <pc:docMk/>
            <pc:sldMk cId="4038959978" sldId="1727"/>
            <ac:spMk id="23" creationId="{BE340D1D-5797-40CD-8C09-1DA621348CAC}"/>
          </ac:spMkLst>
        </pc:spChg>
        <pc:spChg chg="add mod">
          <ac:chgData name="Hamlet Markarian" userId="4926d2b407f31d77" providerId="LiveId" clId="{1C057F98-2CC4-49E3-A2E2-A804BE88845B}" dt="2021-05-06T09:32:25.047" v="3985"/>
          <ac:spMkLst>
            <pc:docMk/>
            <pc:sldMk cId="4038959978" sldId="1727"/>
            <ac:spMk id="24" creationId="{F8ED4105-C4BB-4024-B7CC-937C911CEF2B}"/>
          </ac:spMkLst>
        </pc:spChg>
        <pc:spChg chg="add mod">
          <ac:chgData name="Hamlet Markarian" userId="4926d2b407f31d77" providerId="LiveId" clId="{1C057F98-2CC4-49E3-A2E2-A804BE88845B}" dt="2021-05-06T09:32:25.047" v="3985"/>
          <ac:spMkLst>
            <pc:docMk/>
            <pc:sldMk cId="4038959978" sldId="1727"/>
            <ac:spMk id="25" creationId="{56D120AF-D744-45FB-B48F-60DDD370E3FB}"/>
          </ac:spMkLst>
        </pc:spChg>
        <pc:spChg chg="add mod">
          <ac:chgData name="Hamlet Markarian" userId="4926d2b407f31d77" providerId="LiveId" clId="{1C057F98-2CC4-49E3-A2E2-A804BE88845B}" dt="2021-05-06T09:32:25.047" v="3985"/>
          <ac:spMkLst>
            <pc:docMk/>
            <pc:sldMk cId="4038959978" sldId="1727"/>
            <ac:spMk id="26" creationId="{739492C2-4D5F-4F0A-B230-302315E3C263}"/>
          </ac:spMkLst>
        </pc:spChg>
        <pc:spChg chg="add mod">
          <ac:chgData name="Hamlet Markarian" userId="4926d2b407f31d77" providerId="LiveId" clId="{1C057F98-2CC4-49E3-A2E2-A804BE88845B}" dt="2021-05-06T09:32:25.047" v="3985"/>
          <ac:spMkLst>
            <pc:docMk/>
            <pc:sldMk cId="4038959978" sldId="1727"/>
            <ac:spMk id="27" creationId="{286E264A-9581-414C-8124-8C2C8C9C5885}"/>
          </ac:spMkLst>
        </pc:spChg>
        <pc:spChg chg="mod">
          <ac:chgData name="Hamlet Markarian" userId="4926d2b407f31d77" providerId="LiveId" clId="{1C057F98-2CC4-49E3-A2E2-A804BE88845B}" dt="2021-05-06T09:32:25.047" v="3985"/>
          <ac:spMkLst>
            <pc:docMk/>
            <pc:sldMk cId="4038959978" sldId="1727"/>
            <ac:spMk id="35" creationId="{0F9A0D7E-7FCF-48DF-BAE9-C32DF98CD62E}"/>
          </ac:spMkLst>
        </pc:spChg>
        <pc:spChg chg="mod">
          <ac:chgData name="Hamlet Markarian" userId="4926d2b407f31d77" providerId="LiveId" clId="{1C057F98-2CC4-49E3-A2E2-A804BE88845B}" dt="2021-05-06T09:32:25.047" v="3985"/>
          <ac:spMkLst>
            <pc:docMk/>
            <pc:sldMk cId="4038959978" sldId="1727"/>
            <ac:spMk id="36" creationId="{1968768D-6339-4F5B-BEA1-B14758316542}"/>
          </ac:spMkLst>
        </pc:spChg>
        <pc:spChg chg="mod">
          <ac:chgData name="Hamlet Markarian" userId="4926d2b407f31d77" providerId="LiveId" clId="{1C057F98-2CC4-49E3-A2E2-A804BE88845B}" dt="2021-05-06T09:32:25.047" v="3985"/>
          <ac:spMkLst>
            <pc:docMk/>
            <pc:sldMk cId="4038959978" sldId="1727"/>
            <ac:spMk id="37" creationId="{D00EE6FC-9BEE-4094-AF77-930CBC86E46A}"/>
          </ac:spMkLst>
        </pc:spChg>
        <pc:spChg chg="mod">
          <ac:chgData name="Hamlet Markarian" userId="4926d2b407f31d77" providerId="LiveId" clId="{1C057F98-2CC4-49E3-A2E2-A804BE88845B}" dt="2021-05-06T09:32:25.047" v="3985"/>
          <ac:spMkLst>
            <pc:docMk/>
            <pc:sldMk cId="4038959978" sldId="1727"/>
            <ac:spMk id="38" creationId="{E3EDC7FE-AAA2-41C2-8108-57A0FA8ADF4A}"/>
          </ac:spMkLst>
        </pc:spChg>
        <pc:spChg chg="mod">
          <ac:chgData name="Hamlet Markarian" userId="4926d2b407f31d77" providerId="LiveId" clId="{1C057F98-2CC4-49E3-A2E2-A804BE88845B}" dt="2021-05-06T09:32:25.047" v="3985"/>
          <ac:spMkLst>
            <pc:docMk/>
            <pc:sldMk cId="4038959978" sldId="1727"/>
            <ac:spMk id="39" creationId="{3B13F559-20C8-4B24-A0FF-2A57318C2A51}"/>
          </ac:spMkLst>
        </pc:spChg>
        <pc:spChg chg="mod">
          <ac:chgData name="Hamlet Markarian" userId="4926d2b407f31d77" providerId="LiveId" clId="{1C057F98-2CC4-49E3-A2E2-A804BE88845B}" dt="2021-05-06T09:32:25.047" v="3985"/>
          <ac:spMkLst>
            <pc:docMk/>
            <pc:sldMk cId="4038959978" sldId="1727"/>
            <ac:spMk id="40" creationId="{0CC46578-DA7F-4BB8-9868-87C76AF7AD9E}"/>
          </ac:spMkLst>
        </pc:spChg>
        <pc:spChg chg="del">
          <ac:chgData name="Hamlet Markarian" userId="4926d2b407f31d77" providerId="LiveId" clId="{1C057F98-2CC4-49E3-A2E2-A804BE88845B}" dt="2021-05-05T22:55:56.036" v="3005" actId="478"/>
          <ac:spMkLst>
            <pc:docMk/>
            <pc:sldMk cId="4038959978" sldId="1727"/>
            <ac:spMk id="57" creationId="{B79FE3FB-DDD9-4C52-A866-E3982D872286}"/>
          </ac:spMkLst>
        </pc:spChg>
        <pc:grpChg chg="mod">
          <ac:chgData name="Hamlet Markarian" userId="4926d2b407f31d77" providerId="LiveId" clId="{1C057F98-2CC4-49E3-A2E2-A804BE88845B}" dt="2021-05-06T09:32:25.047" v="3985"/>
          <ac:grpSpMkLst>
            <pc:docMk/>
            <pc:sldMk cId="4038959978" sldId="1727"/>
            <ac:grpSpMk id="34" creationId="{3FAD39AD-7134-47BF-BA71-B931D44C32CA}"/>
          </ac:grpSpMkLst>
        </pc:grpChg>
        <pc:picChg chg="add del mod">
          <ac:chgData name="Hamlet Markarian" userId="4926d2b407f31d77" providerId="LiveId" clId="{1C057F98-2CC4-49E3-A2E2-A804BE88845B}" dt="2021-05-05T23:00:18.644" v="3045" actId="478"/>
          <ac:picMkLst>
            <pc:docMk/>
            <pc:sldMk cId="4038959978" sldId="1727"/>
            <ac:picMk id="15" creationId="{5A519C46-600E-462B-8212-53B30A5EC9E7}"/>
          </ac:picMkLst>
        </pc:picChg>
        <pc:picChg chg="add del mod">
          <ac:chgData name="Hamlet Markarian" userId="4926d2b407f31d77" providerId="LiveId" clId="{1C057F98-2CC4-49E3-A2E2-A804BE88845B}" dt="2021-05-05T23:00:18.644" v="3045" actId="478"/>
          <ac:picMkLst>
            <pc:docMk/>
            <pc:sldMk cId="4038959978" sldId="1727"/>
            <ac:picMk id="16" creationId="{8D4A0EF2-000A-4C35-B1AE-17374CB760C0}"/>
          </ac:picMkLst>
        </pc:picChg>
        <pc:picChg chg="add mod">
          <ac:chgData name="Hamlet Markarian" userId="4926d2b407f31d77" providerId="LiveId" clId="{1C057F98-2CC4-49E3-A2E2-A804BE88845B}" dt="2021-05-06T09:32:25.047" v="3985"/>
          <ac:picMkLst>
            <pc:docMk/>
            <pc:sldMk cId="4038959978" sldId="1727"/>
            <ac:picMk id="18" creationId="{224B9950-F1A6-4765-BA1A-45B1502906EB}"/>
          </ac:picMkLst>
        </pc:picChg>
        <pc:picChg chg="add mod">
          <ac:chgData name="Hamlet Markarian" userId="4926d2b407f31d77" providerId="LiveId" clId="{1C057F98-2CC4-49E3-A2E2-A804BE88845B}" dt="2021-05-06T09:32:25.047" v="3985"/>
          <ac:picMkLst>
            <pc:docMk/>
            <pc:sldMk cId="4038959978" sldId="1727"/>
            <ac:picMk id="19" creationId="{A764C756-BFFD-4DB2-8DC0-092EFC3274CA}"/>
          </ac:picMkLst>
        </pc:picChg>
        <pc:picChg chg="add mod">
          <ac:chgData name="Hamlet Markarian" userId="4926d2b407f31d77" providerId="LiveId" clId="{1C057F98-2CC4-49E3-A2E2-A804BE88845B}" dt="2021-05-06T09:32:25.047" v="3985"/>
          <ac:picMkLst>
            <pc:docMk/>
            <pc:sldMk cId="4038959978" sldId="1727"/>
            <ac:picMk id="21" creationId="{BE47E0D5-CBD9-49E7-97FD-A8ED7F03218C}"/>
          </ac:picMkLst>
        </pc:picChg>
        <pc:picChg chg="del">
          <ac:chgData name="Hamlet Markarian" userId="4926d2b407f31d77" providerId="LiveId" clId="{1C057F98-2CC4-49E3-A2E2-A804BE88845B}" dt="2021-05-05T22:55:56.036" v="3005" actId="478"/>
          <ac:picMkLst>
            <pc:docMk/>
            <pc:sldMk cId="4038959978" sldId="1727"/>
            <ac:picMk id="55" creationId="{8949BDD1-2918-4A15-97B5-46AA812BFC63}"/>
          </ac:picMkLst>
        </pc:picChg>
        <pc:picChg chg="del">
          <ac:chgData name="Hamlet Markarian" userId="4926d2b407f31d77" providerId="LiveId" clId="{1C057F98-2CC4-49E3-A2E2-A804BE88845B}" dt="2021-05-05T22:55:56.036" v="3005" actId="478"/>
          <ac:picMkLst>
            <pc:docMk/>
            <pc:sldMk cId="4038959978" sldId="1727"/>
            <ac:picMk id="59" creationId="{B9526696-E983-4EDA-8A8C-E710C71CB59C}"/>
          </ac:picMkLst>
        </pc:picChg>
        <pc:picChg chg="mod">
          <ac:chgData name="Hamlet Markarian" userId="4926d2b407f31d77" providerId="LiveId" clId="{1C057F98-2CC4-49E3-A2E2-A804BE88845B}" dt="2021-05-06T09:32:25.047" v="3985"/>
          <ac:picMkLst>
            <pc:docMk/>
            <pc:sldMk cId="4038959978" sldId="1727"/>
            <ac:picMk id="63" creationId="{42E5420B-3090-4C28-A5A9-60807EFF2A15}"/>
          </ac:picMkLst>
        </pc:picChg>
      </pc:sldChg>
      <pc:sldChg chg="addSp modSp add mod">
        <pc:chgData name="Hamlet Markarian" userId="4926d2b407f31d77" providerId="LiveId" clId="{1C057F98-2CC4-49E3-A2E2-A804BE88845B}" dt="2021-05-06T09:32:25.047" v="3985"/>
        <pc:sldMkLst>
          <pc:docMk/>
          <pc:sldMk cId="3749442391" sldId="1728"/>
        </pc:sldMkLst>
        <pc:spChg chg="mod">
          <ac:chgData name="Hamlet Markarian" userId="4926d2b407f31d77" providerId="LiveId" clId="{1C057F98-2CC4-49E3-A2E2-A804BE88845B}" dt="2021-05-06T09:32:25.047" v="3985"/>
          <ac:spMkLst>
            <pc:docMk/>
            <pc:sldMk cId="3749442391" sldId="1728"/>
            <ac:spMk id="5" creationId="{BC01E833-A438-4C2A-AF28-2B402D7F80E5}"/>
          </ac:spMkLst>
        </pc:spChg>
        <pc:spChg chg="add mod">
          <ac:chgData name="Hamlet Markarian" userId="4926d2b407f31d77" providerId="LiveId" clId="{1C057F98-2CC4-49E3-A2E2-A804BE88845B}" dt="2021-05-06T09:32:25.047" v="3985"/>
          <ac:spMkLst>
            <pc:docMk/>
            <pc:sldMk cId="3749442391" sldId="1728"/>
            <ac:spMk id="14" creationId="{F35253FB-851A-4427-BDF9-C4B898A68E50}"/>
          </ac:spMkLst>
        </pc:spChg>
        <pc:spChg chg="add mod">
          <ac:chgData name="Hamlet Markarian" userId="4926d2b407f31d77" providerId="LiveId" clId="{1C057F98-2CC4-49E3-A2E2-A804BE88845B}" dt="2021-05-06T09:32:25.047" v="3985"/>
          <ac:spMkLst>
            <pc:docMk/>
            <pc:sldMk cId="3749442391" sldId="1728"/>
            <ac:spMk id="15" creationId="{2D10CDA8-E9E3-4905-ACFD-A75C5EA7FBE4}"/>
          </ac:spMkLst>
        </pc:spChg>
        <pc:spChg chg="add mod">
          <ac:chgData name="Hamlet Markarian" userId="4926d2b407f31d77" providerId="LiveId" clId="{1C057F98-2CC4-49E3-A2E2-A804BE88845B}" dt="2021-05-06T09:32:25.047" v="3985"/>
          <ac:spMkLst>
            <pc:docMk/>
            <pc:sldMk cId="3749442391" sldId="1728"/>
            <ac:spMk id="17" creationId="{51DB2DC3-EEEC-4B8D-A510-58865C3F0748}"/>
          </ac:spMkLst>
        </pc:spChg>
        <pc:spChg chg="add mod">
          <ac:chgData name="Hamlet Markarian" userId="4926d2b407f31d77" providerId="LiveId" clId="{1C057F98-2CC4-49E3-A2E2-A804BE88845B}" dt="2021-05-06T09:32:25.047" v="3985"/>
          <ac:spMkLst>
            <pc:docMk/>
            <pc:sldMk cId="3749442391" sldId="1728"/>
            <ac:spMk id="19" creationId="{E6C3E7B8-654A-4103-A566-0C5BD22328EE}"/>
          </ac:spMkLst>
        </pc:spChg>
        <pc:spChg chg="add mod">
          <ac:chgData name="Hamlet Markarian" userId="4926d2b407f31d77" providerId="LiveId" clId="{1C057F98-2CC4-49E3-A2E2-A804BE88845B}" dt="2021-05-06T09:32:25.047" v="3985"/>
          <ac:spMkLst>
            <pc:docMk/>
            <pc:sldMk cId="3749442391" sldId="1728"/>
            <ac:spMk id="21" creationId="{D952FFDD-0B47-4B14-A094-74211EA1B6A2}"/>
          </ac:spMkLst>
        </pc:spChg>
        <pc:spChg chg="add mod">
          <ac:chgData name="Hamlet Markarian" userId="4926d2b407f31d77" providerId="LiveId" clId="{1C057F98-2CC4-49E3-A2E2-A804BE88845B}" dt="2021-05-06T09:32:25.047" v="3985"/>
          <ac:spMkLst>
            <pc:docMk/>
            <pc:sldMk cId="3749442391" sldId="1728"/>
            <ac:spMk id="22" creationId="{60C832A9-97D9-4FFA-B005-4FC92175E6D5}"/>
          </ac:spMkLst>
        </pc:spChg>
        <pc:spChg chg="add mod">
          <ac:chgData name="Hamlet Markarian" userId="4926d2b407f31d77" providerId="LiveId" clId="{1C057F98-2CC4-49E3-A2E2-A804BE88845B}" dt="2021-05-06T09:32:25.047" v="3985"/>
          <ac:spMkLst>
            <pc:docMk/>
            <pc:sldMk cId="3749442391" sldId="1728"/>
            <ac:spMk id="23" creationId="{2342F961-AEEF-402F-8FDB-23ABC2C69D6B}"/>
          </ac:spMkLst>
        </pc:spChg>
        <pc:spChg chg="add mod">
          <ac:chgData name="Hamlet Markarian" userId="4926d2b407f31d77" providerId="LiveId" clId="{1C057F98-2CC4-49E3-A2E2-A804BE88845B}" dt="2021-05-06T09:32:25.047" v="3985"/>
          <ac:spMkLst>
            <pc:docMk/>
            <pc:sldMk cId="3749442391" sldId="1728"/>
            <ac:spMk id="24" creationId="{B5F38A3F-8B08-4B60-B1DB-0D0250673D74}"/>
          </ac:spMkLst>
        </pc:spChg>
        <pc:spChg chg="add mod">
          <ac:chgData name="Hamlet Markarian" userId="4926d2b407f31d77" providerId="LiveId" clId="{1C057F98-2CC4-49E3-A2E2-A804BE88845B}" dt="2021-05-06T09:32:25.047" v="3985"/>
          <ac:spMkLst>
            <pc:docMk/>
            <pc:sldMk cId="3749442391" sldId="1728"/>
            <ac:spMk id="25" creationId="{5DB4E7D0-586B-4212-B2DC-E220BED702D7}"/>
          </ac:spMkLst>
        </pc:spChg>
        <pc:spChg chg="add mod">
          <ac:chgData name="Hamlet Markarian" userId="4926d2b407f31d77" providerId="LiveId" clId="{1C057F98-2CC4-49E3-A2E2-A804BE88845B}" dt="2021-05-06T09:32:25.047" v="3985"/>
          <ac:spMkLst>
            <pc:docMk/>
            <pc:sldMk cId="3749442391" sldId="1728"/>
            <ac:spMk id="26" creationId="{38810F8A-C5CA-4837-B8BA-AB38B07AF4A6}"/>
          </ac:spMkLst>
        </pc:spChg>
        <pc:spChg chg="mod">
          <ac:chgData name="Hamlet Markarian" userId="4926d2b407f31d77" providerId="LiveId" clId="{1C057F98-2CC4-49E3-A2E2-A804BE88845B}" dt="2021-05-06T09:32:25.047" v="3985"/>
          <ac:spMkLst>
            <pc:docMk/>
            <pc:sldMk cId="3749442391" sldId="1728"/>
            <ac:spMk id="35" creationId="{0F9A0D7E-7FCF-48DF-BAE9-C32DF98CD62E}"/>
          </ac:spMkLst>
        </pc:spChg>
        <pc:spChg chg="mod">
          <ac:chgData name="Hamlet Markarian" userId="4926d2b407f31d77" providerId="LiveId" clId="{1C057F98-2CC4-49E3-A2E2-A804BE88845B}" dt="2021-05-06T09:32:25.047" v="3985"/>
          <ac:spMkLst>
            <pc:docMk/>
            <pc:sldMk cId="3749442391" sldId="1728"/>
            <ac:spMk id="36" creationId="{1968768D-6339-4F5B-BEA1-B14758316542}"/>
          </ac:spMkLst>
        </pc:spChg>
        <pc:spChg chg="mod">
          <ac:chgData name="Hamlet Markarian" userId="4926d2b407f31d77" providerId="LiveId" clId="{1C057F98-2CC4-49E3-A2E2-A804BE88845B}" dt="2021-05-06T09:32:25.047" v="3985"/>
          <ac:spMkLst>
            <pc:docMk/>
            <pc:sldMk cId="3749442391" sldId="1728"/>
            <ac:spMk id="37" creationId="{D00EE6FC-9BEE-4094-AF77-930CBC86E46A}"/>
          </ac:spMkLst>
        </pc:spChg>
        <pc:spChg chg="mod">
          <ac:chgData name="Hamlet Markarian" userId="4926d2b407f31d77" providerId="LiveId" clId="{1C057F98-2CC4-49E3-A2E2-A804BE88845B}" dt="2021-05-06T09:32:25.047" v="3985"/>
          <ac:spMkLst>
            <pc:docMk/>
            <pc:sldMk cId="3749442391" sldId="1728"/>
            <ac:spMk id="38" creationId="{E3EDC7FE-AAA2-41C2-8108-57A0FA8ADF4A}"/>
          </ac:spMkLst>
        </pc:spChg>
        <pc:spChg chg="mod">
          <ac:chgData name="Hamlet Markarian" userId="4926d2b407f31d77" providerId="LiveId" clId="{1C057F98-2CC4-49E3-A2E2-A804BE88845B}" dt="2021-05-06T09:32:25.047" v="3985"/>
          <ac:spMkLst>
            <pc:docMk/>
            <pc:sldMk cId="3749442391" sldId="1728"/>
            <ac:spMk id="39" creationId="{3B13F559-20C8-4B24-A0FF-2A57318C2A51}"/>
          </ac:spMkLst>
        </pc:spChg>
        <pc:spChg chg="mod">
          <ac:chgData name="Hamlet Markarian" userId="4926d2b407f31d77" providerId="LiveId" clId="{1C057F98-2CC4-49E3-A2E2-A804BE88845B}" dt="2021-05-06T09:32:25.047" v="3985"/>
          <ac:spMkLst>
            <pc:docMk/>
            <pc:sldMk cId="3749442391" sldId="1728"/>
            <ac:spMk id="40" creationId="{0CC46578-DA7F-4BB8-9868-87C76AF7AD9E}"/>
          </ac:spMkLst>
        </pc:spChg>
        <pc:spChg chg="mod">
          <ac:chgData name="Hamlet Markarian" userId="4926d2b407f31d77" providerId="LiveId" clId="{1C057F98-2CC4-49E3-A2E2-A804BE88845B}" dt="2021-05-06T09:32:25.047" v="3985"/>
          <ac:spMkLst>
            <pc:docMk/>
            <pc:sldMk cId="3749442391" sldId="1728"/>
            <ac:spMk id="57" creationId="{B79FE3FB-DDD9-4C52-A866-E3982D872286}"/>
          </ac:spMkLst>
        </pc:spChg>
        <pc:grpChg chg="mod">
          <ac:chgData name="Hamlet Markarian" userId="4926d2b407f31d77" providerId="LiveId" clId="{1C057F98-2CC4-49E3-A2E2-A804BE88845B}" dt="2021-05-06T09:32:25.047" v="3985"/>
          <ac:grpSpMkLst>
            <pc:docMk/>
            <pc:sldMk cId="3749442391" sldId="1728"/>
            <ac:grpSpMk id="34" creationId="{3FAD39AD-7134-47BF-BA71-B931D44C32CA}"/>
          </ac:grpSpMkLst>
        </pc:grpChg>
        <pc:picChg chg="add mod">
          <ac:chgData name="Hamlet Markarian" userId="4926d2b407f31d77" providerId="LiveId" clId="{1C057F98-2CC4-49E3-A2E2-A804BE88845B}" dt="2021-05-06T09:32:25.047" v="3985"/>
          <ac:picMkLst>
            <pc:docMk/>
            <pc:sldMk cId="3749442391" sldId="1728"/>
            <ac:picMk id="16" creationId="{AD172E02-0DE8-427A-96BD-112BCD400C43}"/>
          </ac:picMkLst>
        </pc:picChg>
        <pc:picChg chg="add mod">
          <ac:chgData name="Hamlet Markarian" userId="4926d2b407f31d77" providerId="LiveId" clId="{1C057F98-2CC4-49E3-A2E2-A804BE88845B}" dt="2021-05-06T09:32:25.047" v="3985"/>
          <ac:picMkLst>
            <pc:docMk/>
            <pc:sldMk cId="3749442391" sldId="1728"/>
            <ac:picMk id="18" creationId="{7C5EB025-4F7E-4FF3-9AE0-3A0CA5CAB407}"/>
          </ac:picMkLst>
        </pc:picChg>
        <pc:picChg chg="add mod">
          <ac:chgData name="Hamlet Markarian" userId="4926d2b407f31d77" providerId="LiveId" clId="{1C057F98-2CC4-49E3-A2E2-A804BE88845B}" dt="2021-05-06T09:32:25.047" v="3985"/>
          <ac:picMkLst>
            <pc:docMk/>
            <pc:sldMk cId="3749442391" sldId="1728"/>
            <ac:picMk id="20" creationId="{E8B5BAD3-8119-48AF-B04D-2AE5202CA561}"/>
          </ac:picMkLst>
        </pc:picChg>
        <pc:picChg chg="mod">
          <ac:chgData name="Hamlet Markarian" userId="4926d2b407f31d77" providerId="LiveId" clId="{1C057F98-2CC4-49E3-A2E2-A804BE88845B}" dt="2021-05-06T09:32:25.047" v="3985"/>
          <ac:picMkLst>
            <pc:docMk/>
            <pc:sldMk cId="3749442391" sldId="1728"/>
            <ac:picMk id="55" creationId="{8949BDD1-2918-4A15-97B5-46AA812BFC63}"/>
          </ac:picMkLst>
        </pc:picChg>
        <pc:picChg chg="mod">
          <ac:chgData name="Hamlet Markarian" userId="4926d2b407f31d77" providerId="LiveId" clId="{1C057F98-2CC4-49E3-A2E2-A804BE88845B}" dt="2021-05-06T09:32:25.047" v="3985"/>
          <ac:picMkLst>
            <pc:docMk/>
            <pc:sldMk cId="3749442391" sldId="1728"/>
            <ac:picMk id="59" creationId="{B9526696-E983-4EDA-8A8C-E710C71CB59C}"/>
          </ac:picMkLst>
        </pc:picChg>
        <pc:picChg chg="mod">
          <ac:chgData name="Hamlet Markarian" userId="4926d2b407f31d77" providerId="LiveId" clId="{1C057F98-2CC4-49E3-A2E2-A804BE88845B}" dt="2021-05-06T09:32:25.047" v="3985"/>
          <ac:picMkLst>
            <pc:docMk/>
            <pc:sldMk cId="3749442391" sldId="1728"/>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308343190" sldId="1729"/>
        </pc:sldMkLst>
        <pc:spChg chg="mod">
          <ac:chgData name="Hamlet Markarian" userId="4926d2b407f31d77" providerId="LiveId" clId="{1C057F98-2CC4-49E3-A2E2-A804BE88845B}" dt="2021-05-06T09:32:25.047" v="3985"/>
          <ac:spMkLst>
            <pc:docMk/>
            <pc:sldMk cId="2308343190" sldId="1729"/>
            <ac:spMk id="5" creationId="{BC01E833-A438-4C2A-AF28-2B402D7F80E5}"/>
          </ac:spMkLst>
        </pc:spChg>
        <pc:spChg chg="del">
          <ac:chgData name="Hamlet Markarian" userId="4926d2b407f31d77" providerId="LiveId" clId="{1C057F98-2CC4-49E3-A2E2-A804BE88845B}" dt="2021-05-05T23:03:59.877" v="3066" actId="478"/>
          <ac:spMkLst>
            <pc:docMk/>
            <pc:sldMk cId="2308343190" sldId="1729"/>
            <ac:spMk id="14" creationId="{F35253FB-851A-4427-BDF9-C4B898A68E50}"/>
          </ac:spMkLst>
        </pc:spChg>
        <pc:spChg chg="del">
          <ac:chgData name="Hamlet Markarian" userId="4926d2b407f31d77" providerId="LiveId" clId="{1C057F98-2CC4-49E3-A2E2-A804BE88845B}" dt="2021-05-05T23:03:59.877" v="3066" actId="478"/>
          <ac:spMkLst>
            <pc:docMk/>
            <pc:sldMk cId="2308343190" sldId="1729"/>
            <ac:spMk id="15" creationId="{2D10CDA8-E9E3-4905-ACFD-A75C5EA7FBE4}"/>
          </ac:spMkLst>
        </pc:spChg>
        <pc:spChg chg="del">
          <ac:chgData name="Hamlet Markarian" userId="4926d2b407f31d77" providerId="LiveId" clId="{1C057F98-2CC4-49E3-A2E2-A804BE88845B}" dt="2021-05-05T23:03:59.877" v="3066" actId="478"/>
          <ac:spMkLst>
            <pc:docMk/>
            <pc:sldMk cId="2308343190" sldId="1729"/>
            <ac:spMk id="17" creationId="{51DB2DC3-EEEC-4B8D-A510-58865C3F0748}"/>
          </ac:spMkLst>
        </pc:spChg>
        <pc:spChg chg="del">
          <ac:chgData name="Hamlet Markarian" userId="4926d2b407f31d77" providerId="LiveId" clId="{1C057F98-2CC4-49E3-A2E2-A804BE88845B}" dt="2021-05-05T23:03:59.877" v="3066" actId="478"/>
          <ac:spMkLst>
            <pc:docMk/>
            <pc:sldMk cId="2308343190" sldId="1729"/>
            <ac:spMk id="19" creationId="{E6C3E7B8-654A-4103-A566-0C5BD22328EE}"/>
          </ac:spMkLst>
        </pc:spChg>
        <pc:spChg chg="del">
          <ac:chgData name="Hamlet Markarian" userId="4926d2b407f31d77" providerId="LiveId" clId="{1C057F98-2CC4-49E3-A2E2-A804BE88845B}" dt="2021-05-05T23:03:59.877" v="3066" actId="478"/>
          <ac:spMkLst>
            <pc:docMk/>
            <pc:sldMk cId="2308343190" sldId="1729"/>
            <ac:spMk id="21" creationId="{D952FFDD-0B47-4B14-A094-74211EA1B6A2}"/>
          </ac:spMkLst>
        </pc:spChg>
        <pc:spChg chg="del">
          <ac:chgData name="Hamlet Markarian" userId="4926d2b407f31d77" providerId="LiveId" clId="{1C057F98-2CC4-49E3-A2E2-A804BE88845B}" dt="2021-05-05T23:03:59.877" v="3066" actId="478"/>
          <ac:spMkLst>
            <pc:docMk/>
            <pc:sldMk cId="2308343190" sldId="1729"/>
            <ac:spMk id="22" creationId="{60C832A9-97D9-4FFA-B005-4FC92175E6D5}"/>
          </ac:spMkLst>
        </pc:spChg>
        <pc:spChg chg="del">
          <ac:chgData name="Hamlet Markarian" userId="4926d2b407f31d77" providerId="LiveId" clId="{1C057F98-2CC4-49E3-A2E2-A804BE88845B}" dt="2021-05-05T23:03:59.877" v="3066" actId="478"/>
          <ac:spMkLst>
            <pc:docMk/>
            <pc:sldMk cId="2308343190" sldId="1729"/>
            <ac:spMk id="23" creationId="{2342F961-AEEF-402F-8FDB-23ABC2C69D6B}"/>
          </ac:spMkLst>
        </pc:spChg>
        <pc:spChg chg="del">
          <ac:chgData name="Hamlet Markarian" userId="4926d2b407f31d77" providerId="LiveId" clId="{1C057F98-2CC4-49E3-A2E2-A804BE88845B}" dt="2021-05-05T23:03:59.877" v="3066" actId="478"/>
          <ac:spMkLst>
            <pc:docMk/>
            <pc:sldMk cId="2308343190" sldId="1729"/>
            <ac:spMk id="24" creationId="{B5F38A3F-8B08-4B60-B1DB-0D0250673D74}"/>
          </ac:spMkLst>
        </pc:spChg>
        <pc:spChg chg="del">
          <ac:chgData name="Hamlet Markarian" userId="4926d2b407f31d77" providerId="LiveId" clId="{1C057F98-2CC4-49E3-A2E2-A804BE88845B}" dt="2021-05-05T23:03:59.877" v="3066" actId="478"/>
          <ac:spMkLst>
            <pc:docMk/>
            <pc:sldMk cId="2308343190" sldId="1729"/>
            <ac:spMk id="25" creationId="{5DB4E7D0-586B-4212-B2DC-E220BED702D7}"/>
          </ac:spMkLst>
        </pc:spChg>
        <pc:spChg chg="del">
          <ac:chgData name="Hamlet Markarian" userId="4926d2b407f31d77" providerId="LiveId" clId="{1C057F98-2CC4-49E3-A2E2-A804BE88845B}" dt="2021-05-05T23:03:59.877" v="3066" actId="478"/>
          <ac:spMkLst>
            <pc:docMk/>
            <pc:sldMk cId="2308343190" sldId="1729"/>
            <ac:spMk id="26" creationId="{38810F8A-C5CA-4837-B8BA-AB38B07AF4A6}"/>
          </ac:spMkLst>
        </pc:spChg>
        <pc:spChg chg="add mod">
          <ac:chgData name="Hamlet Markarian" userId="4926d2b407f31d77" providerId="LiveId" clId="{1C057F98-2CC4-49E3-A2E2-A804BE88845B}" dt="2021-05-06T09:32:25.047" v="3985"/>
          <ac:spMkLst>
            <pc:docMk/>
            <pc:sldMk cId="2308343190" sldId="1729"/>
            <ac:spMk id="28" creationId="{FF70AC51-5BF9-4A38-8CF5-D52E72D4979F}"/>
          </ac:spMkLst>
        </pc:spChg>
        <pc:spChg chg="add mod">
          <ac:chgData name="Hamlet Markarian" userId="4926d2b407f31d77" providerId="LiveId" clId="{1C057F98-2CC4-49E3-A2E2-A804BE88845B}" dt="2021-05-06T09:32:25.047" v="3985"/>
          <ac:spMkLst>
            <pc:docMk/>
            <pc:sldMk cId="2308343190" sldId="1729"/>
            <ac:spMk id="29" creationId="{076118E1-58C1-4F85-8AD3-09DD573BFBF0}"/>
          </ac:spMkLst>
        </pc:spChg>
        <pc:spChg chg="add mod">
          <ac:chgData name="Hamlet Markarian" userId="4926d2b407f31d77" providerId="LiveId" clId="{1C057F98-2CC4-49E3-A2E2-A804BE88845B}" dt="2021-05-06T09:32:25.047" v="3985"/>
          <ac:spMkLst>
            <pc:docMk/>
            <pc:sldMk cId="2308343190" sldId="1729"/>
            <ac:spMk id="30" creationId="{86927031-DC19-4404-88F5-2C9EEC66FC80}"/>
          </ac:spMkLst>
        </pc:spChg>
        <pc:spChg chg="add mod">
          <ac:chgData name="Hamlet Markarian" userId="4926d2b407f31d77" providerId="LiveId" clId="{1C057F98-2CC4-49E3-A2E2-A804BE88845B}" dt="2021-05-06T09:32:25.047" v="3985"/>
          <ac:spMkLst>
            <pc:docMk/>
            <pc:sldMk cId="2308343190" sldId="1729"/>
            <ac:spMk id="31" creationId="{D97D1CE4-7C5C-4D12-A1F3-54399256C32E}"/>
          </ac:spMkLst>
        </pc:spChg>
        <pc:spChg chg="add mod">
          <ac:chgData name="Hamlet Markarian" userId="4926d2b407f31d77" providerId="LiveId" clId="{1C057F98-2CC4-49E3-A2E2-A804BE88845B}" dt="2021-05-06T09:32:25.047" v="3985"/>
          <ac:spMkLst>
            <pc:docMk/>
            <pc:sldMk cId="2308343190" sldId="1729"/>
            <ac:spMk id="32" creationId="{E8C594A0-8D4D-4B80-A6E5-947237763A10}"/>
          </ac:spMkLst>
        </pc:spChg>
        <pc:spChg chg="mod">
          <ac:chgData name="Hamlet Markarian" userId="4926d2b407f31d77" providerId="LiveId" clId="{1C057F98-2CC4-49E3-A2E2-A804BE88845B}" dt="2021-05-06T09:32:25.047" v="3985"/>
          <ac:spMkLst>
            <pc:docMk/>
            <pc:sldMk cId="2308343190" sldId="1729"/>
            <ac:spMk id="35" creationId="{0F9A0D7E-7FCF-48DF-BAE9-C32DF98CD62E}"/>
          </ac:spMkLst>
        </pc:spChg>
        <pc:spChg chg="mod">
          <ac:chgData name="Hamlet Markarian" userId="4926d2b407f31d77" providerId="LiveId" clId="{1C057F98-2CC4-49E3-A2E2-A804BE88845B}" dt="2021-05-06T09:32:25.047" v="3985"/>
          <ac:spMkLst>
            <pc:docMk/>
            <pc:sldMk cId="2308343190" sldId="1729"/>
            <ac:spMk id="36" creationId="{1968768D-6339-4F5B-BEA1-B14758316542}"/>
          </ac:spMkLst>
        </pc:spChg>
        <pc:spChg chg="mod">
          <ac:chgData name="Hamlet Markarian" userId="4926d2b407f31d77" providerId="LiveId" clId="{1C057F98-2CC4-49E3-A2E2-A804BE88845B}" dt="2021-05-06T09:32:25.047" v="3985"/>
          <ac:spMkLst>
            <pc:docMk/>
            <pc:sldMk cId="2308343190" sldId="1729"/>
            <ac:spMk id="37" creationId="{D00EE6FC-9BEE-4094-AF77-930CBC86E46A}"/>
          </ac:spMkLst>
        </pc:spChg>
        <pc:spChg chg="mod">
          <ac:chgData name="Hamlet Markarian" userId="4926d2b407f31d77" providerId="LiveId" clId="{1C057F98-2CC4-49E3-A2E2-A804BE88845B}" dt="2021-05-06T09:32:25.047" v="3985"/>
          <ac:spMkLst>
            <pc:docMk/>
            <pc:sldMk cId="2308343190" sldId="1729"/>
            <ac:spMk id="38" creationId="{E3EDC7FE-AAA2-41C2-8108-57A0FA8ADF4A}"/>
          </ac:spMkLst>
        </pc:spChg>
        <pc:spChg chg="mod">
          <ac:chgData name="Hamlet Markarian" userId="4926d2b407f31d77" providerId="LiveId" clId="{1C057F98-2CC4-49E3-A2E2-A804BE88845B}" dt="2021-05-06T09:32:25.047" v="3985"/>
          <ac:spMkLst>
            <pc:docMk/>
            <pc:sldMk cId="2308343190" sldId="1729"/>
            <ac:spMk id="39" creationId="{3B13F559-20C8-4B24-A0FF-2A57318C2A51}"/>
          </ac:spMkLst>
        </pc:spChg>
        <pc:spChg chg="mod">
          <ac:chgData name="Hamlet Markarian" userId="4926d2b407f31d77" providerId="LiveId" clId="{1C057F98-2CC4-49E3-A2E2-A804BE88845B}" dt="2021-05-06T09:32:25.047" v="3985"/>
          <ac:spMkLst>
            <pc:docMk/>
            <pc:sldMk cId="2308343190" sldId="1729"/>
            <ac:spMk id="40" creationId="{0CC46578-DA7F-4BB8-9868-87C76AF7AD9E}"/>
          </ac:spMkLst>
        </pc:spChg>
        <pc:spChg chg="add mod">
          <ac:chgData name="Hamlet Markarian" userId="4926d2b407f31d77" providerId="LiveId" clId="{1C057F98-2CC4-49E3-A2E2-A804BE88845B}" dt="2021-05-06T09:32:25.047" v="3985"/>
          <ac:spMkLst>
            <pc:docMk/>
            <pc:sldMk cId="2308343190" sldId="1729"/>
            <ac:spMk id="44" creationId="{F45DCCCB-C293-4268-A4C2-2EE2604B3C05}"/>
          </ac:spMkLst>
        </pc:spChg>
        <pc:spChg chg="mod">
          <ac:chgData name="Hamlet Markarian" userId="4926d2b407f31d77" providerId="LiveId" clId="{1C057F98-2CC4-49E3-A2E2-A804BE88845B}" dt="2021-05-06T09:32:25.047" v="3985"/>
          <ac:spMkLst>
            <pc:docMk/>
            <pc:sldMk cId="2308343190" sldId="1729"/>
            <ac:spMk id="57" creationId="{B79FE3FB-DDD9-4C52-A866-E3982D872286}"/>
          </ac:spMkLst>
        </pc:spChg>
        <pc:grpChg chg="mod">
          <ac:chgData name="Hamlet Markarian" userId="4926d2b407f31d77" providerId="LiveId" clId="{1C057F98-2CC4-49E3-A2E2-A804BE88845B}" dt="2021-05-06T09:32:25.047" v="3985"/>
          <ac:grpSpMkLst>
            <pc:docMk/>
            <pc:sldMk cId="2308343190" sldId="1729"/>
            <ac:grpSpMk id="34" creationId="{3FAD39AD-7134-47BF-BA71-B931D44C32CA}"/>
          </ac:grpSpMkLst>
        </pc:grpChg>
        <pc:picChg chg="del">
          <ac:chgData name="Hamlet Markarian" userId="4926d2b407f31d77" providerId="LiveId" clId="{1C057F98-2CC4-49E3-A2E2-A804BE88845B}" dt="2021-05-05T23:03:59.877" v="3066" actId="478"/>
          <ac:picMkLst>
            <pc:docMk/>
            <pc:sldMk cId="2308343190" sldId="1729"/>
            <ac:picMk id="16" creationId="{AD172E02-0DE8-427A-96BD-112BCD400C43}"/>
          </ac:picMkLst>
        </pc:picChg>
        <pc:picChg chg="del">
          <ac:chgData name="Hamlet Markarian" userId="4926d2b407f31d77" providerId="LiveId" clId="{1C057F98-2CC4-49E3-A2E2-A804BE88845B}" dt="2021-05-05T23:03:59.877" v="3066" actId="478"/>
          <ac:picMkLst>
            <pc:docMk/>
            <pc:sldMk cId="2308343190" sldId="1729"/>
            <ac:picMk id="18" creationId="{7C5EB025-4F7E-4FF3-9AE0-3A0CA5CAB407}"/>
          </ac:picMkLst>
        </pc:picChg>
        <pc:picChg chg="del">
          <ac:chgData name="Hamlet Markarian" userId="4926d2b407f31d77" providerId="LiveId" clId="{1C057F98-2CC4-49E3-A2E2-A804BE88845B}" dt="2021-05-05T23:03:59.877" v="3066" actId="478"/>
          <ac:picMkLst>
            <pc:docMk/>
            <pc:sldMk cId="2308343190" sldId="1729"/>
            <ac:picMk id="20" creationId="{E8B5BAD3-8119-48AF-B04D-2AE5202CA561}"/>
          </ac:picMkLst>
        </pc:picChg>
        <pc:picChg chg="add mod">
          <ac:chgData name="Hamlet Markarian" userId="4926d2b407f31d77" providerId="LiveId" clId="{1C057F98-2CC4-49E3-A2E2-A804BE88845B}" dt="2021-05-06T09:32:25.047" v="3985"/>
          <ac:picMkLst>
            <pc:docMk/>
            <pc:sldMk cId="2308343190" sldId="1729"/>
            <ac:picMk id="27" creationId="{C5E0944A-4A8B-4F9B-A5BF-AE2BA2E4B661}"/>
          </ac:picMkLst>
        </pc:picChg>
        <pc:picChg chg="add mod">
          <ac:chgData name="Hamlet Markarian" userId="4926d2b407f31d77" providerId="LiveId" clId="{1C057F98-2CC4-49E3-A2E2-A804BE88845B}" dt="2021-05-06T09:32:25.047" v="3985"/>
          <ac:picMkLst>
            <pc:docMk/>
            <pc:sldMk cId="2308343190" sldId="1729"/>
            <ac:picMk id="33" creationId="{DB3785F6-1148-41E9-A76D-3428F013DE9B}"/>
          </ac:picMkLst>
        </pc:picChg>
        <pc:picChg chg="add mod">
          <ac:chgData name="Hamlet Markarian" userId="4926d2b407f31d77" providerId="LiveId" clId="{1C057F98-2CC4-49E3-A2E2-A804BE88845B}" dt="2021-05-06T09:32:25.047" v="3985"/>
          <ac:picMkLst>
            <pc:docMk/>
            <pc:sldMk cId="2308343190" sldId="1729"/>
            <ac:picMk id="41" creationId="{B9468471-54D4-4683-9462-E98807F42178}"/>
          </ac:picMkLst>
        </pc:picChg>
        <pc:picChg chg="add mod">
          <ac:chgData name="Hamlet Markarian" userId="4926d2b407f31d77" providerId="LiveId" clId="{1C057F98-2CC4-49E3-A2E2-A804BE88845B}" dt="2021-05-06T09:32:25.047" v="3985"/>
          <ac:picMkLst>
            <pc:docMk/>
            <pc:sldMk cId="2308343190" sldId="1729"/>
            <ac:picMk id="42" creationId="{8BC35C8A-2E10-4DDA-8928-789E7BC9F987}"/>
          </ac:picMkLst>
        </pc:picChg>
        <pc:picChg chg="add mod">
          <ac:chgData name="Hamlet Markarian" userId="4926d2b407f31d77" providerId="LiveId" clId="{1C057F98-2CC4-49E3-A2E2-A804BE88845B}" dt="2021-05-06T09:32:25.047" v="3985"/>
          <ac:picMkLst>
            <pc:docMk/>
            <pc:sldMk cId="2308343190" sldId="1729"/>
            <ac:picMk id="43" creationId="{AA122DF8-56F8-4974-B456-4DC0D68FDF0A}"/>
          </ac:picMkLst>
        </pc:picChg>
        <pc:picChg chg="mod">
          <ac:chgData name="Hamlet Markarian" userId="4926d2b407f31d77" providerId="LiveId" clId="{1C057F98-2CC4-49E3-A2E2-A804BE88845B}" dt="2021-05-06T09:32:25.047" v="3985"/>
          <ac:picMkLst>
            <pc:docMk/>
            <pc:sldMk cId="2308343190" sldId="1729"/>
            <ac:picMk id="55" creationId="{8949BDD1-2918-4A15-97B5-46AA812BFC63}"/>
          </ac:picMkLst>
        </pc:picChg>
        <pc:picChg chg="mod">
          <ac:chgData name="Hamlet Markarian" userId="4926d2b407f31d77" providerId="LiveId" clId="{1C057F98-2CC4-49E3-A2E2-A804BE88845B}" dt="2021-05-06T09:32:25.047" v="3985"/>
          <ac:picMkLst>
            <pc:docMk/>
            <pc:sldMk cId="2308343190" sldId="1729"/>
            <ac:picMk id="59" creationId="{B9526696-E983-4EDA-8A8C-E710C71CB59C}"/>
          </ac:picMkLst>
        </pc:picChg>
        <pc:picChg chg="mod">
          <ac:chgData name="Hamlet Markarian" userId="4926d2b407f31d77" providerId="LiveId" clId="{1C057F98-2CC4-49E3-A2E2-A804BE88845B}" dt="2021-05-06T09:32:25.047" v="3985"/>
          <ac:picMkLst>
            <pc:docMk/>
            <pc:sldMk cId="2308343190" sldId="1729"/>
            <ac:picMk id="63" creationId="{42E5420B-3090-4C28-A5A9-60807EFF2A15}"/>
          </ac:picMkLst>
        </pc:picChg>
      </pc:sldChg>
      <pc:sldChg chg="addSp delSp modSp add mod">
        <pc:chgData name="Hamlet Markarian" userId="4926d2b407f31d77" providerId="LiveId" clId="{1C057F98-2CC4-49E3-A2E2-A804BE88845B}" dt="2021-05-06T09:32:25.047" v="3985"/>
        <pc:sldMkLst>
          <pc:docMk/>
          <pc:sldMk cId="2132084599" sldId="1730"/>
        </pc:sldMkLst>
        <pc:spChg chg="mod">
          <ac:chgData name="Hamlet Markarian" userId="4926d2b407f31d77" providerId="LiveId" clId="{1C057F98-2CC4-49E3-A2E2-A804BE88845B}" dt="2021-05-06T09:32:25.047" v="3985"/>
          <ac:spMkLst>
            <pc:docMk/>
            <pc:sldMk cId="2132084599" sldId="1730"/>
            <ac:spMk id="5" creationId="{BC01E833-A438-4C2A-AF28-2B402D7F80E5}"/>
          </ac:spMkLst>
        </pc:spChg>
        <pc:spChg chg="add mod">
          <ac:chgData name="Hamlet Markarian" userId="4926d2b407f31d77" providerId="LiveId" clId="{1C057F98-2CC4-49E3-A2E2-A804BE88845B}" dt="2021-05-06T09:32:25.047" v="3985"/>
          <ac:spMkLst>
            <pc:docMk/>
            <pc:sldMk cId="2132084599" sldId="1730"/>
            <ac:spMk id="25" creationId="{C7018489-FB07-4E69-A5EE-7D594F42FACF}"/>
          </ac:spMkLst>
        </pc:spChg>
        <pc:spChg chg="add mod">
          <ac:chgData name="Hamlet Markarian" userId="4926d2b407f31d77" providerId="LiveId" clId="{1C057F98-2CC4-49E3-A2E2-A804BE88845B}" dt="2021-05-06T09:32:25.047" v="3985"/>
          <ac:spMkLst>
            <pc:docMk/>
            <pc:sldMk cId="2132084599" sldId="1730"/>
            <ac:spMk id="26" creationId="{81D885B1-1D62-4479-BACE-CC1FA4BA1E0C}"/>
          </ac:spMkLst>
        </pc:spChg>
        <pc:spChg chg="del">
          <ac:chgData name="Hamlet Markarian" userId="4926d2b407f31d77" providerId="LiveId" clId="{1C057F98-2CC4-49E3-A2E2-A804BE88845B}" dt="2021-05-05T23:17:25.509" v="3156" actId="478"/>
          <ac:spMkLst>
            <pc:docMk/>
            <pc:sldMk cId="2132084599" sldId="1730"/>
            <ac:spMk id="28" creationId="{FF70AC51-5BF9-4A38-8CF5-D52E72D4979F}"/>
          </ac:spMkLst>
        </pc:spChg>
        <pc:spChg chg="del">
          <ac:chgData name="Hamlet Markarian" userId="4926d2b407f31d77" providerId="LiveId" clId="{1C057F98-2CC4-49E3-A2E2-A804BE88845B}" dt="2021-05-05T23:17:25.509" v="3156" actId="478"/>
          <ac:spMkLst>
            <pc:docMk/>
            <pc:sldMk cId="2132084599" sldId="1730"/>
            <ac:spMk id="29" creationId="{076118E1-58C1-4F85-8AD3-09DD573BFBF0}"/>
          </ac:spMkLst>
        </pc:spChg>
        <pc:spChg chg="del">
          <ac:chgData name="Hamlet Markarian" userId="4926d2b407f31d77" providerId="LiveId" clId="{1C057F98-2CC4-49E3-A2E2-A804BE88845B}" dt="2021-05-05T23:17:25.509" v="3156" actId="478"/>
          <ac:spMkLst>
            <pc:docMk/>
            <pc:sldMk cId="2132084599" sldId="1730"/>
            <ac:spMk id="30" creationId="{86927031-DC19-4404-88F5-2C9EEC66FC80}"/>
          </ac:spMkLst>
        </pc:spChg>
        <pc:spChg chg="del">
          <ac:chgData name="Hamlet Markarian" userId="4926d2b407f31d77" providerId="LiveId" clId="{1C057F98-2CC4-49E3-A2E2-A804BE88845B}" dt="2021-05-05T23:17:25.509" v="3156" actId="478"/>
          <ac:spMkLst>
            <pc:docMk/>
            <pc:sldMk cId="2132084599" sldId="1730"/>
            <ac:spMk id="31" creationId="{D97D1CE4-7C5C-4D12-A1F3-54399256C32E}"/>
          </ac:spMkLst>
        </pc:spChg>
        <pc:spChg chg="del">
          <ac:chgData name="Hamlet Markarian" userId="4926d2b407f31d77" providerId="LiveId" clId="{1C057F98-2CC4-49E3-A2E2-A804BE88845B}" dt="2021-05-05T23:17:25.509" v="3156" actId="478"/>
          <ac:spMkLst>
            <pc:docMk/>
            <pc:sldMk cId="2132084599" sldId="1730"/>
            <ac:spMk id="32" creationId="{E8C594A0-8D4D-4B80-A6E5-947237763A10}"/>
          </ac:spMkLst>
        </pc:spChg>
        <pc:spChg chg="mod">
          <ac:chgData name="Hamlet Markarian" userId="4926d2b407f31d77" providerId="LiveId" clId="{1C057F98-2CC4-49E3-A2E2-A804BE88845B}" dt="2021-05-06T09:32:25.047" v="3985"/>
          <ac:spMkLst>
            <pc:docMk/>
            <pc:sldMk cId="2132084599" sldId="1730"/>
            <ac:spMk id="35" creationId="{0F9A0D7E-7FCF-48DF-BAE9-C32DF98CD62E}"/>
          </ac:spMkLst>
        </pc:spChg>
        <pc:spChg chg="mod">
          <ac:chgData name="Hamlet Markarian" userId="4926d2b407f31d77" providerId="LiveId" clId="{1C057F98-2CC4-49E3-A2E2-A804BE88845B}" dt="2021-05-06T09:32:25.047" v="3985"/>
          <ac:spMkLst>
            <pc:docMk/>
            <pc:sldMk cId="2132084599" sldId="1730"/>
            <ac:spMk id="36" creationId="{1968768D-6339-4F5B-BEA1-B14758316542}"/>
          </ac:spMkLst>
        </pc:spChg>
        <pc:spChg chg="mod">
          <ac:chgData name="Hamlet Markarian" userId="4926d2b407f31d77" providerId="LiveId" clId="{1C057F98-2CC4-49E3-A2E2-A804BE88845B}" dt="2021-05-06T09:32:25.047" v="3985"/>
          <ac:spMkLst>
            <pc:docMk/>
            <pc:sldMk cId="2132084599" sldId="1730"/>
            <ac:spMk id="37" creationId="{D00EE6FC-9BEE-4094-AF77-930CBC86E46A}"/>
          </ac:spMkLst>
        </pc:spChg>
        <pc:spChg chg="mod">
          <ac:chgData name="Hamlet Markarian" userId="4926d2b407f31d77" providerId="LiveId" clId="{1C057F98-2CC4-49E3-A2E2-A804BE88845B}" dt="2021-05-06T09:32:25.047" v="3985"/>
          <ac:spMkLst>
            <pc:docMk/>
            <pc:sldMk cId="2132084599" sldId="1730"/>
            <ac:spMk id="38" creationId="{E3EDC7FE-AAA2-41C2-8108-57A0FA8ADF4A}"/>
          </ac:spMkLst>
        </pc:spChg>
        <pc:spChg chg="mod">
          <ac:chgData name="Hamlet Markarian" userId="4926d2b407f31d77" providerId="LiveId" clId="{1C057F98-2CC4-49E3-A2E2-A804BE88845B}" dt="2021-05-06T09:32:25.047" v="3985"/>
          <ac:spMkLst>
            <pc:docMk/>
            <pc:sldMk cId="2132084599" sldId="1730"/>
            <ac:spMk id="39" creationId="{3B13F559-20C8-4B24-A0FF-2A57318C2A51}"/>
          </ac:spMkLst>
        </pc:spChg>
        <pc:spChg chg="mod">
          <ac:chgData name="Hamlet Markarian" userId="4926d2b407f31d77" providerId="LiveId" clId="{1C057F98-2CC4-49E3-A2E2-A804BE88845B}" dt="2021-05-06T09:32:25.047" v="3985"/>
          <ac:spMkLst>
            <pc:docMk/>
            <pc:sldMk cId="2132084599" sldId="1730"/>
            <ac:spMk id="40" creationId="{0CC46578-DA7F-4BB8-9868-87C76AF7AD9E}"/>
          </ac:spMkLst>
        </pc:spChg>
        <pc:spChg chg="del">
          <ac:chgData name="Hamlet Markarian" userId="4926d2b407f31d77" providerId="LiveId" clId="{1C057F98-2CC4-49E3-A2E2-A804BE88845B}" dt="2021-05-05T23:17:25.509" v="3156" actId="478"/>
          <ac:spMkLst>
            <pc:docMk/>
            <pc:sldMk cId="2132084599" sldId="1730"/>
            <ac:spMk id="44" creationId="{F45DCCCB-C293-4268-A4C2-2EE2604B3C05}"/>
          </ac:spMkLst>
        </pc:spChg>
        <pc:spChg chg="add mod ord">
          <ac:chgData name="Hamlet Markarian" userId="4926d2b407f31d77" providerId="LiveId" clId="{1C057F98-2CC4-49E3-A2E2-A804BE88845B}" dt="2021-05-06T09:32:25.047" v="3985"/>
          <ac:spMkLst>
            <pc:docMk/>
            <pc:sldMk cId="2132084599" sldId="1730"/>
            <ac:spMk id="46" creationId="{0FFB7E35-4431-461F-B9AA-9E0E78A9A775}"/>
          </ac:spMkLst>
        </pc:spChg>
        <pc:spChg chg="add mod">
          <ac:chgData name="Hamlet Markarian" userId="4926d2b407f31d77" providerId="LiveId" clId="{1C057F98-2CC4-49E3-A2E2-A804BE88845B}" dt="2021-05-06T09:32:25.047" v="3985"/>
          <ac:spMkLst>
            <pc:docMk/>
            <pc:sldMk cId="2132084599" sldId="1730"/>
            <ac:spMk id="48" creationId="{23CE28CC-58D7-46EC-98F2-770C6C31B66F}"/>
          </ac:spMkLst>
        </pc:spChg>
        <pc:spChg chg="add mod">
          <ac:chgData name="Hamlet Markarian" userId="4926d2b407f31d77" providerId="LiveId" clId="{1C057F98-2CC4-49E3-A2E2-A804BE88845B}" dt="2021-05-06T09:32:25.047" v="3985"/>
          <ac:spMkLst>
            <pc:docMk/>
            <pc:sldMk cId="2132084599" sldId="1730"/>
            <ac:spMk id="49" creationId="{59B8C02D-DBE3-4A9F-A7A8-EB4E95DA2153}"/>
          </ac:spMkLst>
        </pc:spChg>
        <pc:spChg chg="add mod">
          <ac:chgData name="Hamlet Markarian" userId="4926d2b407f31d77" providerId="LiveId" clId="{1C057F98-2CC4-49E3-A2E2-A804BE88845B}" dt="2021-05-06T09:32:25.047" v="3985"/>
          <ac:spMkLst>
            <pc:docMk/>
            <pc:sldMk cId="2132084599" sldId="1730"/>
            <ac:spMk id="50" creationId="{3483BE7A-7ABF-413F-BE96-22FFE5D83DAE}"/>
          </ac:spMkLst>
        </pc:spChg>
        <pc:spChg chg="add mod">
          <ac:chgData name="Hamlet Markarian" userId="4926d2b407f31d77" providerId="LiveId" clId="{1C057F98-2CC4-49E3-A2E2-A804BE88845B}" dt="2021-05-06T09:32:25.047" v="3985"/>
          <ac:spMkLst>
            <pc:docMk/>
            <pc:sldMk cId="2132084599" sldId="1730"/>
            <ac:spMk id="52" creationId="{E03C4636-F966-4B2D-ACFE-33CC3CC00E12}"/>
          </ac:spMkLst>
        </pc:spChg>
        <pc:spChg chg="mod">
          <ac:chgData name="Hamlet Markarian" userId="4926d2b407f31d77" providerId="LiveId" clId="{1C057F98-2CC4-49E3-A2E2-A804BE88845B}" dt="2021-05-06T09:32:25.047" v="3985"/>
          <ac:spMkLst>
            <pc:docMk/>
            <pc:sldMk cId="2132084599" sldId="1730"/>
            <ac:spMk id="57" creationId="{B79FE3FB-DDD9-4C52-A866-E3982D872286}"/>
          </ac:spMkLst>
        </pc:spChg>
        <pc:grpChg chg="mod">
          <ac:chgData name="Hamlet Markarian" userId="4926d2b407f31d77" providerId="LiveId" clId="{1C057F98-2CC4-49E3-A2E2-A804BE88845B}" dt="2021-05-06T09:32:25.047" v="3985"/>
          <ac:grpSpMkLst>
            <pc:docMk/>
            <pc:sldMk cId="2132084599" sldId="1730"/>
            <ac:grpSpMk id="34" creationId="{3FAD39AD-7134-47BF-BA71-B931D44C32CA}"/>
          </ac:grpSpMkLst>
        </pc:grpChg>
        <pc:picChg chg="del">
          <ac:chgData name="Hamlet Markarian" userId="4926d2b407f31d77" providerId="LiveId" clId="{1C057F98-2CC4-49E3-A2E2-A804BE88845B}" dt="2021-05-05T23:17:25.509" v="3156" actId="478"/>
          <ac:picMkLst>
            <pc:docMk/>
            <pc:sldMk cId="2132084599" sldId="1730"/>
            <ac:picMk id="27" creationId="{C5E0944A-4A8B-4F9B-A5BF-AE2BA2E4B661}"/>
          </ac:picMkLst>
        </pc:picChg>
        <pc:picChg chg="del">
          <ac:chgData name="Hamlet Markarian" userId="4926d2b407f31d77" providerId="LiveId" clId="{1C057F98-2CC4-49E3-A2E2-A804BE88845B}" dt="2021-05-05T23:17:25.509" v="3156" actId="478"/>
          <ac:picMkLst>
            <pc:docMk/>
            <pc:sldMk cId="2132084599" sldId="1730"/>
            <ac:picMk id="33" creationId="{DB3785F6-1148-41E9-A76D-3428F013DE9B}"/>
          </ac:picMkLst>
        </pc:picChg>
        <pc:picChg chg="del">
          <ac:chgData name="Hamlet Markarian" userId="4926d2b407f31d77" providerId="LiveId" clId="{1C057F98-2CC4-49E3-A2E2-A804BE88845B}" dt="2021-05-05T23:17:25.509" v="3156" actId="478"/>
          <ac:picMkLst>
            <pc:docMk/>
            <pc:sldMk cId="2132084599" sldId="1730"/>
            <ac:picMk id="41" creationId="{B9468471-54D4-4683-9462-E98807F42178}"/>
          </ac:picMkLst>
        </pc:picChg>
        <pc:picChg chg="del">
          <ac:chgData name="Hamlet Markarian" userId="4926d2b407f31d77" providerId="LiveId" clId="{1C057F98-2CC4-49E3-A2E2-A804BE88845B}" dt="2021-05-05T23:17:25.509" v="3156" actId="478"/>
          <ac:picMkLst>
            <pc:docMk/>
            <pc:sldMk cId="2132084599" sldId="1730"/>
            <ac:picMk id="42" creationId="{8BC35C8A-2E10-4DDA-8928-789E7BC9F987}"/>
          </ac:picMkLst>
        </pc:picChg>
        <pc:picChg chg="del">
          <ac:chgData name="Hamlet Markarian" userId="4926d2b407f31d77" providerId="LiveId" clId="{1C057F98-2CC4-49E3-A2E2-A804BE88845B}" dt="2021-05-05T23:17:25.509" v="3156" actId="478"/>
          <ac:picMkLst>
            <pc:docMk/>
            <pc:sldMk cId="2132084599" sldId="1730"/>
            <ac:picMk id="43" creationId="{AA122DF8-56F8-4974-B456-4DC0D68FDF0A}"/>
          </ac:picMkLst>
        </pc:picChg>
        <pc:picChg chg="add mod">
          <ac:chgData name="Hamlet Markarian" userId="4926d2b407f31d77" providerId="LiveId" clId="{1C057F98-2CC4-49E3-A2E2-A804BE88845B}" dt="2021-05-06T09:32:25.047" v="3985"/>
          <ac:picMkLst>
            <pc:docMk/>
            <pc:sldMk cId="2132084599" sldId="1730"/>
            <ac:picMk id="45" creationId="{21F4225E-4EB7-49A9-A1C5-737B5F05FB19}"/>
          </ac:picMkLst>
        </pc:picChg>
        <pc:picChg chg="add mod">
          <ac:chgData name="Hamlet Markarian" userId="4926d2b407f31d77" providerId="LiveId" clId="{1C057F98-2CC4-49E3-A2E2-A804BE88845B}" dt="2021-05-06T09:32:25.047" v="3985"/>
          <ac:picMkLst>
            <pc:docMk/>
            <pc:sldMk cId="2132084599" sldId="1730"/>
            <ac:picMk id="47" creationId="{3E7EFB87-7378-4E02-A015-AFABF7E73A01}"/>
          </ac:picMkLst>
        </pc:picChg>
        <pc:picChg chg="add mod">
          <ac:chgData name="Hamlet Markarian" userId="4926d2b407f31d77" providerId="LiveId" clId="{1C057F98-2CC4-49E3-A2E2-A804BE88845B}" dt="2021-05-06T09:32:25.047" v="3985"/>
          <ac:picMkLst>
            <pc:docMk/>
            <pc:sldMk cId="2132084599" sldId="1730"/>
            <ac:picMk id="51" creationId="{F0919E59-74A2-47BD-AB90-5011DCAF7B84}"/>
          </ac:picMkLst>
        </pc:picChg>
        <pc:picChg chg="add mod">
          <ac:chgData name="Hamlet Markarian" userId="4926d2b407f31d77" providerId="LiveId" clId="{1C057F98-2CC4-49E3-A2E2-A804BE88845B}" dt="2021-05-06T09:32:25.047" v="3985"/>
          <ac:picMkLst>
            <pc:docMk/>
            <pc:sldMk cId="2132084599" sldId="1730"/>
            <ac:picMk id="53" creationId="{9A0988C1-62BC-4C0D-884D-4EE7C83D78A2}"/>
          </ac:picMkLst>
        </pc:picChg>
        <pc:picChg chg="mod">
          <ac:chgData name="Hamlet Markarian" userId="4926d2b407f31d77" providerId="LiveId" clId="{1C057F98-2CC4-49E3-A2E2-A804BE88845B}" dt="2021-05-06T09:32:25.047" v="3985"/>
          <ac:picMkLst>
            <pc:docMk/>
            <pc:sldMk cId="2132084599" sldId="1730"/>
            <ac:picMk id="55" creationId="{8949BDD1-2918-4A15-97B5-46AA812BFC63}"/>
          </ac:picMkLst>
        </pc:picChg>
        <pc:picChg chg="mod">
          <ac:chgData name="Hamlet Markarian" userId="4926d2b407f31d77" providerId="LiveId" clId="{1C057F98-2CC4-49E3-A2E2-A804BE88845B}" dt="2021-05-06T09:32:25.047" v="3985"/>
          <ac:picMkLst>
            <pc:docMk/>
            <pc:sldMk cId="2132084599" sldId="1730"/>
            <ac:picMk id="59" creationId="{B9526696-E983-4EDA-8A8C-E710C71CB59C}"/>
          </ac:picMkLst>
        </pc:picChg>
        <pc:picChg chg="mod">
          <ac:chgData name="Hamlet Markarian" userId="4926d2b407f31d77" providerId="LiveId" clId="{1C057F98-2CC4-49E3-A2E2-A804BE88845B}" dt="2021-05-06T09:32:25.047" v="3985"/>
          <ac:picMkLst>
            <pc:docMk/>
            <pc:sldMk cId="2132084599" sldId="1730"/>
            <ac:picMk id="63" creationId="{42E5420B-3090-4C28-A5A9-60807EFF2A15}"/>
          </ac:picMkLst>
        </pc:picChg>
      </pc:sldChg>
      <pc:sldChg chg="addSp modSp add mod">
        <pc:chgData name="Hamlet Markarian" userId="4926d2b407f31d77" providerId="LiveId" clId="{1C057F98-2CC4-49E3-A2E2-A804BE88845B}" dt="2021-05-06T09:32:25.047" v="3985"/>
        <pc:sldMkLst>
          <pc:docMk/>
          <pc:sldMk cId="1616723442" sldId="1731"/>
        </pc:sldMkLst>
        <pc:spChg chg="mod">
          <ac:chgData name="Hamlet Markarian" userId="4926d2b407f31d77" providerId="LiveId" clId="{1C057F98-2CC4-49E3-A2E2-A804BE88845B}" dt="2021-05-06T09:32:25.047" v="3985"/>
          <ac:spMkLst>
            <pc:docMk/>
            <pc:sldMk cId="1616723442" sldId="1731"/>
            <ac:spMk id="5" creationId="{BC01E833-A438-4C2A-AF28-2B402D7F80E5}"/>
          </ac:spMkLst>
        </pc:spChg>
        <pc:spChg chg="add mod ord">
          <ac:chgData name="Hamlet Markarian" userId="4926d2b407f31d77" providerId="LiveId" clId="{1C057F98-2CC4-49E3-A2E2-A804BE88845B}" dt="2021-05-06T09:32:25.047" v="3985"/>
          <ac:spMkLst>
            <pc:docMk/>
            <pc:sldMk cId="1616723442" sldId="1731"/>
            <ac:spMk id="14" creationId="{343B19C3-80EA-49CA-9A8B-2CAC4F7AF2D2}"/>
          </ac:spMkLst>
        </pc:spChg>
        <pc:spChg chg="add mod">
          <ac:chgData name="Hamlet Markarian" userId="4926d2b407f31d77" providerId="LiveId" clId="{1C057F98-2CC4-49E3-A2E2-A804BE88845B}" dt="2021-05-06T09:32:25.047" v="3985"/>
          <ac:spMkLst>
            <pc:docMk/>
            <pc:sldMk cId="1616723442" sldId="1731"/>
            <ac:spMk id="16" creationId="{65420E6B-293D-42A4-A14E-0BCBD7AEF663}"/>
          </ac:spMkLst>
        </pc:spChg>
        <pc:spChg chg="add mod">
          <ac:chgData name="Hamlet Markarian" userId="4926d2b407f31d77" providerId="LiveId" clId="{1C057F98-2CC4-49E3-A2E2-A804BE88845B}" dt="2021-05-06T09:32:25.047" v="3985"/>
          <ac:spMkLst>
            <pc:docMk/>
            <pc:sldMk cId="1616723442" sldId="1731"/>
            <ac:spMk id="17" creationId="{D0FCF9AE-9417-4F19-9A2D-492C9BC0D4AF}"/>
          </ac:spMkLst>
        </pc:spChg>
        <pc:spChg chg="add mod">
          <ac:chgData name="Hamlet Markarian" userId="4926d2b407f31d77" providerId="LiveId" clId="{1C057F98-2CC4-49E3-A2E2-A804BE88845B}" dt="2021-05-06T09:32:25.047" v="3985"/>
          <ac:spMkLst>
            <pc:docMk/>
            <pc:sldMk cId="1616723442" sldId="1731"/>
            <ac:spMk id="18" creationId="{9E95F76C-D851-4FDF-83E0-53A38167AAC4}"/>
          </ac:spMkLst>
        </pc:spChg>
        <pc:spChg chg="add mod">
          <ac:chgData name="Hamlet Markarian" userId="4926d2b407f31d77" providerId="LiveId" clId="{1C057F98-2CC4-49E3-A2E2-A804BE88845B}" dt="2021-05-06T09:32:25.047" v="3985"/>
          <ac:spMkLst>
            <pc:docMk/>
            <pc:sldMk cId="1616723442" sldId="1731"/>
            <ac:spMk id="19" creationId="{1198A417-B3A4-48D6-85D0-A9D2DE513E18}"/>
          </ac:spMkLst>
        </pc:spChg>
        <pc:spChg chg="add mod">
          <ac:chgData name="Hamlet Markarian" userId="4926d2b407f31d77" providerId="LiveId" clId="{1C057F98-2CC4-49E3-A2E2-A804BE88845B}" dt="2021-05-06T09:32:25.047" v="3985"/>
          <ac:spMkLst>
            <pc:docMk/>
            <pc:sldMk cId="1616723442" sldId="1731"/>
            <ac:spMk id="20" creationId="{9E0FD093-AD0F-4B60-ADB2-D6E67DE38348}"/>
          </ac:spMkLst>
        </pc:spChg>
        <pc:spChg chg="add mod">
          <ac:chgData name="Hamlet Markarian" userId="4926d2b407f31d77" providerId="LiveId" clId="{1C057F98-2CC4-49E3-A2E2-A804BE88845B}" dt="2021-05-06T09:32:25.047" v="3985"/>
          <ac:spMkLst>
            <pc:docMk/>
            <pc:sldMk cId="1616723442" sldId="1731"/>
            <ac:spMk id="21" creationId="{0D6CA461-AEB0-44CF-8476-32B62BB03A11}"/>
          </ac:spMkLst>
        </pc:spChg>
        <pc:spChg chg="add mod">
          <ac:chgData name="Hamlet Markarian" userId="4926d2b407f31d77" providerId="LiveId" clId="{1C057F98-2CC4-49E3-A2E2-A804BE88845B}" dt="2021-05-06T09:32:25.047" v="3985"/>
          <ac:spMkLst>
            <pc:docMk/>
            <pc:sldMk cId="1616723442" sldId="1731"/>
            <ac:spMk id="22" creationId="{B310651F-4527-4C21-8E2B-56DFE2DC9DF9}"/>
          </ac:spMkLst>
        </pc:spChg>
        <pc:spChg chg="add mod">
          <ac:chgData name="Hamlet Markarian" userId="4926d2b407f31d77" providerId="LiveId" clId="{1C057F98-2CC4-49E3-A2E2-A804BE88845B}" dt="2021-05-06T09:32:25.047" v="3985"/>
          <ac:spMkLst>
            <pc:docMk/>
            <pc:sldMk cId="1616723442" sldId="1731"/>
            <ac:spMk id="23" creationId="{A785B539-D3B5-4E99-BD0E-84F88F51F4C6}"/>
          </ac:spMkLst>
        </pc:spChg>
        <pc:spChg chg="add mod">
          <ac:chgData name="Hamlet Markarian" userId="4926d2b407f31d77" providerId="LiveId" clId="{1C057F98-2CC4-49E3-A2E2-A804BE88845B}" dt="2021-05-06T09:32:25.047" v="3985"/>
          <ac:spMkLst>
            <pc:docMk/>
            <pc:sldMk cId="1616723442" sldId="1731"/>
            <ac:spMk id="24" creationId="{185BCBF1-BC98-4BB4-976A-B6914EFA0FE2}"/>
          </ac:spMkLst>
        </pc:spChg>
        <pc:spChg chg="add mod">
          <ac:chgData name="Hamlet Markarian" userId="4926d2b407f31d77" providerId="LiveId" clId="{1C057F98-2CC4-49E3-A2E2-A804BE88845B}" dt="2021-05-06T09:32:25.047" v="3985"/>
          <ac:spMkLst>
            <pc:docMk/>
            <pc:sldMk cId="1616723442" sldId="1731"/>
            <ac:spMk id="29" creationId="{8DED739B-08F2-47B8-B50D-DF2A2D466428}"/>
          </ac:spMkLst>
        </pc:spChg>
        <pc:spChg chg="mod">
          <ac:chgData name="Hamlet Markarian" userId="4926d2b407f31d77" providerId="LiveId" clId="{1C057F98-2CC4-49E3-A2E2-A804BE88845B}" dt="2021-05-06T09:32:25.047" v="3985"/>
          <ac:spMkLst>
            <pc:docMk/>
            <pc:sldMk cId="1616723442" sldId="1731"/>
            <ac:spMk id="35" creationId="{0F9A0D7E-7FCF-48DF-BAE9-C32DF98CD62E}"/>
          </ac:spMkLst>
        </pc:spChg>
        <pc:spChg chg="mod">
          <ac:chgData name="Hamlet Markarian" userId="4926d2b407f31d77" providerId="LiveId" clId="{1C057F98-2CC4-49E3-A2E2-A804BE88845B}" dt="2021-05-06T09:32:25.047" v="3985"/>
          <ac:spMkLst>
            <pc:docMk/>
            <pc:sldMk cId="1616723442" sldId="1731"/>
            <ac:spMk id="36" creationId="{1968768D-6339-4F5B-BEA1-B14758316542}"/>
          </ac:spMkLst>
        </pc:spChg>
        <pc:spChg chg="mod">
          <ac:chgData name="Hamlet Markarian" userId="4926d2b407f31d77" providerId="LiveId" clId="{1C057F98-2CC4-49E3-A2E2-A804BE88845B}" dt="2021-05-06T09:32:25.047" v="3985"/>
          <ac:spMkLst>
            <pc:docMk/>
            <pc:sldMk cId="1616723442" sldId="1731"/>
            <ac:spMk id="37" creationId="{D00EE6FC-9BEE-4094-AF77-930CBC86E46A}"/>
          </ac:spMkLst>
        </pc:spChg>
        <pc:spChg chg="mod">
          <ac:chgData name="Hamlet Markarian" userId="4926d2b407f31d77" providerId="LiveId" clId="{1C057F98-2CC4-49E3-A2E2-A804BE88845B}" dt="2021-05-06T09:32:25.047" v="3985"/>
          <ac:spMkLst>
            <pc:docMk/>
            <pc:sldMk cId="1616723442" sldId="1731"/>
            <ac:spMk id="38" creationId="{E3EDC7FE-AAA2-41C2-8108-57A0FA8ADF4A}"/>
          </ac:spMkLst>
        </pc:spChg>
        <pc:spChg chg="mod">
          <ac:chgData name="Hamlet Markarian" userId="4926d2b407f31d77" providerId="LiveId" clId="{1C057F98-2CC4-49E3-A2E2-A804BE88845B}" dt="2021-05-06T09:32:25.047" v="3985"/>
          <ac:spMkLst>
            <pc:docMk/>
            <pc:sldMk cId="1616723442" sldId="1731"/>
            <ac:spMk id="39" creationId="{3B13F559-20C8-4B24-A0FF-2A57318C2A51}"/>
          </ac:spMkLst>
        </pc:spChg>
        <pc:spChg chg="mod">
          <ac:chgData name="Hamlet Markarian" userId="4926d2b407f31d77" providerId="LiveId" clId="{1C057F98-2CC4-49E3-A2E2-A804BE88845B}" dt="2021-05-06T09:32:25.047" v="3985"/>
          <ac:spMkLst>
            <pc:docMk/>
            <pc:sldMk cId="1616723442" sldId="1731"/>
            <ac:spMk id="40" creationId="{0CC46578-DA7F-4BB8-9868-87C76AF7AD9E}"/>
          </ac:spMkLst>
        </pc:spChg>
        <pc:spChg chg="mod">
          <ac:chgData name="Hamlet Markarian" userId="4926d2b407f31d77" providerId="LiveId" clId="{1C057F98-2CC4-49E3-A2E2-A804BE88845B}" dt="2021-05-06T09:32:25.047" v="3985"/>
          <ac:spMkLst>
            <pc:docMk/>
            <pc:sldMk cId="1616723442" sldId="1731"/>
            <ac:spMk id="57" creationId="{B79FE3FB-DDD9-4C52-A866-E3982D872286}"/>
          </ac:spMkLst>
        </pc:spChg>
        <pc:grpChg chg="mod">
          <ac:chgData name="Hamlet Markarian" userId="4926d2b407f31d77" providerId="LiveId" clId="{1C057F98-2CC4-49E3-A2E2-A804BE88845B}" dt="2021-05-06T09:32:25.047" v="3985"/>
          <ac:grpSpMkLst>
            <pc:docMk/>
            <pc:sldMk cId="1616723442" sldId="1731"/>
            <ac:grpSpMk id="34" creationId="{3FAD39AD-7134-47BF-BA71-B931D44C32CA}"/>
          </ac:grpSpMkLst>
        </pc:grpChg>
        <pc:picChg chg="add mod">
          <ac:chgData name="Hamlet Markarian" userId="4926d2b407f31d77" providerId="LiveId" clId="{1C057F98-2CC4-49E3-A2E2-A804BE88845B}" dt="2021-05-06T09:32:25.047" v="3985"/>
          <ac:picMkLst>
            <pc:docMk/>
            <pc:sldMk cId="1616723442" sldId="1731"/>
            <ac:picMk id="15" creationId="{C2E42C32-729B-40D2-A777-CDECC04EE5FD}"/>
          </ac:picMkLst>
        </pc:picChg>
        <pc:picChg chg="mod">
          <ac:chgData name="Hamlet Markarian" userId="4926d2b407f31d77" providerId="LiveId" clId="{1C057F98-2CC4-49E3-A2E2-A804BE88845B}" dt="2021-05-06T09:32:25.047" v="3985"/>
          <ac:picMkLst>
            <pc:docMk/>
            <pc:sldMk cId="1616723442" sldId="1731"/>
            <ac:picMk id="55" creationId="{8949BDD1-2918-4A15-97B5-46AA812BFC63}"/>
          </ac:picMkLst>
        </pc:picChg>
        <pc:picChg chg="mod">
          <ac:chgData name="Hamlet Markarian" userId="4926d2b407f31d77" providerId="LiveId" clId="{1C057F98-2CC4-49E3-A2E2-A804BE88845B}" dt="2021-05-06T09:32:25.047" v="3985"/>
          <ac:picMkLst>
            <pc:docMk/>
            <pc:sldMk cId="1616723442" sldId="1731"/>
            <ac:picMk id="59" creationId="{B9526696-E983-4EDA-8A8C-E710C71CB59C}"/>
          </ac:picMkLst>
        </pc:picChg>
        <pc:picChg chg="mod">
          <ac:chgData name="Hamlet Markarian" userId="4926d2b407f31d77" providerId="LiveId" clId="{1C057F98-2CC4-49E3-A2E2-A804BE88845B}" dt="2021-05-06T09:32:25.047" v="3985"/>
          <ac:picMkLst>
            <pc:docMk/>
            <pc:sldMk cId="1616723442" sldId="1731"/>
            <ac:picMk id="63" creationId="{42E5420B-3090-4C28-A5A9-60807EFF2A15}"/>
          </ac:picMkLst>
        </pc:picChg>
        <pc:cxnChg chg="add mod">
          <ac:chgData name="Hamlet Markarian" userId="4926d2b407f31d77" providerId="LiveId" clId="{1C057F98-2CC4-49E3-A2E2-A804BE88845B}" dt="2021-05-06T09:32:25.047" v="3985"/>
          <ac:cxnSpMkLst>
            <pc:docMk/>
            <pc:sldMk cId="1616723442" sldId="1731"/>
            <ac:cxnSpMk id="25" creationId="{7A7DE2C3-18B7-4505-92D5-F8C7F6B6BF9C}"/>
          </ac:cxnSpMkLst>
        </pc:cxnChg>
      </pc:sldChg>
      <pc:sldChg chg="addSp delSp modSp add mod">
        <pc:chgData name="Hamlet Markarian" userId="4926d2b407f31d77" providerId="LiveId" clId="{1C057F98-2CC4-49E3-A2E2-A804BE88845B}" dt="2021-05-06T09:32:25.047" v="3985"/>
        <pc:sldMkLst>
          <pc:docMk/>
          <pc:sldMk cId="2738817659" sldId="1732"/>
        </pc:sldMkLst>
        <pc:spChg chg="mod">
          <ac:chgData name="Hamlet Markarian" userId="4926d2b407f31d77" providerId="LiveId" clId="{1C057F98-2CC4-49E3-A2E2-A804BE88845B}" dt="2021-05-06T09:32:25.047" v="3985"/>
          <ac:spMkLst>
            <pc:docMk/>
            <pc:sldMk cId="2738817659" sldId="1732"/>
            <ac:spMk id="5" creationId="{BC01E833-A438-4C2A-AF28-2B402D7F80E5}"/>
          </ac:spMkLst>
        </pc:spChg>
        <pc:spChg chg="del">
          <ac:chgData name="Hamlet Markarian" userId="4926d2b407f31d77" providerId="LiveId" clId="{1C057F98-2CC4-49E3-A2E2-A804BE88845B}" dt="2021-05-05T23:33:13.653" v="3406" actId="478"/>
          <ac:spMkLst>
            <pc:docMk/>
            <pc:sldMk cId="2738817659" sldId="1732"/>
            <ac:spMk id="14" creationId="{343B19C3-80EA-49CA-9A8B-2CAC4F7AF2D2}"/>
          </ac:spMkLst>
        </pc:spChg>
        <pc:spChg chg="del">
          <ac:chgData name="Hamlet Markarian" userId="4926d2b407f31d77" providerId="LiveId" clId="{1C057F98-2CC4-49E3-A2E2-A804BE88845B}" dt="2021-05-05T23:33:11.509" v="3405" actId="478"/>
          <ac:spMkLst>
            <pc:docMk/>
            <pc:sldMk cId="2738817659" sldId="1732"/>
            <ac:spMk id="16" creationId="{65420E6B-293D-42A4-A14E-0BCBD7AEF663}"/>
          </ac:spMkLst>
        </pc:spChg>
        <pc:spChg chg="del">
          <ac:chgData name="Hamlet Markarian" userId="4926d2b407f31d77" providerId="LiveId" clId="{1C057F98-2CC4-49E3-A2E2-A804BE88845B}" dt="2021-05-05T23:33:11.509" v="3405" actId="478"/>
          <ac:spMkLst>
            <pc:docMk/>
            <pc:sldMk cId="2738817659" sldId="1732"/>
            <ac:spMk id="17" creationId="{D0FCF9AE-9417-4F19-9A2D-492C9BC0D4AF}"/>
          </ac:spMkLst>
        </pc:spChg>
        <pc:spChg chg="del">
          <ac:chgData name="Hamlet Markarian" userId="4926d2b407f31d77" providerId="LiveId" clId="{1C057F98-2CC4-49E3-A2E2-A804BE88845B}" dt="2021-05-05T23:33:11.509" v="3405" actId="478"/>
          <ac:spMkLst>
            <pc:docMk/>
            <pc:sldMk cId="2738817659" sldId="1732"/>
            <ac:spMk id="18" creationId="{9E95F76C-D851-4FDF-83E0-53A38167AAC4}"/>
          </ac:spMkLst>
        </pc:spChg>
        <pc:spChg chg="del">
          <ac:chgData name="Hamlet Markarian" userId="4926d2b407f31d77" providerId="LiveId" clId="{1C057F98-2CC4-49E3-A2E2-A804BE88845B}" dt="2021-05-05T23:33:11.509" v="3405" actId="478"/>
          <ac:spMkLst>
            <pc:docMk/>
            <pc:sldMk cId="2738817659" sldId="1732"/>
            <ac:spMk id="19" creationId="{1198A417-B3A4-48D6-85D0-A9D2DE513E18}"/>
          </ac:spMkLst>
        </pc:spChg>
        <pc:spChg chg="del">
          <ac:chgData name="Hamlet Markarian" userId="4926d2b407f31d77" providerId="LiveId" clId="{1C057F98-2CC4-49E3-A2E2-A804BE88845B}" dt="2021-05-05T23:33:11.509" v="3405" actId="478"/>
          <ac:spMkLst>
            <pc:docMk/>
            <pc:sldMk cId="2738817659" sldId="1732"/>
            <ac:spMk id="20" creationId="{9E0FD093-AD0F-4B60-ADB2-D6E67DE38348}"/>
          </ac:spMkLst>
        </pc:spChg>
        <pc:spChg chg="del">
          <ac:chgData name="Hamlet Markarian" userId="4926d2b407f31d77" providerId="LiveId" clId="{1C057F98-2CC4-49E3-A2E2-A804BE88845B}" dt="2021-05-05T23:33:11.509" v="3405" actId="478"/>
          <ac:spMkLst>
            <pc:docMk/>
            <pc:sldMk cId="2738817659" sldId="1732"/>
            <ac:spMk id="21" creationId="{0D6CA461-AEB0-44CF-8476-32B62BB03A11}"/>
          </ac:spMkLst>
        </pc:spChg>
        <pc:spChg chg="del">
          <ac:chgData name="Hamlet Markarian" userId="4926d2b407f31d77" providerId="LiveId" clId="{1C057F98-2CC4-49E3-A2E2-A804BE88845B}" dt="2021-05-05T23:33:11.509" v="3405" actId="478"/>
          <ac:spMkLst>
            <pc:docMk/>
            <pc:sldMk cId="2738817659" sldId="1732"/>
            <ac:spMk id="22" creationId="{B310651F-4527-4C21-8E2B-56DFE2DC9DF9}"/>
          </ac:spMkLst>
        </pc:spChg>
        <pc:spChg chg="del">
          <ac:chgData name="Hamlet Markarian" userId="4926d2b407f31d77" providerId="LiveId" clId="{1C057F98-2CC4-49E3-A2E2-A804BE88845B}" dt="2021-05-05T23:33:11.509" v="3405" actId="478"/>
          <ac:spMkLst>
            <pc:docMk/>
            <pc:sldMk cId="2738817659" sldId="1732"/>
            <ac:spMk id="23" creationId="{A785B539-D3B5-4E99-BD0E-84F88F51F4C6}"/>
          </ac:spMkLst>
        </pc:spChg>
        <pc:spChg chg="del">
          <ac:chgData name="Hamlet Markarian" userId="4926d2b407f31d77" providerId="LiveId" clId="{1C057F98-2CC4-49E3-A2E2-A804BE88845B}" dt="2021-05-05T23:33:11.509" v="3405" actId="478"/>
          <ac:spMkLst>
            <pc:docMk/>
            <pc:sldMk cId="2738817659" sldId="1732"/>
            <ac:spMk id="24" creationId="{185BCBF1-BC98-4BB4-976A-B6914EFA0FE2}"/>
          </ac:spMkLst>
        </pc:spChg>
        <pc:spChg chg="add mod">
          <ac:chgData name="Hamlet Markarian" userId="4926d2b407f31d77" providerId="LiveId" clId="{1C057F98-2CC4-49E3-A2E2-A804BE88845B}" dt="2021-05-06T09:32:25.047" v="3985"/>
          <ac:spMkLst>
            <pc:docMk/>
            <pc:sldMk cId="2738817659" sldId="1732"/>
            <ac:spMk id="27" creationId="{EC579565-C95C-4C78-AD67-D24D9B20D55A}"/>
          </ac:spMkLst>
        </pc:spChg>
        <pc:spChg chg="del">
          <ac:chgData name="Hamlet Markarian" userId="4926d2b407f31d77" providerId="LiveId" clId="{1C057F98-2CC4-49E3-A2E2-A804BE88845B}" dt="2021-05-05T23:33:11.509" v="3405" actId="478"/>
          <ac:spMkLst>
            <pc:docMk/>
            <pc:sldMk cId="2738817659" sldId="1732"/>
            <ac:spMk id="29" creationId="{8DED739B-08F2-47B8-B50D-DF2A2D466428}"/>
          </ac:spMkLst>
        </pc:spChg>
        <pc:spChg chg="mod">
          <ac:chgData name="Hamlet Markarian" userId="4926d2b407f31d77" providerId="LiveId" clId="{1C057F98-2CC4-49E3-A2E2-A804BE88845B}" dt="2021-05-06T09:32:25.047" v="3985"/>
          <ac:spMkLst>
            <pc:docMk/>
            <pc:sldMk cId="2738817659" sldId="1732"/>
            <ac:spMk id="30" creationId="{9FB6CBA7-99C1-4609-9D48-4BBE6646ABD1}"/>
          </ac:spMkLst>
        </pc:spChg>
        <pc:spChg chg="mod">
          <ac:chgData name="Hamlet Markarian" userId="4926d2b407f31d77" providerId="LiveId" clId="{1C057F98-2CC4-49E3-A2E2-A804BE88845B}" dt="2021-05-06T09:32:25.047" v="3985"/>
          <ac:spMkLst>
            <pc:docMk/>
            <pc:sldMk cId="2738817659" sldId="1732"/>
            <ac:spMk id="32" creationId="{6F5B4CA2-081E-4F23-9747-E1E0F6513F7B}"/>
          </ac:spMkLst>
        </pc:spChg>
        <pc:spChg chg="mod">
          <ac:chgData name="Hamlet Markarian" userId="4926d2b407f31d77" providerId="LiveId" clId="{1C057F98-2CC4-49E3-A2E2-A804BE88845B}" dt="2021-05-06T09:32:25.047" v="3985"/>
          <ac:spMkLst>
            <pc:docMk/>
            <pc:sldMk cId="2738817659" sldId="1732"/>
            <ac:spMk id="33" creationId="{0772589D-1724-473E-8B45-802579F58D46}"/>
          </ac:spMkLst>
        </pc:spChg>
        <pc:spChg chg="mod">
          <ac:chgData name="Hamlet Markarian" userId="4926d2b407f31d77" providerId="LiveId" clId="{1C057F98-2CC4-49E3-A2E2-A804BE88845B}" dt="2021-05-06T09:32:25.047" v="3985"/>
          <ac:spMkLst>
            <pc:docMk/>
            <pc:sldMk cId="2738817659" sldId="1732"/>
            <ac:spMk id="35" creationId="{0F9A0D7E-7FCF-48DF-BAE9-C32DF98CD62E}"/>
          </ac:spMkLst>
        </pc:spChg>
        <pc:spChg chg="mod">
          <ac:chgData name="Hamlet Markarian" userId="4926d2b407f31d77" providerId="LiveId" clId="{1C057F98-2CC4-49E3-A2E2-A804BE88845B}" dt="2021-05-06T09:32:25.047" v="3985"/>
          <ac:spMkLst>
            <pc:docMk/>
            <pc:sldMk cId="2738817659" sldId="1732"/>
            <ac:spMk id="36" creationId="{1968768D-6339-4F5B-BEA1-B14758316542}"/>
          </ac:spMkLst>
        </pc:spChg>
        <pc:spChg chg="mod">
          <ac:chgData name="Hamlet Markarian" userId="4926d2b407f31d77" providerId="LiveId" clId="{1C057F98-2CC4-49E3-A2E2-A804BE88845B}" dt="2021-05-06T09:32:25.047" v="3985"/>
          <ac:spMkLst>
            <pc:docMk/>
            <pc:sldMk cId="2738817659" sldId="1732"/>
            <ac:spMk id="37" creationId="{D00EE6FC-9BEE-4094-AF77-930CBC86E46A}"/>
          </ac:spMkLst>
        </pc:spChg>
        <pc:spChg chg="mod">
          <ac:chgData name="Hamlet Markarian" userId="4926d2b407f31d77" providerId="LiveId" clId="{1C057F98-2CC4-49E3-A2E2-A804BE88845B}" dt="2021-05-06T09:32:25.047" v="3985"/>
          <ac:spMkLst>
            <pc:docMk/>
            <pc:sldMk cId="2738817659" sldId="1732"/>
            <ac:spMk id="38" creationId="{E3EDC7FE-AAA2-41C2-8108-57A0FA8ADF4A}"/>
          </ac:spMkLst>
        </pc:spChg>
        <pc:spChg chg="mod">
          <ac:chgData name="Hamlet Markarian" userId="4926d2b407f31d77" providerId="LiveId" clId="{1C057F98-2CC4-49E3-A2E2-A804BE88845B}" dt="2021-05-06T09:32:25.047" v="3985"/>
          <ac:spMkLst>
            <pc:docMk/>
            <pc:sldMk cId="2738817659" sldId="1732"/>
            <ac:spMk id="39" creationId="{3B13F559-20C8-4B24-A0FF-2A57318C2A51}"/>
          </ac:spMkLst>
        </pc:spChg>
        <pc:spChg chg="mod">
          <ac:chgData name="Hamlet Markarian" userId="4926d2b407f31d77" providerId="LiveId" clId="{1C057F98-2CC4-49E3-A2E2-A804BE88845B}" dt="2021-05-06T09:32:25.047" v="3985"/>
          <ac:spMkLst>
            <pc:docMk/>
            <pc:sldMk cId="2738817659" sldId="1732"/>
            <ac:spMk id="40" creationId="{0CC46578-DA7F-4BB8-9868-87C76AF7AD9E}"/>
          </ac:spMkLst>
        </pc:spChg>
        <pc:spChg chg="mod">
          <ac:chgData name="Hamlet Markarian" userId="4926d2b407f31d77" providerId="LiveId" clId="{1C057F98-2CC4-49E3-A2E2-A804BE88845B}" dt="2021-05-06T09:32:25.047" v="3985"/>
          <ac:spMkLst>
            <pc:docMk/>
            <pc:sldMk cId="2738817659" sldId="1732"/>
            <ac:spMk id="42" creationId="{B8F0F51A-BAA0-42DB-B89C-6FF40F3662C9}"/>
          </ac:spMkLst>
        </pc:spChg>
        <pc:spChg chg="mod">
          <ac:chgData name="Hamlet Markarian" userId="4926d2b407f31d77" providerId="LiveId" clId="{1C057F98-2CC4-49E3-A2E2-A804BE88845B}" dt="2021-05-06T09:32:25.047" v="3985"/>
          <ac:spMkLst>
            <pc:docMk/>
            <pc:sldMk cId="2738817659" sldId="1732"/>
            <ac:spMk id="43" creationId="{797EC346-8816-4756-A2AD-E146F4D71F1C}"/>
          </ac:spMkLst>
        </pc:spChg>
        <pc:spChg chg="mod">
          <ac:chgData name="Hamlet Markarian" userId="4926d2b407f31d77" providerId="LiveId" clId="{1C057F98-2CC4-49E3-A2E2-A804BE88845B}" dt="2021-05-06T09:32:25.047" v="3985"/>
          <ac:spMkLst>
            <pc:docMk/>
            <pc:sldMk cId="2738817659" sldId="1732"/>
            <ac:spMk id="44" creationId="{C4A416CD-357C-4351-B6CF-B0BF2C375ED7}"/>
          </ac:spMkLst>
        </pc:spChg>
        <pc:spChg chg="mod">
          <ac:chgData name="Hamlet Markarian" userId="4926d2b407f31d77" providerId="LiveId" clId="{1C057F98-2CC4-49E3-A2E2-A804BE88845B}" dt="2021-05-06T09:32:25.047" v="3985"/>
          <ac:spMkLst>
            <pc:docMk/>
            <pc:sldMk cId="2738817659" sldId="1732"/>
            <ac:spMk id="46" creationId="{FCE830C9-6D8F-4436-88A4-11344CF86EB8}"/>
          </ac:spMkLst>
        </pc:spChg>
        <pc:spChg chg="mod">
          <ac:chgData name="Hamlet Markarian" userId="4926d2b407f31d77" providerId="LiveId" clId="{1C057F98-2CC4-49E3-A2E2-A804BE88845B}" dt="2021-05-06T09:32:25.047" v="3985"/>
          <ac:spMkLst>
            <pc:docMk/>
            <pc:sldMk cId="2738817659" sldId="1732"/>
            <ac:spMk id="47" creationId="{321723AC-756D-413C-AD10-B787542135D7}"/>
          </ac:spMkLst>
        </pc:spChg>
        <pc:spChg chg="mod">
          <ac:chgData name="Hamlet Markarian" userId="4926d2b407f31d77" providerId="LiveId" clId="{1C057F98-2CC4-49E3-A2E2-A804BE88845B}" dt="2021-05-06T09:32:25.047" v="3985"/>
          <ac:spMkLst>
            <pc:docMk/>
            <pc:sldMk cId="2738817659" sldId="1732"/>
            <ac:spMk id="48" creationId="{23E00A1A-2F35-4B1C-AF49-0FCE47D2FD14}"/>
          </ac:spMkLst>
        </pc:spChg>
        <pc:spChg chg="mod">
          <ac:chgData name="Hamlet Markarian" userId="4926d2b407f31d77" providerId="LiveId" clId="{1C057F98-2CC4-49E3-A2E2-A804BE88845B}" dt="2021-05-06T09:32:25.047" v="3985"/>
          <ac:spMkLst>
            <pc:docMk/>
            <pc:sldMk cId="2738817659" sldId="1732"/>
            <ac:spMk id="50" creationId="{AA3866CC-6E27-467E-95C1-7D787885FDC5}"/>
          </ac:spMkLst>
        </pc:spChg>
        <pc:spChg chg="mod">
          <ac:chgData name="Hamlet Markarian" userId="4926d2b407f31d77" providerId="LiveId" clId="{1C057F98-2CC4-49E3-A2E2-A804BE88845B}" dt="2021-05-06T09:32:25.047" v="3985"/>
          <ac:spMkLst>
            <pc:docMk/>
            <pc:sldMk cId="2738817659" sldId="1732"/>
            <ac:spMk id="52" creationId="{4007CD6D-2B0D-421F-940E-D6E086003139}"/>
          </ac:spMkLst>
        </pc:spChg>
        <pc:spChg chg="mod">
          <ac:chgData name="Hamlet Markarian" userId="4926d2b407f31d77" providerId="LiveId" clId="{1C057F98-2CC4-49E3-A2E2-A804BE88845B}" dt="2021-05-06T09:32:25.047" v="3985"/>
          <ac:spMkLst>
            <pc:docMk/>
            <pc:sldMk cId="2738817659" sldId="1732"/>
            <ac:spMk id="53" creationId="{D39222BF-D1F0-4CE7-994E-8E1168342629}"/>
          </ac:spMkLst>
        </pc:spChg>
        <pc:spChg chg="mod">
          <ac:chgData name="Hamlet Markarian" userId="4926d2b407f31d77" providerId="LiveId" clId="{1C057F98-2CC4-49E3-A2E2-A804BE88845B}" dt="2021-05-06T09:32:25.047" v="3985"/>
          <ac:spMkLst>
            <pc:docMk/>
            <pc:sldMk cId="2738817659" sldId="1732"/>
            <ac:spMk id="56" creationId="{D0C81B5E-77C8-4DB6-8590-A52C347A6BC4}"/>
          </ac:spMkLst>
        </pc:spChg>
        <pc:spChg chg="mod">
          <ac:chgData name="Hamlet Markarian" userId="4926d2b407f31d77" providerId="LiveId" clId="{1C057F98-2CC4-49E3-A2E2-A804BE88845B}" dt="2021-05-06T09:32:25.047" v="3985"/>
          <ac:spMkLst>
            <pc:docMk/>
            <pc:sldMk cId="2738817659" sldId="1732"/>
            <ac:spMk id="57" creationId="{B79FE3FB-DDD9-4C52-A866-E3982D872286}"/>
          </ac:spMkLst>
        </pc:spChg>
        <pc:spChg chg="mod">
          <ac:chgData name="Hamlet Markarian" userId="4926d2b407f31d77" providerId="LiveId" clId="{1C057F98-2CC4-49E3-A2E2-A804BE88845B}" dt="2021-05-06T09:32:25.047" v="3985"/>
          <ac:spMkLst>
            <pc:docMk/>
            <pc:sldMk cId="2738817659" sldId="1732"/>
            <ac:spMk id="60" creationId="{D3D9209B-6CCC-45F7-A409-9AF7F796C991}"/>
          </ac:spMkLst>
        </pc:spChg>
        <pc:spChg chg="mod">
          <ac:chgData name="Hamlet Markarian" userId="4926d2b407f31d77" providerId="LiveId" clId="{1C057F98-2CC4-49E3-A2E2-A804BE88845B}" dt="2021-05-06T09:32:25.047" v="3985"/>
          <ac:spMkLst>
            <pc:docMk/>
            <pc:sldMk cId="2738817659" sldId="1732"/>
            <ac:spMk id="61" creationId="{04CEBDD0-2CFA-412C-B7F5-68BA4AC33986}"/>
          </ac:spMkLst>
        </pc:spChg>
        <pc:spChg chg="mod">
          <ac:chgData name="Hamlet Markarian" userId="4926d2b407f31d77" providerId="LiveId" clId="{1C057F98-2CC4-49E3-A2E2-A804BE88845B}" dt="2021-05-06T09:32:25.047" v="3985"/>
          <ac:spMkLst>
            <pc:docMk/>
            <pc:sldMk cId="2738817659" sldId="1732"/>
            <ac:spMk id="64" creationId="{9834EF99-617A-44F1-812B-3F8F1893B95B}"/>
          </ac:spMkLst>
        </pc:spChg>
        <pc:spChg chg="mod">
          <ac:chgData name="Hamlet Markarian" userId="4926d2b407f31d77" providerId="LiveId" clId="{1C057F98-2CC4-49E3-A2E2-A804BE88845B}" dt="2021-05-06T09:32:25.047" v="3985"/>
          <ac:spMkLst>
            <pc:docMk/>
            <pc:sldMk cId="2738817659" sldId="1732"/>
            <ac:spMk id="65" creationId="{F703F11E-130C-4BBC-85F4-BE027B5AF26F}"/>
          </ac:spMkLst>
        </pc:spChg>
        <pc:spChg chg="mod">
          <ac:chgData name="Hamlet Markarian" userId="4926d2b407f31d77" providerId="LiveId" clId="{1C057F98-2CC4-49E3-A2E2-A804BE88845B}" dt="2021-05-06T09:32:25.047" v="3985"/>
          <ac:spMkLst>
            <pc:docMk/>
            <pc:sldMk cId="2738817659" sldId="1732"/>
            <ac:spMk id="66" creationId="{7A005781-118A-451B-9E85-FFF34EBCED99}"/>
          </ac:spMkLst>
        </pc:spChg>
        <pc:spChg chg="mod">
          <ac:chgData name="Hamlet Markarian" userId="4926d2b407f31d77" providerId="LiveId" clId="{1C057F98-2CC4-49E3-A2E2-A804BE88845B}" dt="2021-05-06T09:32:25.047" v="3985"/>
          <ac:spMkLst>
            <pc:docMk/>
            <pc:sldMk cId="2738817659" sldId="1732"/>
            <ac:spMk id="68" creationId="{6F3B5C2F-DDE3-459F-8F6C-255334B3B90B}"/>
          </ac:spMkLst>
        </pc:spChg>
        <pc:spChg chg="mod">
          <ac:chgData name="Hamlet Markarian" userId="4926d2b407f31d77" providerId="LiveId" clId="{1C057F98-2CC4-49E3-A2E2-A804BE88845B}" dt="2021-05-06T09:32:25.047" v="3985"/>
          <ac:spMkLst>
            <pc:docMk/>
            <pc:sldMk cId="2738817659" sldId="1732"/>
            <ac:spMk id="69" creationId="{A800D3F7-A20D-4A02-B1AD-19649593C92F}"/>
          </ac:spMkLst>
        </pc:spChg>
        <pc:spChg chg="mod">
          <ac:chgData name="Hamlet Markarian" userId="4926d2b407f31d77" providerId="LiveId" clId="{1C057F98-2CC4-49E3-A2E2-A804BE88845B}" dt="2021-05-06T09:32:25.047" v="3985"/>
          <ac:spMkLst>
            <pc:docMk/>
            <pc:sldMk cId="2738817659" sldId="1732"/>
            <ac:spMk id="70" creationId="{02CCB931-8C7E-4428-9CF8-FA6591FB4EAE}"/>
          </ac:spMkLst>
        </pc:spChg>
        <pc:spChg chg="mod">
          <ac:chgData name="Hamlet Markarian" userId="4926d2b407f31d77" providerId="LiveId" clId="{1C057F98-2CC4-49E3-A2E2-A804BE88845B}" dt="2021-05-06T09:32:25.047" v="3985"/>
          <ac:spMkLst>
            <pc:docMk/>
            <pc:sldMk cId="2738817659" sldId="1732"/>
            <ac:spMk id="72" creationId="{1C048264-A20B-4C10-9B1E-ED80F774D8C6}"/>
          </ac:spMkLst>
        </pc:spChg>
        <pc:spChg chg="mod">
          <ac:chgData name="Hamlet Markarian" userId="4926d2b407f31d77" providerId="LiveId" clId="{1C057F98-2CC4-49E3-A2E2-A804BE88845B}" dt="2021-05-06T09:32:25.047" v="3985"/>
          <ac:spMkLst>
            <pc:docMk/>
            <pc:sldMk cId="2738817659" sldId="1732"/>
            <ac:spMk id="73" creationId="{8042EFC3-637D-41A0-AE15-4D4311EEDFFB}"/>
          </ac:spMkLst>
        </pc:spChg>
        <pc:spChg chg="mod">
          <ac:chgData name="Hamlet Markarian" userId="4926d2b407f31d77" providerId="LiveId" clId="{1C057F98-2CC4-49E3-A2E2-A804BE88845B}" dt="2021-05-06T09:32:25.047" v="3985"/>
          <ac:spMkLst>
            <pc:docMk/>
            <pc:sldMk cId="2738817659" sldId="1732"/>
            <ac:spMk id="74" creationId="{9E3C4A97-BCF3-4BC9-B775-5ABE69770C0D}"/>
          </ac:spMkLst>
        </pc:spChg>
        <pc:spChg chg="mod">
          <ac:chgData name="Hamlet Markarian" userId="4926d2b407f31d77" providerId="LiveId" clId="{1C057F98-2CC4-49E3-A2E2-A804BE88845B}" dt="2021-05-06T09:32:25.047" v="3985"/>
          <ac:spMkLst>
            <pc:docMk/>
            <pc:sldMk cId="2738817659" sldId="1732"/>
            <ac:spMk id="76" creationId="{44DB0F4E-073D-4C7F-A316-CC07C6DD3278}"/>
          </ac:spMkLst>
        </pc:spChg>
        <pc:spChg chg="mod">
          <ac:chgData name="Hamlet Markarian" userId="4926d2b407f31d77" providerId="LiveId" clId="{1C057F98-2CC4-49E3-A2E2-A804BE88845B}" dt="2021-05-06T09:32:25.047" v="3985"/>
          <ac:spMkLst>
            <pc:docMk/>
            <pc:sldMk cId="2738817659" sldId="1732"/>
            <ac:spMk id="77" creationId="{15A43CFD-9955-40EA-99DE-837A1E1B4F58}"/>
          </ac:spMkLst>
        </pc:spChg>
        <pc:spChg chg="mod">
          <ac:chgData name="Hamlet Markarian" userId="4926d2b407f31d77" providerId="LiveId" clId="{1C057F98-2CC4-49E3-A2E2-A804BE88845B}" dt="2021-05-06T09:32:25.047" v="3985"/>
          <ac:spMkLst>
            <pc:docMk/>
            <pc:sldMk cId="2738817659" sldId="1732"/>
            <ac:spMk id="78" creationId="{8334C60D-6EE6-4E0C-8488-F7B2CB98F3C8}"/>
          </ac:spMkLst>
        </pc:spChg>
        <pc:spChg chg="mod">
          <ac:chgData name="Hamlet Markarian" userId="4926d2b407f31d77" providerId="LiveId" clId="{1C057F98-2CC4-49E3-A2E2-A804BE88845B}" dt="2021-05-06T09:32:25.047" v="3985"/>
          <ac:spMkLst>
            <pc:docMk/>
            <pc:sldMk cId="2738817659" sldId="1732"/>
            <ac:spMk id="80" creationId="{24C81993-A4FB-4AAF-9F1C-9CC89D6E1BD4}"/>
          </ac:spMkLst>
        </pc:spChg>
        <pc:spChg chg="mod">
          <ac:chgData name="Hamlet Markarian" userId="4926d2b407f31d77" providerId="LiveId" clId="{1C057F98-2CC4-49E3-A2E2-A804BE88845B}" dt="2021-05-06T09:32:25.047" v="3985"/>
          <ac:spMkLst>
            <pc:docMk/>
            <pc:sldMk cId="2738817659" sldId="1732"/>
            <ac:spMk id="82" creationId="{42574C05-9036-4956-BAA3-3C53C6CB77DF}"/>
          </ac:spMkLst>
        </pc:spChg>
        <pc:spChg chg="mod">
          <ac:chgData name="Hamlet Markarian" userId="4926d2b407f31d77" providerId="LiveId" clId="{1C057F98-2CC4-49E3-A2E2-A804BE88845B}" dt="2021-05-06T09:32:25.047" v="3985"/>
          <ac:spMkLst>
            <pc:docMk/>
            <pc:sldMk cId="2738817659" sldId="1732"/>
            <ac:spMk id="83" creationId="{213DF379-CA85-4FE0-942B-52EC52103889}"/>
          </ac:spMkLst>
        </pc:spChg>
        <pc:grpChg chg="add mod">
          <ac:chgData name="Hamlet Markarian" userId="4926d2b407f31d77" providerId="LiveId" clId="{1C057F98-2CC4-49E3-A2E2-A804BE88845B}" dt="2021-05-06T09:32:25.047" v="3985"/>
          <ac:grpSpMkLst>
            <pc:docMk/>
            <pc:sldMk cId="2738817659" sldId="1732"/>
            <ac:grpSpMk id="28" creationId="{585F3F95-1875-4878-93C0-8CD44BDFD100}"/>
          </ac:grpSpMkLst>
        </pc:grpChg>
        <pc:grpChg chg="mod">
          <ac:chgData name="Hamlet Markarian" userId="4926d2b407f31d77" providerId="LiveId" clId="{1C057F98-2CC4-49E3-A2E2-A804BE88845B}" dt="2021-05-06T09:32:25.047" v="3985"/>
          <ac:grpSpMkLst>
            <pc:docMk/>
            <pc:sldMk cId="2738817659" sldId="1732"/>
            <ac:grpSpMk id="31" creationId="{49C6DC79-2E24-480B-A67E-85DC9A7E3775}"/>
          </ac:grpSpMkLst>
        </pc:grpChg>
        <pc:grpChg chg="mod">
          <ac:chgData name="Hamlet Markarian" userId="4926d2b407f31d77" providerId="LiveId" clId="{1C057F98-2CC4-49E3-A2E2-A804BE88845B}" dt="2021-05-06T09:32:25.047" v="3985"/>
          <ac:grpSpMkLst>
            <pc:docMk/>
            <pc:sldMk cId="2738817659" sldId="1732"/>
            <ac:grpSpMk id="34" creationId="{3FAD39AD-7134-47BF-BA71-B931D44C32CA}"/>
          </ac:grpSpMkLst>
        </pc:grpChg>
        <pc:grpChg chg="add mod">
          <ac:chgData name="Hamlet Markarian" userId="4926d2b407f31d77" providerId="LiveId" clId="{1C057F98-2CC4-49E3-A2E2-A804BE88845B}" dt="2021-05-06T09:32:25.047" v="3985"/>
          <ac:grpSpMkLst>
            <pc:docMk/>
            <pc:sldMk cId="2738817659" sldId="1732"/>
            <ac:grpSpMk id="41" creationId="{712DAEA3-1E93-4B82-B806-1A689932C929}"/>
          </ac:grpSpMkLst>
        </pc:grpChg>
        <pc:grpChg chg="add mod">
          <ac:chgData name="Hamlet Markarian" userId="4926d2b407f31d77" providerId="LiveId" clId="{1C057F98-2CC4-49E3-A2E2-A804BE88845B}" dt="2021-05-06T09:32:25.047" v="3985"/>
          <ac:grpSpMkLst>
            <pc:docMk/>
            <pc:sldMk cId="2738817659" sldId="1732"/>
            <ac:grpSpMk id="45" creationId="{E547C6B3-70CA-4880-8595-DF72DC1015FC}"/>
          </ac:grpSpMkLst>
        </pc:grpChg>
        <pc:grpChg chg="add mod">
          <ac:chgData name="Hamlet Markarian" userId="4926d2b407f31d77" providerId="LiveId" clId="{1C057F98-2CC4-49E3-A2E2-A804BE88845B}" dt="2021-05-06T09:32:25.047" v="3985"/>
          <ac:grpSpMkLst>
            <pc:docMk/>
            <pc:sldMk cId="2738817659" sldId="1732"/>
            <ac:grpSpMk id="49" creationId="{E7D094B3-C16F-4A5E-8CCA-F837D1A9292E}"/>
          </ac:grpSpMkLst>
        </pc:grpChg>
        <pc:grpChg chg="mod">
          <ac:chgData name="Hamlet Markarian" userId="4926d2b407f31d77" providerId="LiveId" clId="{1C057F98-2CC4-49E3-A2E2-A804BE88845B}" dt="2021-05-06T09:32:25.047" v="3985"/>
          <ac:grpSpMkLst>
            <pc:docMk/>
            <pc:sldMk cId="2738817659" sldId="1732"/>
            <ac:grpSpMk id="51" creationId="{C3DC4DC7-BBF3-4228-87D4-56223DB87486}"/>
          </ac:grpSpMkLst>
        </pc:grpChg>
        <pc:grpChg chg="add mod">
          <ac:chgData name="Hamlet Markarian" userId="4926d2b407f31d77" providerId="LiveId" clId="{1C057F98-2CC4-49E3-A2E2-A804BE88845B}" dt="2021-05-06T09:32:25.047" v="3985"/>
          <ac:grpSpMkLst>
            <pc:docMk/>
            <pc:sldMk cId="2738817659" sldId="1732"/>
            <ac:grpSpMk id="54" creationId="{CE8266E8-C47A-4FD2-AB90-546D76980DAC}"/>
          </ac:grpSpMkLst>
        </pc:grpChg>
        <pc:grpChg chg="mod">
          <ac:chgData name="Hamlet Markarian" userId="4926d2b407f31d77" providerId="LiveId" clId="{1C057F98-2CC4-49E3-A2E2-A804BE88845B}" dt="2021-05-06T09:32:25.047" v="3985"/>
          <ac:grpSpMkLst>
            <pc:docMk/>
            <pc:sldMk cId="2738817659" sldId="1732"/>
            <ac:grpSpMk id="58" creationId="{57072BC0-71D4-4F2A-B195-F6CE26D4CCAB}"/>
          </ac:grpSpMkLst>
        </pc:grpChg>
        <pc:grpChg chg="add mod">
          <ac:chgData name="Hamlet Markarian" userId="4926d2b407f31d77" providerId="LiveId" clId="{1C057F98-2CC4-49E3-A2E2-A804BE88845B}" dt="2021-05-06T09:32:25.047" v="3985"/>
          <ac:grpSpMkLst>
            <pc:docMk/>
            <pc:sldMk cId="2738817659" sldId="1732"/>
            <ac:grpSpMk id="62" creationId="{419BA3F2-9AF2-4FAC-84DB-1B4144C64CD8}"/>
          </ac:grpSpMkLst>
        </pc:grpChg>
        <pc:grpChg chg="add mod">
          <ac:chgData name="Hamlet Markarian" userId="4926d2b407f31d77" providerId="LiveId" clId="{1C057F98-2CC4-49E3-A2E2-A804BE88845B}" dt="2021-05-06T09:32:25.047" v="3985"/>
          <ac:grpSpMkLst>
            <pc:docMk/>
            <pc:sldMk cId="2738817659" sldId="1732"/>
            <ac:grpSpMk id="67" creationId="{43FF5C82-F2A8-4F77-9F2F-AD054EAC3D4B}"/>
          </ac:grpSpMkLst>
        </pc:grpChg>
        <pc:grpChg chg="add mod">
          <ac:chgData name="Hamlet Markarian" userId="4926d2b407f31d77" providerId="LiveId" clId="{1C057F98-2CC4-49E3-A2E2-A804BE88845B}" dt="2021-05-06T09:32:25.047" v="3985"/>
          <ac:grpSpMkLst>
            <pc:docMk/>
            <pc:sldMk cId="2738817659" sldId="1732"/>
            <ac:grpSpMk id="71" creationId="{CD042E67-5E06-44B4-85E3-75BDD9479209}"/>
          </ac:grpSpMkLst>
        </pc:grpChg>
        <pc:grpChg chg="add mod">
          <ac:chgData name="Hamlet Markarian" userId="4926d2b407f31d77" providerId="LiveId" clId="{1C057F98-2CC4-49E3-A2E2-A804BE88845B}" dt="2021-05-06T09:32:25.047" v="3985"/>
          <ac:grpSpMkLst>
            <pc:docMk/>
            <pc:sldMk cId="2738817659" sldId="1732"/>
            <ac:grpSpMk id="75" creationId="{D05A04B7-53B7-4D6E-BCD3-9764473EB93A}"/>
          </ac:grpSpMkLst>
        </pc:grpChg>
        <pc:grpChg chg="add mod">
          <ac:chgData name="Hamlet Markarian" userId="4926d2b407f31d77" providerId="LiveId" clId="{1C057F98-2CC4-49E3-A2E2-A804BE88845B}" dt="2021-05-06T09:32:25.047" v="3985"/>
          <ac:grpSpMkLst>
            <pc:docMk/>
            <pc:sldMk cId="2738817659" sldId="1732"/>
            <ac:grpSpMk id="79" creationId="{3BBFACDD-95EE-4C44-A93D-DDE69540912E}"/>
          </ac:grpSpMkLst>
        </pc:grpChg>
        <pc:grpChg chg="mod">
          <ac:chgData name="Hamlet Markarian" userId="4926d2b407f31d77" providerId="LiveId" clId="{1C057F98-2CC4-49E3-A2E2-A804BE88845B}" dt="2021-05-06T09:32:25.047" v="3985"/>
          <ac:grpSpMkLst>
            <pc:docMk/>
            <pc:sldMk cId="2738817659" sldId="1732"/>
            <ac:grpSpMk id="81" creationId="{7BE29F72-166F-4E2A-8E70-8833C7A60DB6}"/>
          </ac:grpSpMkLst>
        </pc:grpChg>
        <pc:picChg chg="del">
          <ac:chgData name="Hamlet Markarian" userId="4926d2b407f31d77" providerId="LiveId" clId="{1C057F98-2CC4-49E3-A2E2-A804BE88845B}" dt="2021-05-05T23:33:11.509" v="3405" actId="478"/>
          <ac:picMkLst>
            <pc:docMk/>
            <pc:sldMk cId="2738817659" sldId="1732"/>
            <ac:picMk id="15" creationId="{C2E42C32-729B-40D2-A777-CDECC04EE5FD}"/>
          </ac:picMkLst>
        </pc:picChg>
        <pc:picChg chg="mod">
          <ac:chgData name="Hamlet Markarian" userId="4926d2b407f31d77" providerId="LiveId" clId="{1C057F98-2CC4-49E3-A2E2-A804BE88845B}" dt="2021-05-06T09:32:25.047" v="3985"/>
          <ac:picMkLst>
            <pc:docMk/>
            <pc:sldMk cId="2738817659" sldId="1732"/>
            <ac:picMk id="55" creationId="{8949BDD1-2918-4A15-97B5-46AA812BFC63}"/>
          </ac:picMkLst>
        </pc:picChg>
        <pc:picChg chg="mod">
          <ac:chgData name="Hamlet Markarian" userId="4926d2b407f31d77" providerId="LiveId" clId="{1C057F98-2CC4-49E3-A2E2-A804BE88845B}" dt="2021-05-06T09:32:25.047" v="3985"/>
          <ac:picMkLst>
            <pc:docMk/>
            <pc:sldMk cId="2738817659" sldId="1732"/>
            <ac:picMk id="59" creationId="{B9526696-E983-4EDA-8A8C-E710C71CB59C}"/>
          </ac:picMkLst>
        </pc:picChg>
        <pc:picChg chg="mod">
          <ac:chgData name="Hamlet Markarian" userId="4926d2b407f31d77" providerId="LiveId" clId="{1C057F98-2CC4-49E3-A2E2-A804BE88845B}" dt="2021-05-06T09:32:25.047" v="3985"/>
          <ac:picMkLst>
            <pc:docMk/>
            <pc:sldMk cId="2738817659" sldId="1732"/>
            <ac:picMk id="63" creationId="{42E5420B-3090-4C28-A5A9-60807EFF2A15}"/>
          </ac:picMkLst>
        </pc:picChg>
        <pc:cxnChg chg="del">
          <ac:chgData name="Hamlet Markarian" userId="4926d2b407f31d77" providerId="LiveId" clId="{1C057F98-2CC4-49E3-A2E2-A804BE88845B}" dt="2021-05-05T23:33:11.509" v="3405" actId="478"/>
          <ac:cxnSpMkLst>
            <pc:docMk/>
            <pc:sldMk cId="2738817659" sldId="1732"/>
            <ac:cxnSpMk id="25" creationId="{7A7DE2C3-18B7-4505-92D5-F8C7F6B6BF9C}"/>
          </ac:cxnSpMkLst>
        </pc:cxnChg>
      </pc:sldChg>
      <pc:sldChg chg="addSp delSp modSp add mod">
        <pc:chgData name="Hamlet Markarian" userId="4926d2b407f31d77" providerId="LiveId" clId="{1C057F98-2CC4-49E3-A2E2-A804BE88845B}" dt="2021-05-06T09:32:25.047" v="3985"/>
        <pc:sldMkLst>
          <pc:docMk/>
          <pc:sldMk cId="4201522105" sldId="1733"/>
        </pc:sldMkLst>
        <pc:spChg chg="mod">
          <ac:chgData name="Hamlet Markarian" userId="4926d2b407f31d77" providerId="LiveId" clId="{1C057F98-2CC4-49E3-A2E2-A804BE88845B}" dt="2021-05-06T09:32:25.047" v="3985"/>
          <ac:spMkLst>
            <pc:docMk/>
            <pc:sldMk cId="4201522105" sldId="1733"/>
            <ac:spMk id="5" creationId="{BC01E833-A438-4C2A-AF28-2B402D7F80E5}"/>
          </ac:spMkLst>
        </pc:spChg>
        <pc:spChg chg="del">
          <ac:chgData name="Hamlet Markarian" userId="4926d2b407f31d77" providerId="LiveId" clId="{1C057F98-2CC4-49E3-A2E2-A804BE88845B}" dt="2021-05-05T23:54:14.422" v="3642" actId="478"/>
          <ac:spMkLst>
            <pc:docMk/>
            <pc:sldMk cId="4201522105" sldId="1733"/>
            <ac:spMk id="27" creationId="{EC579565-C95C-4C78-AD67-D24D9B20D55A}"/>
          </ac:spMkLst>
        </pc:spChg>
        <pc:spChg chg="mod">
          <ac:chgData name="Hamlet Markarian" userId="4926d2b407f31d77" providerId="LiveId" clId="{1C057F98-2CC4-49E3-A2E2-A804BE88845B}" dt="2021-05-06T09:32:25.047" v="3985"/>
          <ac:spMkLst>
            <pc:docMk/>
            <pc:sldMk cId="4201522105" sldId="1733"/>
            <ac:spMk id="35" creationId="{0F9A0D7E-7FCF-48DF-BAE9-C32DF98CD62E}"/>
          </ac:spMkLst>
        </pc:spChg>
        <pc:spChg chg="mod">
          <ac:chgData name="Hamlet Markarian" userId="4926d2b407f31d77" providerId="LiveId" clId="{1C057F98-2CC4-49E3-A2E2-A804BE88845B}" dt="2021-05-06T09:32:25.047" v="3985"/>
          <ac:spMkLst>
            <pc:docMk/>
            <pc:sldMk cId="4201522105" sldId="1733"/>
            <ac:spMk id="36" creationId="{1968768D-6339-4F5B-BEA1-B14758316542}"/>
          </ac:spMkLst>
        </pc:spChg>
        <pc:spChg chg="mod">
          <ac:chgData name="Hamlet Markarian" userId="4926d2b407f31d77" providerId="LiveId" clId="{1C057F98-2CC4-49E3-A2E2-A804BE88845B}" dt="2021-05-06T09:32:25.047" v="3985"/>
          <ac:spMkLst>
            <pc:docMk/>
            <pc:sldMk cId="4201522105" sldId="1733"/>
            <ac:spMk id="37" creationId="{D00EE6FC-9BEE-4094-AF77-930CBC86E46A}"/>
          </ac:spMkLst>
        </pc:spChg>
        <pc:spChg chg="mod">
          <ac:chgData name="Hamlet Markarian" userId="4926d2b407f31d77" providerId="LiveId" clId="{1C057F98-2CC4-49E3-A2E2-A804BE88845B}" dt="2021-05-06T09:32:25.047" v="3985"/>
          <ac:spMkLst>
            <pc:docMk/>
            <pc:sldMk cId="4201522105" sldId="1733"/>
            <ac:spMk id="38" creationId="{E3EDC7FE-AAA2-41C2-8108-57A0FA8ADF4A}"/>
          </ac:spMkLst>
        </pc:spChg>
        <pc:spChg chg="mod">
          <ac:chgData name="Hamlet Markarian" userId="4926d2b407f31d77" providerId="LiveId" clId="{1C057F98-2CC4-49E3-A2E2-A804BE88845B}" dt="2021-05-06T09:32:25.047" v="3985"/>
          <ac:spMkLst>
            <pc:docMk/>
            <pc:sldMk cId="4201522105" sldId="1733"/>
            <ac:spMk id="39" creationId="{3B13F559-20C8-4B24-A0FF-2A57318C2A51}"/>
          </ac:spMkLst>
        </pc:spChg>
        <pc:spChg chg="mod">
          <ac:chgData name="Hamlet Markarian" userId="4926d2b407f31d77" providerId="LiveId" clId="{1C057F98-2CC4-49E3-A2E2-A804BE88845B}" dt="2021-05-06T09:32:25.047" v="3985"/>
          <ac:spMkLst>
            <pc:docMk/>
            <pc:sldMk cId="4201522105" sldId="1733"/>
            <ac:spMk id="40" creationId="{0CC46578-DA7F-4BB8-9868-87C76AF7AD9E}"/>
          </ac:spMkLst>
        </pc:spChg>
        <pc:spChg chg="del">
          <ac:chgData name="Hamlet Markarian" userId="4926d2b407f31d77" providerId="LiveId" clId="{1C057F98-2CC4-49E3-A2E2-A804BE88845B}" dt="2021-05-05T23:54:18.469" v="3643" actId="478"/>
          <ac:spMkLst>
            <pc:docMk/>
            <pc:sldMk cId="4201522105" sldId="1733"/>
            <ac:spMk id="57" creationId="{B79FE3FB-DDD9-4C52-A866-E3982D872286}"/>
          </ac:spMkLst>
        </pc:spChg>
        <pc:spChg chg="add mod">
          <ac:chgData name="Hamlet Markarian" userId="4926d2b407f31d77" providerId="LiveId" clId="{1C057F98-2CC4-49E3-A2E2-A804BE88845B}" dt="2021-05-06T09:32:25.047" v="3985"/>
          <ac:spMkLst>
            <pc:docMk/>
            <pc:sldMk cId="4201522105" sldId="1733"/>
            <ac:spMk id="84" creationId="{FD036F88-F3E4-46CF-9068-BDA7986F1F53}"/>
          </ac:spMkLst>
        </pc:spChg>
        <pc:spChg chg="add mod">
          <ac:chgData name="Hamlet Markarian" userId="4926d2b407f31d77" providerId="LiveId" clId="{1C057F98-2CC4-49E3-A2E2-A804BE88845B}" dt="2021-05-06T09:32:25.047" v="3985"/>
          <ac:spMkLst>
            <pc:docMk/>
            <pc:sldMk cId="4201522105" sldId="1733"/>
            <ac:spMk id="87" creationId="{3339DD65-C204-43F4-91C5-A92C6B7047C3}"/>
          </ac:spMkLst>
        </pc:spChg>
        <pc:spChg chg="add mod">
          <ac:chgData name="Hamlet Markarian" userId="4926d2b407f31d77" providerId="LiveId" clId="{1C057F98-2CC4-49E3-A2E2-A804BE88845B}" dt="2021-05-06T09:32:25.047" v="3985"/>
          <ac:spMkLst>
            <pc:docMk/>
            <pc:sldMk cId="4201522105" sldId="1733"/>
            <ac:spMk id="88" creationId="{B21EAED0-D47C-4B75-9EC7-D5499F7E3205}"/>
          </ac:spMkLst>
        </pc:spChg>
        <pc:spChg chg="add mod ord">
          <ac:chgData name="Hamlet Markarian" userId="4926d2b407f31d77" providerId="LiveId" clId="{1C057F98-2CC4-49E3-A2E2-A804BE88845B}" dt="2021-05-06T09:32:25.047" v="3985"/>
          <ac:spMkLst>
            <pc:docMk/>
            <pc:sldMk cId="4201522105" sldId="1733"/>
            <ac:spMk id="89" creationId="{04C8307C-D256-4C28-BC17-7F83EE4E1916}"/>
          </ac:spMkLst>
        </pc:spChg>
        <pc:spChg chg="add mod">
          <ac:chgData name="Hamlet Markarian" userId="4926d2b407f31d77" providerId="LiveId" clId="{1C057F98-2CC4-49E3-A2E2-A804BE88845B}" dt="2021-05-06T09:32:25.047" v="3985"/>
          <ac:spMkLst>
            <pc:docMk/>
            <pc:sldMk cId="4201522105" sldId="1733"/>
            <ac:spMk id="90" creationId="{0172BB0D-5FB1-4A3B-BD0D-D9AB66179369}"/>
          </ac:spMkLst>
        </pc:spChg>
        <pc:spChg chg="add mod ord">
          <ac:chgData name="Hamlet Markarian" userId="4926d2b407f31d77" providerId="LiveId" clId="{1C057F98-2CC4-49E3-A2E2-A804BE88845B}" dt="2021-05-06T09:32:25.047" v="3985"/>
          <ac:spMkLst>
            <pc:docMk/>
            <pc:sldMk cId="4201522105" sldId="1733"/>
            <ac:spMk id="91" creationId="{6D7012D0-21A9-4013-B59E-4EB88F557F9A}"/>
          </ac:spMkLst>
        </pc:spChg>
        <pc:spChg chg="add mod">
          <ac:chgData name="Hamlet Markarian" userId="4926d2b407f31d77" providerId="LiveId" clId="{1C057F98-2CC4-49E3-A2E2-A804BE88845B}" dt="2021-05-06T09:32:25.047" v="3985"/>
          <ac:spMkLst>
            <pc:docMk/>
            <pc:sldMk cId="4201522105" sldId="1733"/>
            <ac:spMk id="92" creationId="{4ECFB855-2124-4A27-A404-217953F5F190}"/>
          </ac:spMkLst>
        </pc:spChg>
        <pc:spChg chg="add mod">
          <ac:chgData name="Hamlet Markarian" userId="4926d2b407f31d77" providerId="LiveId" clId="{1C057F98-2CC4-49E3-A2E2-A804BE88845B}" dt="2021-05-06T09:32:25.047" v="3985"/>
          <ac:spMkLst>
            <pc:docMk/>
            <pc:sldMk cId="4201522105" sldId="1733"/>
            <ac:spMk id="93" creationId="{6A5788C9-6916-4DB3-9829-91B130BF9877}"/>
          </ac:spMkLst>
        </pc:spChg>
        <pc:spChg chg="add del mod">
          <ac:chgData name="Hamlet Markarian" userId="4926d2b407f31d77" providerId="LiveId" clId="{1C057F98-2CC4-49E3-A2E2-A804BE88845B}" dt="2021-05-06T00:11:02.326" v="3890" actId="478"/>
          <ac:spMkLst>
            <pc:docMk/>
            <pc:sldMk cId="4201522105" sldId="1733"/>
            <ac:spMk id="94" creationId="{1D942D11-79C0-4EE3-8896-F98530033B41}"/>
          </ac:spMkLst>
        </pc:spChg>
        <pc:spChg chg="add del mod">
          <ac:chgData name="Hamlet Markarian" userId="4926d2b407f31d77" providerId="LiveId" clId="{1C057F98-2CC4-49E3-A2E2-A804BE88845B}" dt="2021-05-06T00:11:02.326" v="3890" actId="478"/>
          <ac:spMkLst>
            <pc:docMk/>
            <pc:sldMk cId="4201522105" sldId="1733"/>
            <ac:spMk id="95" creationId="{E1A0577C-25FA-44C5-9021-279AF5207AF4}"/>
          </ac:spMkLst>
        </pc:spChg>
        <pc:spChg chg="add del mod">
          <ac:chgData name="Hamlet Markarian" userId="4926d2b407f31d77" providerId="LiveId" clId="{1C057F98-2CC4-49E3-A2E2-A804BE88845B}" dt="2021-05-06T00:11:02.326" v="3890" actId="478"/>
          <ac:spMkLst>
            <pc:docMk/>
            <pc:sldMk cId="4201522105" sldId="1733"/>
            <ac:spMk id="96" creationId="{CFBAB316-0D0F-4A12-8C81-B689E9F26E86}"/>
          </ac:spMkLst>
        </pc:spChg>
        <pc:spChg chg="add del mod">
          <ac:chgData name="Hamlet Markarian" userId="4926d2b407f31d77" providerId="LiveId" clId="{1C057F98-2CC4-49E3-A2E2-A804BE88845B}" dt="2021-05-06T00:11:02.326" v="3890" actId="478"/>
          <ac:spMkLst>
            <pc:docMk/>
            <pc:sldMk cId="4201522105" sldId="1733"/>
            <ac:spMk id="97" creationId="{990360A0-D2AF-4B64-8F74-67472F7A60A2}"/>
          </ac:spMkLst>
        </pc:spChg>
        <pc:spChg chg="add del mod">
          <ac:chgData name="Hamlet Markarian" userId="4926d2b407f31d77" providerId="LiveId" clId="{1C057F98-2CC4-49E3-A2E2-A804BE88845B}" dt="2021-05-06T00:11:16.758" v="3893" actId="478"/>
          <ac:spMkLst>
            <pc:docMk/>
            <pc:sldMk cId="4201522105" sldId="1733"/>
            <ac:spMk id="98" creationId="{FE94622C-CE8B-45BD-8691-8815A9B3E5E8}"/>
          </ac:spMkLst>
        </pc:spChg>
        <pc:spChg chg="add del mod">
          <ac:chgData name="Hamlet Markarian" userId="4926d2b407f31d77" providerId="LiveId" clId="{1C057F98-2CC4-49E3-A2E2-A804BE88845B}" dt="2021-05-06T00:11:16.758" v="3893" actId="478"/>
          <ac:spMkLst>
            <pc:docMk/>
            <pc:sldMk cId="4201522105" sldId="1733"/>
            <ac:spMk id="99" creationId="{DEB501A9-0983-4849-9E12-354B2511EDB0}"/>
          </ac:spMkLst>
        </pc:spChg>
        <pc:spChg chg="add del mod">
          <ac:chgData name="Hamlet Markarian" userId="4926d2b407f31d77" providerId="LiveId" clId="{1C057F98-2CC4-49E3-A2E2-A804BE88845B}" dt="2021-05-06T00:11:16.758" v="3893" actId="478"/>
          <ac:spMkLst>
            <pc:docMk/>
            <pc:sldMk cId="4201522105" sldId="1733"/>
            <ac:spMk id="100" creationId="{17018510-7510-4D65-B1E0-D4608B8DFB6C}"/>
          </ac:spMkLst>
        </pc:spChg>
        <pc:spChg chg="add del mod">
          <ac:chgData name="Hamlet Markarian" userId="4926d2b407f31d77" providerId="LiveId" clId="{1C057F98-2CC4-49E3-A2E2-A804BE88845B}" dt="2021-05-06T00:11:16.758" v="3893" actId="478"/>
          <ac:spMkLst>
            <pc:docMk/>
            <pc:sldMk cId="4201522105" sldId="1733"/>
            <ac:spMk id="101" creationId="{40C09360-44B7-4E7B-BD9F-92C720A83881}"/>
          </ac:spMkLst>
        </pc:spChg>
        <pc:spChg chg="add del mod">
          <ac:chgData name="Hamlet Markarian" userId="4926d2b407f31d77" providerId="LiveId" clId="{1C057F98-2CC4-49E3-A2E2-A804BE88845B}" dt="2021-05-06T00:11:16.758" v="3893" actId="478"/>
          <ac:spMkLst>
            <pc:docMk/>
            <pc:sldMk cId="4201522105" sldId="1733"/>
            <ac:spMk id="102" creationId="{46942159-EA5E-4E54-927B-DA819D558178}"/>
          </ac:spMkLst>
        </pc:spChg>
        <pc:spChg chg="add mod topLvl">
          <ac:chgData name="Hamlet Markarian" userId="4926d2b407f31d77" providerId="LiveId" clId="{1C057F98-2CC4-49E3-A2E2-A804BE88845B}" dt="2021-05-06T09:32:25.047" v="3985"/>
          <ac:spMkLst>
            <pc:docMk/>
            <pc:sldMk cId="4201522105" sldId="1733"/>
            <ac:spMk id="103" creationId="{4282DA71-6FB6-4DB0-8519-DBF1BDA27F7A}"/>
          </ac:spMkLst>
        </pc:spChg>
        <pc:spChg chg="add mod topLvl">
          <ac:chgData name="Hamlet Markarian" userId="4926d2b407f31d77" providerId="LiveId" clId="{1C057F98-2CC4-49E3-A2E2-A804BE88845B}" dt="2021-05-06T09:32:25.047" v="3985"/>
          <ac:spMkLst>
            <pc:docMk/>
            <pc:sldMk cId="4201522105" sldId="1733"/>
            <ac:spMk id="104" creationId="{375A4683-B23C-4C76-81E1-B83C903A0FA6}"/>
          </ac:spMkLst>
        </pc:spChg>
        <pc:spChg chg="add mod topLvl">
          <ac:chgData name="Hamlet Markarian" userId="4926d2b407f31d77" providerId="LiveId" clId="{1C057F98-2CC4-49E3-A2E2-A804BE88845B}" dt="2021-05-06T09:32:25.047" v="3985"/>
          <ac:spMkLst>
            <pc:docMk/>
            <pc:sldMk cId="4201522105" sldId="1733"/>
            <ac:spMk id="105" creationId="{3D4A99DD-6F4D-40F0-AE87-2C0A26E60644}"/>
          </ac:spMkLst>
        </pc:spChg>
        <pc:spChg chg="add mod">
          <ac:chgData name="Hamlet Markarian" userId="4926d2b407f31d77" providerId="LiveId" clId="{1C057F98-2CC4-49E3-A2E2-A804BE88845B}" dt="2021-05-06T09:32:25.047" v="3985"/>
          <ac:spMkLst>
            <pc:docMk/>
            <pc:sldMk cId="4201522105" sldId="1733"/>
            <ac:spMk id="106" creationId="{726E001F-CE72-42E2-A936-17BB286B1E1C}"/>
          </ac:spMkLst>
        </pc:spChg>
        <pc:grpChg chg="add del mod">
          <ac:chgData name="Hamlet Markarian" userId="4926d2b407f31d77" providerId="LiveId" clId="{1C057F98-2CC4-49E3-A2E2-A804BE88845B}" dt="2021-05-06T00:12:26.969" v="3908" actId="165"/>
          <ac:grpSpMkLst>
            <pc:docMk/>
            <pc:sldMk cId="4201522105" sldId="1733"/>
            <ac:grpSpMk id="2" creationId="{5010F2A6-7E68-424B-AD6C-175B9245B6BF}"/>
          </ac:grpSpMkLst>
        </pc:grpChg>
        <pc:grpChg chg="del">
          <ac:chgData name="Hamlet Markarian" userId="4926d2b407f31d77" providerId="LiveId" clId="{1C057F98-2CC4-49E3-A2E2-A804BE88845B}" dt="2021-05-05T23:54:14.422" v="3642" actId="478"/>
          <ac:grpSpMkLst>
            <pc:docMk/>
            <pc:sldMk cId="4201522105" sldId="1733"/>
            <ac:grpSpMk id="28" creationId="{585F3F95-1875-4878-93C0-8CD44BDFD100}"/>
          </ac:grpSpMkLst>
        </pc:grpChg>
        <pc:grpChg chg="mod">
          <ac:chgData name="Hamlet Markarian" userId="4926d2b407f31d77" providerId="LiveId" clId="{1C057F98-2CC4-49E3-A2E2-A804BE88845B}" dt="2021-05-06T09:32:25.047" v="3985"/>
          <ac:grpSpMkLst>
            <pc:docMk/>
            <pc:sldMk cId="4201522105" sldId="1733"/>
            <ac:grpSpMk id="34" creationId="{3FAD39AD-7134-47BF-BA71-B931D44C32CA}"/>
          </ac:grpSpMkLst>
        </pc:grpChg>
        <pc:grpChg chg="del">
          <ac:chgData name="Hamlet Markarian" userId="4926d2b407f31d77" providerId="LiveId" clId="{1C057F98-2CC4-49E3-A2E2-A804BE88845B}" dt="2021-05-05T23:54:14.422" v="3642" actId="478"/>
          <ac:grpSpMkLst>
            <pc:docMk/>
            <pc:sldMk cId="4201522105" sldId="1733"/>
            <ac:grpSpMk id="41" creationId="{712DAEA3-1E93-4B82-B806-1A689932C929}"/>
          </ac:grpSpMkLst>
        </pc:grpChg>
        <pc:grpChg chg="del">
          <ac:chgData name="Hamlet Markarian" userId="4926d2b407f31d77" providerId="LiveId" clId="{1C057F98-2CC4-49E3-A2E2-A804BE88845B}" dt="2021-05-05T23:54:14.422" v="3642" actId="478"/>
          <ac:grpSpMkLst>
            <pc:docMk/>
            <pc:sldMk cId="4201522105" sldId="1733"/>
            <ac:grpSpMk id="45" creationId="{E547C6B3-70CA-4880-8595-DF72DC1015FC}"/>
          </ac:grpSpMkLst>
        </pc:grpChg>
        <pc:grpChg chg="del">
          <ac:chgData name="Hamlet Markarian" userId="4926d2b407f31d77" providerId="LiveId" clId="{1C057F98-2CC4-49E3-A2E2-A804BE88845B}" dt="2021-05-05T23:54:14.422" v="3642" actId="478"/>
          <ac:grpSpMkLst>
            <pc:docMk/>
            <pc:sldMk cId="4201522105" sldId="1733"/>
            <ac:grpSpMk id="49" creationId="{E7D094B3-C16F-4A5E-8CCA-F837D1A9292E}"/>
          </ac:grpSpMkLst>
        </pc:grpChg>
        <pc:grpChg chg="del">
          <ac:chgData name="Hamlet Markarian" userId="4926d2b407f31d77" providerId="LiveId" clId="{1C057F98-2CC4-49E3-A2E2-A804BE88845B}" dt="2021-05-05T23:54:14.422" v="3642" actId="478"/>
          <ac:grpSpMkLst>
            <pc:docMk/>
            <pc:sldMk cId="4201522105" sldId="1733"/>
            <ac:grpSpMk id="54" creationId="{CE8266E8-C47A-4FD2-AB90-546D76980DAC}"/>
          </ac:grpSpMkLst>
        </pc:grpChg>
        <pc:grpChg chg="del">
          <ac:chgData name="Hamlet Markarian" userId="4926d2b407f31d77" providerId="LiveId" clId="{1C057F98-2CC4-49E3-A2E2-A804BE88845B}" dt="2021-05-05T23:54:14.422" v="3642" actId="478"/>
          <ac:grpSpMkLst>
            <pc:docMk/>
            <pc:sldMk cId="4201522105" sldId="1733"/>
            <ac:grpSpMk id="62" creationId="{419BA3F2-9AF2-4FAC-84DB-1B4144C64CD8}"/>
          </ac:grpSpMkLst>
        </pc:grpChg>
        <pc:grpChg chg="del">
          <ac:chgData name="Hamlet Markarian" userId="4926d2b407f31d77" providerId="LiveId" clId="{1C057F98-2CC4-49E3-A2E2-A804BE88845B}" dt="2021-05-05T23:54:14.422" v="3642" actId="478"/>
          <ac:grpSpMkLst>
            <pc:docMk/>
            <pc:sldMk cId="4201522105" sldId="1733"/>
            <ac:grpSpMk id="67" creationId="{43FF5C82-F2A8-4F77-9F2F-AD054EAC3D4B}"/>
          </ac:grpSpMkLst>
        </pc:grpChg>
        <pc:grpChg chg="del">
          <ac:chgData name="Hamlet Markarian" userId="4926d2b407f31d77" providerId="LiveId" clId="{1C057F98-2CC4-49E3-A2E2-A804BE88845B}" dt="2021-05-05T23:54:14.422" v="3642" actId="478"/>
          <ac:grpSpMkLst>
            <pc:docMk/>
            <pc:sldMk cId="4201522105" sldId="1733"/>
            <ac:grpSpMk id="71" creationId="{CD042E67-5E06-44B4-85E3-75BDD9479209}"/>
          </ac:grpSpMkLst>
        </pc:grpChg>
        <pc:grpChg chg="del">
          <ac:chgData name="Hamlet Markarian" userId="4926d2b407f31d77" providerId="LiveId" clId="{1C057F98-2CC4-49E3-A2E2-A804BE88845B}" dt="2021-05-05T23:54:14.422" v="3642" actId="478"/>
          <ac:grpSpMkLst>
            <pc:docMk/>
            <pc:sldMk cId="4201522105" sldId="1733"/>
            <ac:grpSpMk id="75" creationId="{D05A04B7-53B7-4D6E-BCD3-9764473EB93A}"/>
          </ac:grpSpMkLst>
        </pc:grpChg>
        <pc:grpChg chg="del">
          <ac:chgData name="Hamlet Markarian" userId="4926d2b407f31d77" providerId="LiveId" clId="{1C057F98-2CC4-49E3-A2E2-A804BE88845B}" dt="2021-05-05T23:54:14.422" v="3642" actId="478"/>
          <ac:grpSpMkLst>
            <pc:docMk/>
            <pc:sldMk cId="4201522105" sldId="1733"/>
            <ac:grpSpMk id="79" creationId="{3BBFACDD-95EE-4C44-A93D-DDE69540912E}"/>
          </ac:grpSpMkLst>
        </pc:grpChg>
        <pc:picChg chg="del">
          <ac:chgData name="Hamlet Markarian" userId="4926d2b407f31d77" providerId="LiveId" clId="{1C057F98-2CC4-49E3-A2E2-A804BE88845B}" dt="2021-05-05T23:54:18.469" v="3643" actId="478"/>
          <ac:picMkLst>
            <pc:docMk/>
            <pc:sldMk cId="4201522105" sldId="1733"/>
            <ac:picMk id="55" creationId="{8949BDD1-2918-4A15-97B5-46AA812BFC63}"/>
          </ac:picMkLst>
        </pc:picChg>
        <pc:picChg chg="del">
          <ac:chgData name="Hamlet Markarian" userId="4926d2b407f31d77" providerId="LiveId" clId="{1C057F98-2CC4-49E3-A2E2-A804BE88845B}" dt="2021-05-05T23:54:18.469" v="3643" actId="478"/>
          <ac:picMkLst>
            <pc:docMk/>
            <pc:sldMk cId="4201522105" sldId="1733"/>
            <ac:picMk id="59" creationId="{B9526696-E983-4EDA-8A8C-E710C71CB59C}"/>
          </ac:picMkLst>
        </pc:picChg>
        <pc:picChg chg="mod">
          <ac:chgData name="Hamlet Markarian" userId="4926d2b407f31d77" providerId="LiveId" clId="{1C057F98-2CC4-49E3-A2E2-A804BE88845B}" dt="2021-05-06T09:32:25.047" v="3985"/>
          <ac:picMkLst>
            <pc:docMk/>
            <pc:sldMk cId="4201522105" sldId="1733"/>
            <ac:picMk id="63" creationId="{42E5420B-3090-4C28-A5A9-60807EFF2A15}"/>
          </ac:picMkLst>
        </pc:picChg>
        <pc:picChg chg="add mod">
          <ac:chgData name="Hamlet Markarian" userId="4926d2b407f31d77" providerId="LiveId" clId="{1C057F98-2CC4-49E3-A2E2-A804BE88845B}" dt="2021-05-06T09:32:25.047" v="3985"/>
          <ac:picMkLst>
            <pc:docMk/>
            <pc:sldMk cId="4201522105" sldId="1733"/>
            <ac:picMk id="85" creationId="{E6FDE55E-2C9F-4887-8CD3-88F5686AC070}"/>
          </ac:picMkLst>
        </pc:picChg>
        <pc:picChg chg="add mod">
          <ac:chgData name="Hamlet Markarian" userId="4926d2b407f31d77" providerId="LiveId" clId="{1C057F98-2CC4-49E3-A2E2-A804BE88845B}" dt="2021-05-06T09:32:25.047" v="3985"/>
          <ac:picMkLst>
            <pc:docMk/>
            <pc:sldMk cId="4201522105" sldId="1733"/>
            <ac:picMk id="86" creationId="{7D8A031C-72D5-400B-ACA7-BDCCFD47774C}"/>
          </ac:picMkLst>
        </pc:picChg>
      </pc:sldChg>
      <pc:sldChg chg="addSp delSp modSp add mod">
        <pc:chgData name="Hamlet Markarian" userId="4926d2b407f31d77" providerId="LiveId" clId="{1C057F98-2CC4-49E3-A2E2-A804BE88845B}" dt="2021-05-06T09:32:25.047" v="3985"/>
        <pc:sldMkLst>
          <pc:docMk/>
          <pc:sldMk cId="1949372035" sldId="1734"/>
        </pc:sldMkLst>
        <pc:spChg chg="mod">
          <ac:chgData name="Hamlet Markarian" userId="4926d2b407f31d77" providerId="LiveId" clId="{1C057F98-2CC4-49E3-A2E2-A804BE88845B}" dt="2021-05-06T09:32:25.047" v="3985"/>
          <ac:spMkLst>
            <pc:docMk/>
            <pc:sldMk cId="1949372035" sldId="1734"/>
            <ac:spMk id="5" creationId="{BC01E833-A438-4C2A-AF28-2B402D7F80E5}"/>
          </ac:spMkLst>
        </pc:spChg>
        <pc:spChg chg="add mod ord">
          <ac:chgData name="Hamlet Markarian" userId="4926d2b407f31d77" providerId="LiveId" clId="{1C057F98-2CC4-49E3-A2E2-A804BE88845B}" dt="2021-05-06T09:32:25.047" v="3985"/>
          <ac:spMkLst>
            <pc:docMk/>
            <pc:sldMk cId="1949372035" sldId="1734"/>
            <ac:spMk id="14" creationId="{96D4B684-56B6-48C9-A4E5-9F7EA2D95009}"/>
          </ac:spMkLst>
        </pc:spChg>
        <pc:spChg chg="add mod">
          <ac:chgData name="Hamlet Markarian" userId="4926d2b407f31d77" providerId="LiveId" clId="{1C057F98-2CC4-49E3-A2E2-A804BE88845B}" dt="2021-05-06T09:32:25.047" v="3985"/>
          <ac:spMkLst>
            <pc:docMk/>
            <pc:sldMk cId="1949372035" sldId="1734"/>
            <ac:spMk id="16" creationId="{72769430-E407-418F-A92A-F3AA06581A2A}"/>
          </ac:spMkLst>
        </pc:spChg>
        <pc:spChg chg="add mod">
          <ac:chgData name="Hamlet Markarian" userId="4926d2b407f31d77" providerId="LiveId" clId="{1C057F98-2CC4-49E3-A2E2-A804BE88845B}" dt="2021-05-06T09:32:25.047" v="3985"/>
          <ac:spMkLst>
            <pc:docMk/>
            <pc:sldMk cId="1949372035" sldId="1734"/>
            <ac:spMk id="17" creationId="{D0E2D18E-BF56-4BD9-86F5-B43079A181A0}"/>
          </ac:spMkLst>
        </pc:spChg>
        <pc:spChg chg="add mod">
          <ac:chgData name="Hamlet Markarian" userId="4926d2b407f31d77" providerId="LiveId" clId="{1C057F98-2CC4-49E3-A2E2-A804BE88845B}" dt="2021-05-06T09:32:25.047" v="3985"/>
          <ac:spMkLst>
            <pc:docMk/>
            <pc:sldMk cId="1949372035" sldId="1734"/>
            <ac:spMk id="18" creationId="{F4549074-E761-479D-838D-B51FF6D8E616}"/>
          </ac:spMkLst>
        </pc:spChg>
        <pc:spChg chg="add del mod">
          <ac:chgData name="Hamlet Markarian" userId="4926d2b407f31d77" providerId="LiveId" clId="{1C057F98-2CC4-49E3-A2E2-A804BE88845B}" dt="2021-05-05T23:58:32.805" v="3742" actId="478"/>
          <ac:spMkLst>
            <pc:docMk/>
            <pc:sldMk cId="1949372035" sldId="1734"/>
            <ac:spMk id="19" creationId="{F76057E4-BE56-43D2-BB2D-CD3F8B4BB798}"/>
          </ac:spMkLst>
        </pc:spChg>
        <pc:spChg chg="add mod">
          <ac:chgData name="Hamlet Markarian" userId="4926d2b407f31d77" providerId="LiveId" clId="{1C057F98-2CC4-49E3-A2E2-A804BE88845B}" dt="2021-05-06T09:32:25.047" v="3985"/>
          <ac:spMkLst>
            <pc:docMk/>
            <pc:sldMk cId="1949372035" sldId="1734"/>
            <ac:spMk id="20" creationId="{A90AEBC5-49C4-4266-AC51-B30BD3DB4171}"/>
          </ac:spMkLst>
        </pc:spChg>
        <pc:spChg chg="add mod">
          <ac:chgData name="Hamlet Markarian" userId="4926d2b407f31d77" providerId="LiveId" clId="{1C057F98-2CC4-49E3-A2E2-A804BE88845B}" dt="2021-05-06T09:32:25.047" v="3985"/>
          <ac:spMkLst>
            <pc:docMk/>
            <pc:sldMk cId="1949372035" sldId="1734"/>
            <ac:spMk id="21" creationId="{59AA8FB4-32C5-45C1-9DDB-B2E399018035}"/>
          </ac:spMkLst>
        </pc:spChg>
        <pc:spChg chg="add mod">
          <ac:chgData name="Hamlet Markarian" userId="4926d2b407f31d77" providerId="LiveId" clId="{1C057F98-2CC4-49E3-A2E2-A804BE88845B}" dt="2021-05-06T09:32:25.047" v="3985"/>
          <ac:spMkLst>
            <pc:docMk/>
            <pc:sldMk cId="1949372035" sldId="1734"/>
            <ac:spMk id="22" creationId="{17936A59-90E2-44AC-8C48-CF76AE556A14}"/>
          </ac:spMkLst>
        </pc:spChg>
        <pc:spChg chg="add mod ord">
          <ac:chgData name="Hamlet Markarian" userId="4926d2b407f31d77" providerId="LiveId" clId="{1C057F98-2CC4-49E3-A2E2-A804BE88845B}" dt="2021-05-06T09:32:25.047" v="3985"/>
          <ac:spMkLst>
            <pc:docMk/>
            <pc:sldMk cId="1949372035" sldId="1734"/>
            <ac:spMk id="23" creationId="{3B4D2B0B-E07C-4E0C-9679-1DD1FD06C3F3}"/>
          </ac:spMkLst>
        </pc:spChg>
        <pc:spChg chg="mod">
          <ac:chgData name="Hamlet Markarian" userId="4926d2b407f31d77" providerId="LiveId" clId="{1C057F98-2CC4-49E3-A2E2-A804BE88845B}" dt="2021-05-06T09:32:25.047" v="3985"/>
          <ac:spMkLst>
            <pc:docMk/>
            <pc:sldMk cId="1949372035" sldId="1734"/>
            <ac:spMk id="35" creationId="{0F9A0D7E-7FCF-48DF-BAE9-C32DF98CD62E}"/>
          </ac:spMkLst>
        </pc:spChg>
        <pc:spChg chg="mod">
          <ac:chgData name="Hamlet Markarian" userId="4926d2b407f31d77" providerId="LiveId" clId="{1C057F98-2CC4-49E3-A2E2-A804BE88845B}" dt="2021-05-06T09:32:25.047" v="3985"/>
          <ac:spMkLst>
            <pc:docMk/>
            <pc:sldMk cId="1949372035" sldId="1734"/>
            <ac:spMk id="36" creationId="{1968768D-6339-4F5B-BEA1-B14758316542}"/>
          </ac:spMkLst>
        </pc:spChg>
        <pc:spChg chg="mod">
          <ac:chgData name="Hamlet Markarian" userId="4926d2b407f31d77" providerId="LiveId" clId="{1C057F98-2CC4-49E3-A2E2-A804BE88845B}" dt="2021-05-06T09:32:25.047" v="3985"/>
          <ac:spMkLst>
            <pc:docMk/>
            <pc:sldMk cId="1949372035" sldId="1734"/>
            <ac:spMk id="37" creationId="{D00EE6FC-9BEE-4094-AF77-930CBC86E46A}"/>
          </ac:spMkLst>
        </pc:spChg>
        <pc:spChg chg="mod">
          <ac:chgData name="Hamlet Markarian" userId="4926d2b407f31d77" providerId="LiveId" clId="{1C057F98-2CC4-49E3-A2E2-A804BE88845B}" dt="2021-05-06T09:32:25.047" v="3985"/>
          <ac:spMkLst>
            <pc:docMk/>
            <pc:sldMk cId="1949372035" sldId="1734"/>
            <ac:spMk id="38" creationId="{E3EDC7FE-AAA2-41C2-8108-57A0FA8ADF4A}"/>
          </ac:spMkLst>
        </pc:spChg>
        <pc:spChg chg="mod">
          <ac:chgData name="Hamlet Markarian" userId="4926d2b407f31d77" providerId="LiveId" clId="{1C057F98-2CC4-49E3-A2E2-A804BE88845B}" dt="2021-05-06T09:32:25.047" v="3985"/>
          <ac:spMkLst>
            <pc:docMk/>
            <pc:sldMk cId="1949372035" sldId="1734"/>
            <ac:spMk id="39" creationId="{3B13F559-20C8-4B24-A0FF-2A57318C2A51}"/>
          </ac:spMkLst>
        </pc:spChg>
        <pc:spChg chg="mod">
          <ac:chgData name="Hamlet Markarian" userId="4926d2b407f31d77" providerId="LiveId" clId="{1C057F98-2CC4-49E3-A2E2-A804BE88845B}" dt="2021-05-06T09:32:25.047" v="3985"/>
          <ac:spMkLst>
            <pc:docMk/>
            <pc:sldMk cId="1949372035" sldId="1734"/>
            <ac:spMk id="40" creationId="{0CC46578-DA7F-4BB8-9868-87C76AF7AD9E}"/>
          </ac:spMkLst>
        </pc:spChg>
        <pc:spChg chg="mod">
          <ac:chgData name="Hamlet Markarian" userId="4926d2b407f31d77" providerId="LiveId" clId="{1C057F98-2CC4-49E3-A2E2-A804BE88845B}" dt="2021-05-06T09:32:25.047" v="3985"/>
          <ac:spMkLst>
            <pc:docMk/>
            <pc:sldMk cId="1949372035" sldId="1734"/>
            <ac:spMk id="84" creationId="{FD036F88-F3E4-46CF-9068-BDA7986F1F53}"/>
          </ac:spMkLst>
        </pc:spChg>
        <pc:grpChg chg="mod ord">
          <ac:chgData name="Hamlet Markarian" userId="4926d2b407f31d77" providerId="LiveId" clId="{1C057F98-2CC4-49E3-A2E2-A804BE88845B}" dt="2021-05-06T09:32:25.047" v="3985"/>
          <ac:grpSpMkLst>
            <pc:docMk/>
            <pc:sldMk cId="1949372035" sldId="1734"/>
            <ac:grpSpMk id="34" creationId="{3FAD39AD-7134-47BF-BA71-B931D44C32CA}"/>
          </ac:grpSpMkLst>
        </pc:grpChg>
        <pc:picChg chg="add mod">
          <ac:chgData name="Hamlet Markarian" userId="4926d2b407f31d77" providerId="LiveId" clId="{1C057F98-2CC4-49E3-A2E2-A804BE88845B}" dt="2021-05-06T09:32:25.047" v="3985"/>
          <ac:picMkLst>
            <pc:docMk/>
            <pc:sldMk cId="1949372035" sldId="1734"/>
            <ac:picMk id="15" creationId="{2F0E28CA-76AF-4FB8-B792-B4AD6CB6B128}"/>
          </ac:picMkLst>
        </pc:picChg>
        <pc:picChg chg="mod">
          <ac:chgData name="Hamlet Markarian" userId="4926d2b407f31d77" providerId="LiveId" clId="{1C057F98-2CC4-49E3-A2E2-A804BE88845B}" dt="2021-05-06T09:32:25.047" v="3985"/>
          <ac:picMkLst>
            <pc:docMk/>
            <pc:sldMk cId="1949372035" sldId="1734"/>
            <ac:picMk id="63" creationId="{42E5420B-3090-4C28-A5A9-60807EFF2A15}"/>
          </ac:picMkLst>
        </pc:picChg>
        <pc:picChg chg="mod">
          <ac:chgData name="Hamlet Markarian" userId="4926d2b407f31d77" providerId="LiveId" clId="{1C057F98-2CC4-49E3-A2E2-A804BE88845B}" dt="2021-05-06T09:32:25.047" v="3985"/>
          <ac:picMkLst>
            <pc:docMk/>
            <pc:sldMk cId="1949372035" sldId="1734"/>
            <ac:picMk id="85" creationId="{E6FDE55E-2C9F-4887-8CD3-88F5686AC070}"/>
          </ac:picMkLst>
        </pc:picChg>
        <pc:picChg chg="mod">
          <ac:chgData name="Hamlet Markarian" userId="4926d2b407f31d77" providerId="LiveId" clId="{1C057F98-2CC4-49E3-A2E2-A804BE88845B}" dt="2021-05-06T09:32:25.047" v="3985"/>
          <ac:picMkLst>
            <pc:docMk/>
            <pc:sldMk cId="1949372035" sldId="1734"/>
            <ac:picMk id="86" creationId="{7D8A031C-72D5-400B-ACA7-BDCCFD47774C}"/>
          </ac:picMkLst>
        </pc:picChg>
      </pc:sldChg>
      <pc:sldChg chg="addSp delSp modSp add mod ord">
        <pc:chgData name="Hamlet Markarian" userId="4926d2b407f31d77" providerId="LiveId" clId="{1C057F98-2CC4-49E3-A2E2-A804BE88845B}" dt="2021-05-06T09:32:25.047" v="3985"/>
        <pc:sldMkLst>
          <pc:docMk/>
          <pc:sldMk cId="3018089240" sldId="1735"/>
        </pc:sldMkLst>
        <pc:spChg chg="mod">
          <ac:chgData name="Hamlet Markarian" userId="4926d2b407f31d77" providerId="LiveId" clId="{1C057F98-2CC4-49E3-A2E2-A804BE88845B}" dt="2021-05-06T09:32:25.047" v="3985"/>
          <ac:spMkLst>
            <pc:docMk/>
            <pc:sldMk cId="3018089240" sldId="1735"/>
            <ac:spMk id="5" creationId="{BC01E833-A438-4C2A-AF28-2B402D7F80E5}"/>
          </ac:spMkLst>
        </pc:spChg>
        <pc:spChg chg="add mod ord">
          <ac:chgData name="Hamlet Markarian" userId="4926d2b407f31d77" providerId="LiveId" clId="{1C057F98-2CC4-49E3-A2E2-A804BE88845B}" dt="2021-05-06T09:32:25.047" v="3985"/>
          <ac:spMkLst>
            <pc:docMk/>
            <pc:sldMk cId="3018089240" sldId="1735"/>
            <ac:spMk id="14" creationId="{C77248EF-4CE3-4838-B7A0-B7A86BA6B669}"/>
          </ac:spMkLst>
        </pc:spChg>
        <pc:spChg chg="mod">
          <ac:chgData name="Hamlet Markarian" userId="4926d2b407f31d77" providerId="LiveId" clId="{1C057F98-2CC4-49E3-A2E2-A804BE88845B}" dt="2021-05-06T09:32:25.047" v="3985"/>
          <ac:spMkLst>
            <pc:docMk/>
            <pc:sldMk cId="3018089240" sldId="1735"/>
            <ac:spMk id="16" creationId="{C3FD7B95-226F-4A3C-901A-58F6243E7AAB}"/>
          </ac:spMkLst>
        </pc:spChg>
        <pc:spChg chg="mod">
          <ac:chgData name="Hamlet Markarian" userId="4926d2b407f31d77" providerId="LiveId" clId="{1C057F98-2CC4-49E3-A2E2-A804BE88845B}" dt="2021-05-06T09:32:25.047" v="3985"/>
          <ac:spMkLst>
            <pc:docMk/>
            <pc:sldMk cId="3018089240" sldId="1735"/>
            <ac:spMk id="17" creationId="{EB3BEF40-48C2-40CD-9A6A-621F83BD933D}"/>
          </ac:spMkLst>
        </pc:spChg>
        <pc:spChg chg="mod">
          <ac:chgData name="Hamlet Markarian" userId="4926d2b407f31d77" providerId="LiveId" clId="{1C057F98-2CC4-49E3-A2E2-A804BE88845B}" dt="2021-05-06T09:32:25.047" v="3985"/>
          <ac:spMkLst>
            <pc:docMk/>
            <pc:sldMk cId="3018089240" sldId="1735"/>
            <ac:spMk id="18" creationId="{84FA184D-CD31-4310-A392-8B66A34A56C9}"/>
          </ac:spMkLst>
        </pc:spChg>
        <pc:spChg chg="mod">
          <ac:chgData name="Hamlet Markarian" userId="4926d2b407f31d77" providerId="LiveId" clId="{1C057F98-2CC4-49E3-A2E2-A804BE88845B}" dt="2021-05-06T09:32:25.047" v="3985"/>
          <ac:spMkLst>
            <pc:docMk/>
            <pc:sldMk cId="3018089240" sldId="1735"/>
            <ac:spMk id="19" creationId="{9F7B90CA-78C6-41B1-8E23-4BEBEE1D20A1}"/>
          </ac:spMkLst>
        </pc:spChg>
        <pc:spChg chg="mod">
          <ac:chgData name="Hamlet Markarian" userId="4926d2b407f31d77" providerId="LiveId" clId="{1C057F98-2CC4-49E3-A2E2-A804BE88845B}" dt="2021-05-06T09:32:25.047" v="3985"/>
          <ac:spMkLst>
            <pc:docMk/>
            <pc:sldMk cId="3018089240" sldId="1735"/>
            <ac:spMk id="20" creationId="{7154E3EE-7160-4CEB-8BD1-3BB9FCCB8B27}"/>
          </ac:spMkLst>
        </pc:spChg>
        <pc:spChg chg="mod">
          <ac:chgData name="Hamlet Markarian" userId="4926d2b407f31d77" providerId="LiveId" clId="{1C057F98-2CC4-49E3-A2E2-A804BE88845B}" dt="2021-05-06T09:32:25.047" v="3985"/>
          <ac:spMkLst>
            <pc:docMk/>
            <pc:sldMk cId="3018089240" sldId="1735"/>
            <ac:spMk id="21" creationId="{CF19CDFC-BBA5-4C25-A0AB-F354FA935DB4}"/>
          </ac:spMkLst>
        </pc:spChg>
        <pc:spChg chg="add mod ord">
          <ac:chgData name="Hamlet Markarian" userId="4926d2b407f31d77" providerId="LiveId" clId="{1C057F98-2CC4-49E3-A2E2-A804BE88845B}" dt="2021-05-06T09:32:25.047" v="3985"/>
          <ac:spMkLst>
            <pc:docMk/>
            <pc:sldMk cId="3018089240" sldId="1735"/>
            <ac:spMk id="22" creationId="{8FC2C656-6F9E-4941-8732-5293E5A39D92}"/>
          </ac:spMkLst>
        </pc:spChg>
        <pc:spChg chg="add mod ord">
          <ac:chgData name="Hamlet Markarian" userId="4926d2b407f31d77" providerId="LiveId" clId="{1C057F98-2CC4-49E3-A2E2-A804BE88845B}" dt="2021-05-06T09:32:25.047" v="3985"/>
          <ac:spMkLst>
            <pc:docMk/>
            <pc:sldMk cId="3018089240" sldId="1735"/>
            <ac:spMk id="23" creationId="{64AB8BB0-73E7-4C59-9AF6-26F787F6EAE1}"/>
          </ac:spMkLst>
        </pc:spChg>
        <pc:spChg chg="add del mod ord">
          <ac:chgData name="Hamlet Markarian" userId="4926d2b407f31d77" providerId="LiveId" clId="{1C057F98-2CC4-49E3-A2E2-A804BE88845B}" dt="2021-05-06T00:04:10.422" v="3804" actId="478"/>
          <ac:spMkLst>
            <pc:docMk/>
            <pc:sldMk cId="3018089240" sldId="1735"/>
            <ac:spMk id="24" creationId="{4100D168-6C33-4E28-ACDA-59E286E0E7F4}"/>
          </ac:spMkLst>
        </pc:spChg>
        <pc:spChg chg="add mod">
          <ac:chgData name="Hamlet Markarian" userId="4926d2b407f31d77" providerId="LiveId" clId="{1C057F98-2CC4-49E3-A2E2-A804BE88845B}" dt="2021-05-06T09:32:25.047" v="3985"/>
          <ac:spMkLst>
            <pc:docMk/>
            <pc:sldMk cId="3018089240" sldId="1735"/>
            <ac:spMk id="25" creationId="{5F15B500-AE37-46FC-92D1-DE99F9039BD7}"/>
          </ac:spMkLst>
        </pc:spChg>
        <pc:spChg chg="add mod">
          <ac:chgData name="Hamlet Markarian" userId="4926d2b407f31d77" providerId="LiveId" clId="{1C057F98-2CC4-49E3-A2E2-A804BE88845B}" dt="2021-05-06T09:32:25.047" v="3985"/>
          <ac:spMkLst>
            <pc:docMk/>
            <pc:sldMk cId="3018089240" sldId="1735"/>
            <ac:spMk id="26" creationId="{E6B62D44-CA83-42E5-A4A9-B723EB6F9EDC}"/>
          </ac:spMkLst>
        </pc:spChg>
        <pc:spChg chg="add mod">
          <ac:chgData name="Hamlet Markarian" userId="4926d2b407f31d77" providerId="LiveId" clId="{1C057F98-2CC4-49E3-A2E2-A804BE88845B}" dt="2021-05-06T09:32:25.047" v="3985"/>
          <ac:spMkLst>
            <pc:docMk/>
            <pc:sldMk cId="3018089240" sldId="1735"/>
            <ac:spMk id="27" creationId="{72E43C1F-89A1-421B-BA05-91B64099EA14}"/>
          </ac:spMkLst>
        </pc:spChg>
        <pc:spChg chg="add mod">
          <ac:chgData name="Hamlet Markarian" userId="4926d2b407f31d77" providerId="LiveId" clId="{1C057F98-2CC4-49E3-A2E2-A804BE88845B}" dt="2021-05-06T09:32:25.047" v="3985"/>
          <ac:spMkLst>
            <pc:docMk/>
            <pc:sldMk cId="3018089240" sldId="1735"/>
            <ac:spMk id="28" creationId="{E56ED3A6-B626-4F86-8B88-ADB3A1CB31B3}"/>
          </ac:spMkLst>
        </pc:spChg>
        <pc:spChg chg="add mod">
          <ac:chgData name="Hamlet Markarian" userId="4926d2b407f31d77" providerId="LiveId" clId="{1C057F98-2CC4-49E3-A2E2-A804BE88845B}" dt="2021-05-06T09:32:25.047" v="3985"/>
          <ac:spMkLst>
            <pc:docMk/>
            <pc:sldMk cId="3018089240" sldId="1735"/>
            <ac:spMk id="29" creationId="{5199A3AB-8425-49EF-9B4C-822DA50D7D20}"/>
          </ac:spMkLst>
        </pc:spChg>
        <pc:spChg chg="add del mod">
          <ac:chgData name="Hamlet Markarian" userId="4926d2b407f31d77" providerId="LiveId" clId="{1C057F98-2CC4-49E3-A2E2-A804BE88845B}" dt="2021-05-06T00:05:35.157" v="3825" actId="478"/>
          <ac:spMkLst>
            <pc:docMk/>
            <pc:sldMk cId="3018089240" sldId="1735"/>
            <ac:spMk id="30" creationId="{1C2541FB-4CCE-476A-81C6-05BCB4C4D151}"/>
          </ac:spMkLst>
        </pc:spChg>
        <pc:spChg chg="add mod">
          <ac:chgData name="Hamlet Markarian" userId="4926d2b407f31d77" providerId="LiveId" clId="{1C057F98-2CC4-49E3-A2E2-A804BE88845B}" dt="2021-05-06T09:32:25.047" v="3985"/>
          <ac:spMkLst>
            <pc:docMk/>
            <pc:sldMk cId="3018089240" sldId="1735"/>
            <ac:spMk id="31" creationId="{7508E159-59D7-48D0-AB02-86509CEE7D99}"/>
          </ac:spMkLst>
        </pc:spChg>
        <pc:spChg chg="mod">
          <ac:chgData name="Hamlet Markarian" userId="4926d2b407f31d77" providerId="LiveId" clId="{1C057F98-2CC4-49E3-A2E2-A804BE88845B}" dt="2021-05-06T09:32:25.047" v="3985"/>
          <ac:spMkLst>
            <pc:docMk/>
            <pc:sldMk cId="3018089240" sldId="1735"/>
            <ac:spMk id="84" creationId="{FD036F88-F3E4-46CF-9068-BDA7986F1F53}"/>
          </ac:spMkLst>
        </pc:spChg>
        <pc:grpChg chg="add mod ord">
          <ac:chgData name="Hamlet Markarian" userId="4926d2b407f31d77" providerId="LiveId" clId="{1C057F98-2CC4-49E3-A2E2-A804BE88845B}" dt="2021-05-06T09:32:25.047" v="3985"/>
          <ac:grpSpMkLst>
            <pc:docMk/>
            <pc:sldMk cId="3018089240" sldId="1735"/>
            <ac:grpSpMk id="15" creationId="{8613869E-E82C-4111-AEE5-23E11723BFF6}"/>
          </ac:grpSpMkLst>
        </pc:grpChg>
        <pc:grpChg chg="del">
          <ac:chgData name="Hamlet Markarian" userId="4926d2b407f31d77" providerId="LiveId" clId="{1C057F98-2CC4-49E3-A2E2-A804BE88845B}" dt="2021-05-06T00:01:52.437" v="3771" actId="478"/>
          <ac:grpSpMkLst>
            <pc:docMk/>
            <pc:sldMk cId="3018089240" sldId="1735"/>
            <ac:grpSpMk id="34" creationId="{3FAD39AD-7134-47BF-BA71-B931D44C32CA}"/>
          </ac:grpSpMkLst>
        </pc:grpChg>
        <pc:picChg chg="mod">
          <ac:chgData name="Hamlet Markarian" userId="4926d2b407f31d77" providerId="LiveId" clId="{1C057F98-2CC4-49E3-A2E2-A804BE88845B}" dt="2021-05-06T09:32:25.047" v="3985"/>
          <ac:picMkLst>
            <pc:docMk/>
            <pc:sldMk cId="3018089240" sldId="1735"/>
            <ac:picMk id="63" creationId="{42E5420B-3090-4C28-A5A9-60807EFF2A15}"/>
          </ac:picMkLst>
        </pc:picChg>
        <pc:picChg chg="mod">
          <ac:chgData name="Hamlet Markarian" userId="4926d2b407f31d77" providerId="LiveId" clId="{1C057F98-2CC4-49E3-A2E2-A804BE88845B}" dt="2021-05-06T09:32:25.047" v="3985"/>
          <ac:picMkLst>
            <pc:docMk/>
            <pc:sldMk cId="3018089240" sldId="1735"/>
            <ac:picMk id="85" creationId="{E6FDE55E-2C9F-4887-8CD3-88F5686AC070}"/>
          </ac:picMkLst>
        </pc:picChg>
        <pc:picChg chg="mod">
          <ac:chgData name="Hamlet Markarian" userId="4926d2b407f31d77" providerId="LiveId" clId="{1C057F98-2CC4-49E3-A2E2-A804BE88845B}" dt="2021-05-06T09:32:25.047" v="3985"/>
          <ac:picMkLst>
            <pc:docMk/>
            <pc:sldMk cId="3018089240" sldId="1735"/>
            <ac:picMk id="86" creationId="{7D8A031C-72D5-400B-ACA7-BDCCFD47774C}"/>
          </ac:picMkLst>
        </pc:picChg>
        <pc:cxnChg chg="add mod">
          <ac:chgData name="Hamlet Markarian" userId="4926d2b407f31d77" providerId="LiveId" clId="{1C057F98-2CC4-49E3-A2E2-A804BE88845B}" dt="2021-05-06T09:32:25.047" v="3985"/>
          <ac:cxnSpMkLst>
            <pc:docMk/>
            <pc:sldMk cId="3018089240" sldId="1735"/>
            <ac:cxnSpMk id="32" creationId="{8955945E-D3FC-40D5-B824-62950B7F4E9D}"/>
          </ac:cxnSpMkLst>
        </pc:cxnChg>
      </pc:sldChg>
      <pc:sldChg chg="modSp add">
        <pc:chgData name="Hamlet Markarian" userId="4926d2b407f31d77" providerId="LiveId" clId="{1C057F98-2CC4-49E3-A2E2-A804BE88845B}" dt="2021-05-06T09:32:25.047" v="3985"/>
        <pc:sldMkLst>
          <pc:docMk/>
          <pc:sldMk cId="867255513" sldId="1736"/>
        </pc:sldMkLst>
        <pc:spChg chg="mod">
          <ac:chgData name="Hamlet Markarian" userId="4926d2b407f31d77" providerId="LiveId" clId="{1C057F98-2CC4-49E3-A2E2-A804BE88845B}" dt="2021-05-06T09:32:25.047" v="3985"/>
          <ac:spMkLst>
            <pc:docMk/>
            <pc:sldMk cId="867255513" sldId="1736"/>
            <ac:spMk id="5" creationId="{BC01E833-A438-4C2A-AF28-2B402D7F80E5}"/>
          </ac:spMkLst>
        </pc:spChg>
        <pc:spChg chg="mod">
          <ac:chgData name="Hamlet Markarian" userId="4926d2b407f31d77" providerId="LiveId" clId="{1C057F98-2CC4-49E3-A2E2-A804BE88845B}" dt="2021-05-06T09:32:25.047" v="3985"/>
          <ac:spMkLst>
            <pc:docMk/>
            <pc:sldMk cId="867255513" sldId="1736"/>
            <ac:spMk id="57" creationId="{B79FE3FB-DDD9-4C52-A866-E3982D872286}"/>
          </ac:spMkLst>
        </pc:spChg>
        <pc:spChg chg="mod">
          <ac:chgData name="Hamlet Markarian" userId="4926d2b407f31d77" providerId="LiveId" clId="{1C057F98-2CC4-49E3-A2E2-A804BE88845B}" dt="2021-05-06T09:32:25.047" v="3985"/>
          <ac:spMkLst>
            <pc:docMk/>
            <pc:sldMk cId="867255513" sldId="1736"/>
            <ac:spMk id="58" creationId="{6746E36E-8B07-4A24-8EBF-F9D748DD640E}"/>
          </ac:spMkLst>
        </pc:spChg>
        <pc:spChg chg="mod">
          <ac:chgData name="Hamlet Markarian" userId="4926d2b407f31d77" providerId="LiveId" clId="{1C057F98-2CC4-49E3-A2E2-A804BE88845B}" dt="2021-05-06T09:32:25.047" v="3985"/>
          <ac:spMkLst>
            <pc:docMk/>
            <pc:sldMk cId="867255513" sldId="1736"/>
            <ac:spMk id="64" creationId="{0CA89183-81A9-4647-ADF1-40C53FAA37B7}"/>
          </ac:spMkLst>
        </pc:spChg>
        <pc:spChg chg="mod">
          <ac:chgData name="Hamlet Markarian" userId="4926d2b407f31d77" providerId="LiveId" clId="{1C057F98-2CC4-49E3-A2E2-A804BE88845B}" dt="2021-05-06T09:32:25.047" v="3985"/>
          <ac:spMkLst>
            <pc:docMk/>
            <pc:sldMk cId="867255513" sldId="1736"/>
            <ac:spMk id="86" creationId="{FDE1ED42-320B-4BFA-8ACE-40BD3A7BF369}"/>
          </ac:spMkLst>
        </pc:spChg>
        <pc:spChg chg="mod">
          <ac:chgData name="Hamlet Markarian" userId="4926d2b407f31d77" providerId="LiveId" clId="{1C057F98-2CC4-49E3-A2E2-A804BE88845B}" dt="2021-05-06T09:32:25.047" v="3985"/>
          <ac:spMkLst>
            <pc:docMk/>
            <pc:sldMk cId="867255513" sldId="1736"/>
            <ac:spMk id="87" creationId="{C92A7041-63AB-4579-B061-8A346F45FE89}"/>
          </ac:spMkLst>
        </pc:spChg>
        <pc:spChg chg="mod">
          <ac:chgData name="Hamlet Markarian" userId="4926d2b407f31d77" providerId="LiveId" clId="{1C057F98-2CC4-49E3-A2E2-A804BE88845B}" dt="2021-05-06T09:32:25.047" v="3985"/>
          <ac:spMkLst>
            <pc:docMk/>
            <pc:sldMk cId="867255513" sldId="1736"/>
            <ac:spMk id="88" creationId="{A52498D4-8C84-436C-A629-BFD59B653407}"/>
          </ac:spMkLst>
        </pc:spChg>
        <pc:spChg chg="mod">
          <ac:chgData name="Hamlet Markarian" userId="4926d2b407f31d77" providerId="LiveId" clId="{1C057F98-2CC4-49E3-A2E2-A804BE88845B}" dt="2021-05-06T09:32:25.047" v="3985"/>
          <ac:spMkLst>
            <pc:docMk/>
            <pc:sldMk cId="867255513" sldId="1736"/>
            <ac:spMk id="89" creationId="{3861B3D1-9F72-48F3-8F52-B469BA168883}"/>
          </ac:spMkLst>
        </pc:spChg>
        <pc:spChg chg="mod">
          <ac:chgData name="Hamlet Markarian" userId="4926d2b407f31d77" providerId="LiveId" clId="{1C057F98-2CC4-49E3-A2E2-A804BE88845B}" dt="2021-05-06T09:32:25.047" v="3985"/>
          <ac:spMkLst>
            <pc:docMk/>
            <pc:sldMk cId="867255513" sldId="1736"/>
            <ac:spMk id="96" creationId="{BB94E991-97B4-473C-8F94-83375346173E}"/>
          </ac:spMkLst>
        </pc:spChg>
        <pc:spChg chg="mod">
          <ac:chgData name="Hamlet Markarian" userId="4926d2b407f31d77" providerId="LiveId" clId="{1C057F98-2CC4-49E3-A2E2-A804BE88845B}" dt="2021-05-06T09:32:25.047" v="3985"/>
          <ac:spMkLst>
            <pc:docMk/>
            <pc:sldMk cId="867255513" sldId="1736"/>
            <ac:spMk id="97" creationId="{384C1A49-53C6-49A3-9EFC-DAE87884C7E6}"/>
          </ac:spMkLst>
        </pc:spChg>
        <pc:spChg chg="mod">
          <ac:chgData name="Hamlet Markarian" userId="4926d2b407f31d77" providerId="LiveId" clId="{1C057F98-2CC4-49E3-A2E2-A804BE88845B}" dt="2021-05-06T09:32:25.047" v="3985"/>
          <ac:spMkLst>
            <pc:docMk/>
            <pc:sldMk cId="867255513" sldId="1736"/>
            <ac:spMk id="105" creationId="{315872BF-878A-47DD-93DB-1295E1D6B5DF}"/>
          </ac:spMkLst>
        </pc:spChg>
        <pc:spChg chg="mod">
          <ac:chgData name="Hamlet Markarian" userId="4926d2b407f31d77" providerId="LiveId" clId="{1C057F98-2CC4-49E3-A2E2-A804BE88845B}" dt="2021-05-06T09:32:25.047" v="3985"/>
          <ac:spMkLst>
            <pc:docMk/>
            <pc:sldMk cId="867255513" sldId="1736"/>
            <ac:spMk id="106" creationId="{293DC0AE-FBEC-4A8C-80D4-FBDFC5C5595A}"/>
          </ac:spMkLst>
        </pc:spChg>
        <pc:spChg chg="mod">
          <ac:chgData name="Hamlet Markarian" userId="4926d2b407f31d77" providerId="LiveId" clId="{1C057F98-2CC4-49E3-A2E2-A804BE88845B}" dt="2021-05-06T09:32:25.047" v="3985"/>
          <ac:spMkLst>
            <pc:docMk/>
            <pc:sldMk cId="867255513" sldId="1736"/>
            <ac:spMk id="107" creationId="{0F859193-6AC0-423A-BBC1-209232071DAB}"/>
          </ac:spMkLst>
        </pc:spChg>
        <pc:spChg chg="mod">
          <ac:chgData name="Hamlet Markarian" userId="4926d2b407f31d77" providerId="LiveId" clId="{1C057F98-2CC4-49E3-A2E2-A804BE88845B}" dt="2021-05-06T09:32:25.047" v="3985"/>
          <ac:spMkLst>
            <pc:docMk/>
            <pc:sldMk cId="867255513" sldId="1736"/>
            <ac:spMk id="109" creationId="{1C20DFFB-B43B-46A9-A3F6-3A1603743C63}"/>
          </ac:spMkLst>
        </pc:spChg>
        <pc:spChg chg="mod">
          <ac:chgData name="Hamlet Markarian" userId="4926d2b407f31d77" providerId="LiveId" clId="{1C057F98-2CC4-49E3-A2E2-A804BE88845B}" dt="2021-05-06T09:32:25.047" v="3985"/>
          <ac:spMkLst>
            <pc:docMk/>
            <pc:sldMk cId="867255513" sldId="1736"/>
            <ac:spMk id="110" creationId="{48DFAA08-C42B-4D9C-AF98-F1B80136E5CD}"/>
          </ac:spMkLst>
        </pc:spChg>
        <pc:spChg chg="mod">
          <ac:chgData name="Hamlet Markarian" userId="4926d2b407f31d77" providerId="LiveId" clId="{1C057F98-2CC4-49E3-A2E2-A804BE88845B}" dt="2021-05-06T09:32:25.047" v="3985"/>
          <ac:spMkLst>
            <pc:docMk/>
            <pc:sldMk cId="867255513" sldId="1736"/>
            <ac:spMk id="111" creationId="{07C91F91-B133-41F4-8C1A-EDE2E3F32C1B}"/>
          </ac:spMkLst>
        </pc:spChg>
        <pc:spChg chg="mod">
          <ac:chgData name="Hamlet Markarian" userId="4926d2b407f31d77" providerId="LiveId" clId="{1C057F98-2CC4-49E3-A2E2-A804BE88845B}" dt="2021-05-06T09:32:25.047" v="3985"/>
          <ac:spMkLst>
            <pc:docMk/>
            <pc:sldMk cId="867255513" sldId="1736"/>
            <ac:spMk id="113" creationId="{7D788A73-741B-4799-A475-FFB7FD4296F4}"/>
          </ac:spMkLst>
        </pc:spChg>
        <pc:grpChg chg="mod">
          <ac:chgData name="Hamlet Markarian" userId="4926d2b407f31d77" providerId="LiveId" clId="{1C057F98-2CC4-49E3-A2E2-A804BE88845B}" dt="2021-05-06T09:32:25.047" v="3985"/>
          <ac:grpSpMkLst>
            <pc:docMk/>
            <pc:sldMk cId="867255513" sldId="1736"/>
            <ac:grpSpMk id="85" creationId="{2386B6A7-AA72-4C56-84B2-783D455833CA}"/>
          </ac:grpSpMkLst>
        </pc:grpChg>
        <pc:picChg chg="mod">
          <ac:chgData name="Hamlet Markarian" userId="4926d2b407f31d77" providerId="LiveId" clId="{1C057F98-2CC4-49E3-A2E2-A804BE88845B}" dt="2021-05-06T09:32:25.047" v="3985"/>
          <ac:picMkLst>
            <pc:docMk/>
            <pc:sldMk cId="867255513" sldId="1736"/>
            <ac:picMk id="55" creationId="{8949BDD1-2918-4A15-97B5-46AA812BFC63}"/>
          </ac:picMkLst>
        </pc:picChg>
        <pc:picChg chg="mod">
          <ac:chgData name="Hamlet Markarian" userId="4926d2b407f31d77" providerId="LiveId" clId="{1C057F98-2CC4-49E3-A2E2-A804BE88845B}" dt="2021-05-06T09:32:25.047" v="3985"/>
          <ac:picMkLst>
            <pc:docMk/>
            <pc:sldMk cId="867255513" sldId="1736"/>
            <ac:picMk id="59" creationId="{B9526696-E983-4EDA-8A8C-E710C71CB59C}"/>
          </ac:picMkLst>
        </pc:picChg>
        <pc:picChg chg="mod">
          <ac:chgData name="Hamlet Markarian" userId="4926d2b407f31d77" providerId="LiveId" clId="{1C057F98-2CC4-49E3-A2E2-A804BE88845B}" dt="2021-05-06T09:32:25.047" v="3985"/>
          <ac:picMkLst>
            <pc:docMk/>
            <pc:sldMk cId="867255513" sldId="1736"/>
            <ac:picMk id="63" creationId="{42E5420B-3090-4C28-A5A9-60807EFF2A15}"/>
          </ac:picMkLst>
        </pc:picChg>
        <pc:picChg chg="mod">
          <ac:chgData name="Hamlet Markarian" userId="4926d2b407f31d77" providerId="LiveId" clId="{1C057F98-2CC4-49E3-A2E2-A804BE88845B}" dt="2021-05-06T09:32:25.047" v="3985"/>
          <ac:picMkLst>
            <pc:docMk/>
            <pc:sldMk cId="867255513" sldId="1736"/>
            <ac:picMk id="108" creationId="{677FBBD7-DB70-4827-A9E1-272385E739F1}"/>
          </ac:picMkLst>
        </pc:picChg>
        <pc:picChg chg="mod">
          <ac:chgData name="Hamlet Markarian" userId="4926d2b407f31d77" providerId="LiveId" clId="{1C057F98-2CC4-49E3-A2E2-A804BE88845B}" dt="2021-05-06T09:32:25.047" v="3985"/>
          <ac:picMkLst>
            <pc:docMk/>
            <pc:sldMk cId="867255513" sldId="1736"/>
            <ac:picMk id="112" creationId="{A22D2A9A-C334-4927-9B10-31369588EFE3}"/>
          </ac:picMkLst>
        </pc:picChg>
      </pc:sldChg>
      <pc:sldChg chg="new del">
        <pc:chgData name="Hamlet Markarian" userId="4926d2b407f31d77" providerId="LiveId" clId="{1C057F98-2CC4-49E3-A2E2-A804BE88845B}" dt="2021-05-06T09:32:33.273" v="3986" actId="2696"/>
        <pc:sldMkLst>
          <pc:docMk/>
          <pc:sldMk cId="1029894943" sldId="1737"/>
        </pc:sldMkLst>
      </pc:sldChg>
      <pc:sldMasterChg chg="modSp modSldLayout">
        <pc:chgData name="Hamlet Markarian" userId="4926d2b407f31d77" providerId="LiveId" clId="{1C057F98-2CC4-49E3-A2E2-A804BE88845B}" dt="2021-05-06T09:32:25.047" v="3985"/>
        <pc:sldMasterMkLst>
          <pc:docMk/>
          <pc:sldMasterMk cId="289061279" sldId="2147483648"/>
        </pc:sldMasterMkLst>
        <pc:spChg chg="mod">
          <ac:chgData name="Hamlet Markarian" userId="4926d2b407f31d77" providerId="LiveId" clId="{1C057F98-2CC4-49E3-A2E2-A804BE88845B}" dt="2021-05-06T09:32:25.047" v="3985"/>
          <ac:spMkLst>
            <pc:docMk/>
            <pc:sldMasterMk cId="289061279" sldId="214748364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ac:spMk id="3" creationId="{00000000-0000-0000-0000-000000000000}"/>
          </ac:spMkLst>
        </pc:spChg>
        <pc:sldLayoutChg chg="modSp">
          <pc:chgData name="Hamlet Markarian" userId="4926d2b407f31d77" providerId="LiveId" clId="{1C057F98-2CC4-49E3-A2E2-A804BE88845B}" dt="2021-05-06T09:32:25.047" v="3985"/>
          <pc:sldLayoutMkLst>
            <pc:docMk/>
            <pc:sldMasterMk cId="289061279" sldId="2147483648"/>
            <pc:sldLayoutMk cId="421625327" sldId="2147483649"/>
          </pc:sldLayoutMkLst>
          <pc:spChg chg="mod">
            <ac:chgData name="Hamlet Markarian" userId="4926d2b407f31d77" providerId="LiveId" clId="{1C057F98-2CC4-49E3-A2E2-A804BE88845B}" dt="2021-05-06T09:32:25.047" v="3985"/>
            <ac:spMkLst>
              <pc:docMk/>
              <pc:sldMasterMk cId="289061279" sldId="2147483648"/>
              <pc:sldLayoutMk cId="421625327" sldId="214748364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1625327" sldId="2147483649"/>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429670321" sldId="2147483652"/>
          </pc:sldLayoutMkLst>
          <pc:spChg chg="mod">
            <ac:chgData name="Hamlet Markarian" userId="4926d2b407f31d77" providerId="LiveId" clId="{1C057F98-2CC4-49E3-A2E2-A804BE88845B}" dt="2021-05-06T09:32:25.047" v="3985"/>
            <ac:spMkLst>
              <pc:docMk/>
              <pc:sldMasterMk cId="289061279" sldId="2147483648"/>
              <pc:sldLayoutMk cId="1429670321" sldId="2147483652"/>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429670321" sldId="214748365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429670321" sldId="2147483652"/>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143952145" sldId="2147483653"/>
          </pc:sldLayoutMkLst>
          <pc:spChg chg="mod">
            <ac:chgData name="Hamlet Markarian" userId="4926d2b407f31d77" providerId="LiveId" clId="{1C057F98-2CC4-49E3-A2E2-A804BE88845B}" dt="2021-05-06T09:32:25.047" v="3985"/>
            <ac:spMkLst>
              <pc:docMk/>
              <pc:sldMasterMk cId="289061279" sldId="2147483648"/>
              <pc:sldLayoutMk cId="1143952145" sldId="2147483653"/>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143952145" sldId="2147483653"/>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77662384" sldId="2147483664"/>
          </pc:sldLayoutMkLst>
          <pc:spChg chg="mod">
            <ac:chgData name="Hamlet Markarian" userId="4926d2b407f31d77" providerId="LiveId" clId="{1C057F98-2CC4-49E3-A2E2-A804BE88845B}" dt="2021-05-06T09:32:25.047" v="3985"/>
            <ac:spMkLst>
              <pc:docMk/>
              <pc:sldMasterMk cId="289061279" sldId="2147483648"/>
              <pc:sldLayoutMk cId="277662384" sldId="2147483664"/>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7662384" sldId="2147483664"/>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001611670" sldId="2147483665"/>
          </pc:sldLayoutMkLst>
          <pc:spChg chg="mod">
            <ac:chgData name="Hamlet Markarian" userId="4926d2b407f31d77" providerId="LiveId" clId="{1C057F98-2CC4-49E3-A2E2-A804BE88845B}" dt="2021-05-06T09:32:25.047" v="3985"/>
            <ac:spMkLst>
              <pc:docMk/>
              <pc:sldMasterMk cId="289061279" sldId="2147483648"/>
              <pc:sldLayoutMk cId="2001611670" sldId="2147483665"/>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01611670" sldId="2147483665"/>
              <ac:spMk id="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135458706" sldId="2147483666"/>
          </pc:sldLayoutMkLst>
          <pc:spChg chg="mod">
            <ac:chgData name="Hamlet Markarian" userId="4926d2b407f31d77" providerId="LiveId" clId="{1C057F98-2CC4-49E3-A2E2-A804BE88845B}" dt="2021-05-06T09:32:25.047" v="3985"/>
            <ac:spMkLst>
              <pc:docMk/>
              <pc:sldMasterMk cId="289061279" sldId="2147483648"/>
              <pc:sldLayoutMk cId="4135458706" sldId="2147483666"/>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35458706" sldId="2147483666"/>
              <ac:spMk id="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96961626" sldId="2147483667"/>
          </pc:sldLayoutMkLst>
          <pc:spChg chg="mod">
            <ac:chgData name="Hamlet Markarian" userId="4926d2b407f31d77" providerId="LiveId" clId="{1C057F98-2CC4-49E3-A2E2-A804BE88845B}" dt="2021-05-06T09:32:25.047" v="3985"/>
            <ac:spMkLst>
              <pc:docMk/>
              <pc:sldMasterMk cId="289061279" sldId="2147483648"/>
              <pc:sldLayoutMk cId="1896961626" sldId="2147483667"/>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20936028" sldId="2147483679"/>
          </pc:sldLayoutMkLst>
          <pc:spChg chg="mod">
            <ac:chgData name="Hamlet Markarian" userId="4926d2b407f31d77" providerId="LiveId" clId="{1C057F98-2CC4-49E3-A2E2-A804BE88845B}" dt="2021-05-06T09:32:25.047" v="3985"/>
            <ac:spMkLst>
              <pc:docMk/>
              <pc:sldMasterMk cId="289061279" sldId="2147483648"/>
              <pc:sldLayoutMk cId="420936028" sldId="2147483679"/>
              <ac:spMk id="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0936028" sldId="2147483679"/>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00548515" sldId="2147483734"/>
          </pc:sldLayoutMkLst>
          <pc:spChg chg="mod">
            <ac:chgData name="Hamlet Markarian" userId="4926d2b407f31d77" providerId="LiveId" clId="{1C057F98-2CC4-49E3-A2E2-A804BE88845B}" dt="2021-05-06T09:32:25.047" v="3985"/>
            <ac:spMkLst>
              <pc:docMk/>
              <pc:sldMasterMk cId="289061279" sldId="2147483648"/>
              <pc:sldLayoutMk cId="1800548515" sldId="214748373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00548515" sldId="2147483734"/>
              <ac:spMk id="1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343136782" sldId="2147483735"/>
          </pc:sldLayoutMkLst>
          <pc:spChg chg="mod">
            <ac:chgData name="Hamlet Markarian" userId="4926d2b407f31d77" providerId="LiveId" clId="{1C057F98-2CC4-49E3-A2E2-A804BE88845B}" dt="2021-05-06T09:32:25.047" v="3985"/>
            <ac:spMkLst>
              <pc:docMk/>
              <pc:sldMasterMk cId="289061279" sldId="2147483648"/>
              <pc:sldLayoutMk cId="3343136782" sldId="214748373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43136782" sldId="2147483735"/>
              <ac:spMk id="2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92183" sldId="2147483736"/>
          </pc:sldLayoutMkLst>
          <pc:spChg chg="mod">
            <ac:chgData name="Hamlet Markarian" userId="4926d2b407f31d77" providerId="LiveId" clId="{1C057F98-2CC4-49E3-A2E2-A804BE88845B}" dt="2021-05-06T09:32:25.047" v="3985"/>
            <ac:spMkLst>
              <pc:docMk/>
              <pc:sldMasterMk cId="289061279" sldId="2147483648"/>
              <pc:sldLayoutMk cId="1092183" sldId="214748373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92183" sldId="2147483736"/>
              <ac:spMk id="4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946211348" sldId="2147483844"/>
          </pc:sldLayoutMkLst>
          <pc:spChg chg="mod">
            <ac:chgData name="Hamlet Markarian" userId="4926d2b407f31d77" providerId="LiveId" clId="{1C057F98-2CC4-49E3-A2E2-A804BE88845B}" dt="2021-05-06T09:32:25.047" v="3985"/>
            <ac:spMkLst>
              <pc:docMk/>
              <pc:sldMasterMk cId="289061279" sldId="2147483648"/>
              <pc:sldLayoutMk cId="2946211348" sldId="214748384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46211348" sldId="2147483844"/>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44564981" sldId="2147483845"/>
          </pc:sldLayoutMkLst>
          <pc:spChg chg="mod">
            <ac:chgData name="Hamlet Markarian" userId="4926d2b407f31d77" providerId="LiveId" clId="{1C057F98-2CC4-49E3-A2E2-A804BE88845B}" dt="2021-05-06T09:32:25.047" v="3985"/>
            <ac:spMkLst>
              <pc:docMk/>
              <pc:sldMasterMk cId="289061279" sldId="2147483648"/>
              <pc:sldLayoutMk cId="3144564981" sldId="214748384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44564981" sldId="214748384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959919422" sldId="2147483846"/>
          </pc:sldLayoutMkLst>
          <pc:spChg chg="mod">
            <ac:chgData name="Hamlet Markarian" userId="4926d2b407f31d77" providerId="LiveId" clId="{1C057F98-2CC4-49E3-A2E2-A804BE88845B}" dt="2021-05-06T09:32:25.047" v="3985"/>
            <ac:spMkLst>
              <pc:docMk/>
              <pc:sldMasterMk cId="289061279" sldId="2147483648"/>
              <pc:sldLayoutMk cId="1959919422" sldId="214748384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959919422" sldId="2147483846"/>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06959919" sldId="2147483847"/>
          </pc:sldLayoutMkLst>
          <pc:spChg chg="mod">
            <ac:chgData name="Hamlet Markarian" userId="4926d2b407f31d77" providerId="LiveId" clId="{1C057F98-2CC4-49E3-A2E2-A804BE88845B}" dt="2021-05-06T09:32:25.047" v="3985"/>
            <ac:spMkLst>
              <pc:docMk/>
              <pc:sldMasterMk cId="289061279" sldId="2147483648"/>
              <pc:sldLayoutMk cId="906959919" sldId="214748384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06959919" sldId="2147483847"/>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79319074" sldId="2147483848"/>
          </pc:sldLayoutMkLst>
          <pc:spChg chg="mod">
            <ac:chgData name="Hamlet Markarian" userId="4926d2b407f31d77" providerId="LiveId" clId="{1C057F98-2CC4-49E3-A2E2-A804BE88845B}" dt="2021-05-06T09:32:25.047" v="3985"/>
            <ac:spMkLst>
              <pc:docMk/>
              <pc:sldMasterMk cId="289061279" sldId="2147483648"/>
              <pc:sldLayoutMk cId="3179319074" sldId="214748384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79319074" sldId="2147483848"/>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055956681" sldId="2147483849"/>
          </pc:sldLayoutMkLst>
          <pc:spChg chg="mod">
            <ac:chgData name="Hamlet Markarian" userId="4926d2b407f31d77" providerId="LiveId" clId="{1C057F98-2CC4-49E3-A2E2-A804BE88845B}" dt="2021-05-06T09:32:25.047" v="3985"/>
            <ac:spMkLst>
              <pc:docMk/>
              <pc:sldMasterMk cId="289061279" sldId="2147483648"/>
              <pc:sldLayoutMk cId="4055956681" sldId="214748384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55956681" sldId="2147483849"/>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654573313" sldId="2147483850"/>
          </pc:sldLayoutMkLst>
          <pc:spChg chg="mod">
            <ac:chgData name="Hamlet Markarian" userId="4926d2b407f31d77" providerId="LiveId" clId="{1C057F98-2CC4-49E3-A2E2-A804BE88845B}" dt="2021-05-06T09:32:25.047" v="3985"/>
            <ac:spMkLst>
              <pc:docMk/>
              <pc:sldMasterMk cId="289061279" sldId="2147483648"/>
              <pc:sldLayoutMk cId="654573313" sldId="214748385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654573313" sldId="2147483850"/>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610710796" sldId="2147483851"/>
          </pc:sldLayoutMkLst>
          <pc:spChg chg="mod">
            <ac:chgData name="Hamlet Markarian" userId="4926d2b407f31d77" providerId="LiveId" clId="{1C057F98-2CC4-49E3-A2E2-A804BE88845B}" dt="2021-05-06T09:32:25.047" v="3985"/>
            <ac:spMkLst>
              <pc:docMk/>
              <pc:sldMasterMk cId="289061279" sldId="2147483648"/>
              <pc:sldLayoutMk cId="2610710796" sldId="214748385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10710796" sldId="2147483851"/>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76776504" sldId="2147483852"/>
          </pc:sldLayoutMkLst>
          <pc:spChg chg="mod">
            <ac:chgData name="Hamlet Markarian" userId="4926d2b407f31d77" providerId="LiveId" clId="{1C057F98-2CC4-49E3-A2E2-A804BE88845B}" dt="2021-05-06T09:32:25.047" v="3985"/>
            <ac:spMkLst>
              <pc:docMk/>
              <pc:sldMasterMk cId="289061279" sldId="2147483648"/>
              <pc:sldLayoutMk cId="76776504" sldId="214748385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76776504" sldId="2147483852"/>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557492670" sldId="2147483853"/>
          </pc:sldLayoutMkLst>
          <pc:spChg chg="mod">
            <ac:chgData name="Hamlet Markarian" userId="4926d2b407f31d77" providerId="LiveId" clId="{1C057F98-2CC4-49E3-A2E2-A804BE88845B}" dt="2021-05-06T09:32:25.047" v="3985"/>
            <ac:spMkLst>
              <pc:docMk/>
              <pc:sldMasterMk cId="289061279" sldId="2147483648"/>
              <pc:sldLayoutMk cId="557492670" sldId="214748385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557492670" sldId="2147483853"/>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291681332" sldId="2147483854"/>
          </pc:sldLayoutMkLst>
          <pc:spChg chg="mod">
            <ac:chgData name="Hamlet Markarian" userId="4926d2b407f31d77" providerId="LiveId" clId="{1C057F98-2CC4-49E3-A2E2-A804BE88845B}" dt="2021-05-06T09:32:25.047" v="3985"/>
            <ac:spMkLst>
              <pc:docMk/>
              <pc:sldMasterMk cId="289061279" sldId="2147483648"/>
              <pc:sldLayoutMk cId="1291681332" sldId="214748385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291681332" sldId="2147483854"/>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51250929" sldId="2147483855"/>
          </pc:sldLayoutMkLst>
          <pc:spChg chg="mod">
            <ac:chgData name="Hamlet Markarian" userId="4926d2b407f31d77" providerId="LiveId" clId="{1C057F98-2CC4-49E3-A2E2-A804BE88845B}" dt="2021-05-06T09:32:25.047" v="3985"/>
            <ac:spMkLst>
              <pc:docMk/>
              <pc:sldMasterMk cId="289061279" sldId="2147483648"/>
              <pc:sldLayoutMk cId="1051250929" sldId="214748385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51250929" sldId="2147483855"/>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010219657" sldId="2147483856"/>
          </pc:sldLayoutMkLst>
          <pc:spChg chg="mod">
            <ac:chgData name="Hamlet Markarian" userId="4926d2b407f31d77" providerId="LiveId" clId="{1C057F98-2CC4-49E3-A2E2-A804BE88845B}" dt="2021-05-06T09:32:25.047" v="3985"/>
            <ac:spMkLst>
              <pc:docMk/>
              <pc:sldMasterMk cId="289061279" sldId="2147483648"/>
              <pc:sldLayoutMk cId="2010219657" sldId="214748385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010219657" sldId="2147483856"/>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034741661" sldId="2147483857"/>
          </pc:sldLayoutMkLst>
          <pc:spChg chg="mod">
            <ac:chgData name="Hamlet Markarian" userId="4926d2b407f31d77" providerId="LiveId" clId="{1C057F98-2CC4-49E3-A2E2-A804BE88845B}" dt="2021-05-06T09:32:25.047" v="3985"/>
            <ac:spMkLst>
              <pc:docMk/>
              <pc:sldMasterMk cId="289061279" sldId="2147483648"/>
              <pc:sldLayoutMk cId="4034741661" sldId="214748385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034741661" sldId="2147483857"/>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74837782" sldId="2147483858"/>
          </pc:sldLayoutMkLst>
          <pc:spChg chg="mod">
            <ac:chgData name="Hamlet Markarian" userId="4926d2b407f31d77" providerId="LiveId" clId="{1C057F98-2CC4-49E3-A2E2-A804BE88845B}" dt="2021-05-06T09:32:25.047" v="3985"/>
            <ac:spMkLst>
              <pc:docMk/>
              <pc:sldMasterMk cId="289061279" sldId="2147483648"/>
              <pc:sldLayoutMk cId="274837782" sldId="214748385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74837782" sldId="2147483858"/>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641781222" sldId="2147483859"/>
          </pc:sldLayoutMkLst>
          <pc:spChg chg="mod">
            <ac:chgData name="Hamlet Markarian" userId="4926d2b407f31d77" providerId="LiveId" clId="{1C057F98-2CC4-49E3-A2E2-A804BE88845B}" dt="2021-05-06T09:32:25.047" v="3985"/>
            <ac:spMkLst>
              <pc:docMk/>
              <pc:sldMasterMk cId="289061279" sldId="2147483648"/>
              <pc:sldLayoutMk cId="1641781222" sldId="214748385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641781222" sldId="2147483859"/>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387010040" sldId="2147483860"/>
          </pc:sldLayoutMkLst>
          <pc:spChg chg="mod">
            <ac:chgData name="Hamlet Markarian" userId="4926d2b407f31d77" providerId="LiveId" clId="{1C057F98-2CC4-49E3-A2E2-A804BE88845B}" dt="2021-05-06T09:32:25.047" v="3985"/>
            <ac:spMkLst>
              <pc:docMk/>
              <pc:sldMasterMk cId="289061279" sldId="2147483648"/>
              <pc:sldLayoutMk cId="3387010040" sldId="214748386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387010040" sldId="2147483860"/>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135784394" sldId="2147483861"/>
          </pc:sldLayoutMkLst>
          <pc:spChg chg="mod">
            <ac:chgData name="Hamlet Markarian" userId="4926d2b407f31d77" providerId="LiveId" clId="{1C057F98-2CC4-49E3-A2E2-A804BE88845B}" dt="2021-05-06T09:32:25.047" v="3985"/>
            <ac:spMkLst>
              <pc:docMk/>
              <pc:sldMasterMk cId="289061279" sldId="2147483648"/>
              <pc:sldLayoutMk cId="3135784394" sldId="214748386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135784394" sldId="2147483861"/>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08799458" sldId="2147483862"/>
          </pc:sldLayoutMkLst>
          <pc:spChg chg="mod">
            <ac:chgData name="Hamlet Markarian" userId="4926d2b407f31d77" providerId="LiveId" clId="{1C057F98-2CC4-49E3-A2E2-A804BE88845B}" dt="2021-05-06T09:32:25.047" v="3985"/>
            <ac:spMkLst>
              <pc:docMk/>
              <pc:sldMasterMk cId="289061279" sldId="2147483648"/>
              <pc:sldLayoutMk cId="808799458" sldId="214748386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08799458" sldId="2147483862"/>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865216965" sldId="2147483863"/>
          </pc:sldLayoutMkLst>
          <pc:spChg chg="mod">
            <ac:chgData name="Hamlet Markarian" userId="4926d2b407f31d77" providerId="LiveId" clId="{1C057F98-2CC4-49E3-A2E2-A804BE88845B}" dt="2021-05-06T09:32:25.047" v="3985"/>
            <ac:spMkLst>
              <pc:docMk/>
              <pc:sldMasterMk cId="289061279" sldId="2147483648"/>
              <pc:sldLayoutMk cId="2865216965" sldId="214748386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865216965" sldId="2147483863"/>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868160549" sldId="2147483864"/>
          </pc:sldLayoutMkLst>
          <pc:spChg chg="mod">
            <ac:chgData name="Hamlet Markarian" userId="4926d2b407f31d77" providerId="LiveId" clId="{1C057F98-2CC4-49E3-A2E2-A804BE88845B}" dt="2021-05-06T09:32:25.047" v="3985"/>
            <ac:spMkLst>
              <pc:docMk/>
              <pc:sldMasterMk cId="289061279" sldId="2147483648"/>
              <pc:sldLayoutMk cId="3868160549" sldId="214748386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868160549" sldId="214748386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956927244" sldId="2147483865"/>
          </pc:sldLayoutMkLst>
          <pc:spChg chg="mod">
            <ac:chgData name="Hamlet Markarian" userId="4926d2b407f31d77" providerId="LiveId" clId="{1C057F98-2CC4-49E3-A2E2-A804BE88845B}" dt="2021-05-06T09:32:25.047" v="3985"/>
            <ac:spMkLst>
              <pc:docMk/>
              <pc:sldMasterMk cId="289061279" sldId="2147483648"/>
              <pc:sldLayoutMk cId="3956927244" sldId="214748386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956927244" sldId="214748386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63677809" sldId="2147483866"/>
          </pc:sldLayoutMkLst>
          <pc:spChg chg="mod">
            <ac:chgData name="Hamlet Markarian" userId="4926d2b407f31d77" providerId="LiveId" clId="{1C057F98-2CC4-49E3-A2E2-A804BE88845B}" dt="2021-05-06T09:32:25.047" v="3985"/>
            <ac:spMkLst>
              <pc:docMk/>
              <pc:sldMasterMk cId="289061279" sldId="2147483648"/>
              <pc:sldLayoutMk cId="2563677809" sldId="214748386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63677809" sldId="214748386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27982542" sldId="2147483867"/>
          </pc:sldLayoutMkLst>
          <pc:spChg chg="mod">
            <ac:chgData name="Hamlet Markarian" userId="4926d2b407f31d77" providerId="LiveId" clId="{1C057F98-2CC4-49E3-A2E2-A804BE88845B}" dt="2021-05-06T09:32:25.047" v="3985"/>
            <ac:spMkLst>
              <pc:docMk/>
              <pc:sldMasterMk cId="289061279" sldId="2147483648"/>
              <pc:sldLayoutMk cId="2527982542" sldId="214748386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27982542" sldId="2147483867"/>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69216148" sldId="2147483868"/>
          </pc:sldLayoutMkLst>
          <pc:spChg chg="mod">
            <ac:chgData name="Hamlet Markarian" userId="4926d2b407f31d77" providerId="LiveId" clId="{1C057F98-2CC4-49E3-A2E2-A804BE88845B}" dt="2021-05-06T09:32:25.047" v="3985"/>
            <ac:spMkLst>
              <pc:docMk/>
              <pc:sldMasterMk cId="289061279" sldId="2147483648"/>
              <pc:sldLayoutMk cId="2469216148" sldId="214748386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9216148" sldId="2147483868"/>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355574164" sldId="2147483869"/>
          </pc:sldLayoutMkLst>
          <pc:spChg chg="mod">
            <ac:chgData name="Hamlet Markarian" userId="4926d2b407f31d77" providerId="LiveId" clId="{1C057F98-2CC4-49E3-A2E2-A804BE88845B}" dt="2021-05-06T09:32:25.047" v="3985"/>
            <ac:spMkLst>
              <pc:docMk/>
              <pc:sldMasterMk cId="289061279" sldId="2147483648"/>
              <pc:sldLayoutMk cId="2355574164" sldId="214748386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1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2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355574164" sldId="2147483869"/>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670748924" sldId="2147483870"/>
          </pc:sldLayoutMkLst>
          <pc:spChg chg="mod">
            <ac:chgData name="Hamlet Markarian" userId="4926d2b407f31d77" providerId="LiveId" clId="{1C057F98-2CC4-49E3-A2E2-A804BE88845B}" dt="2021-05-06T09:32:25.047" v="3985"/>
            <ac:spMkLst>
              <pc:docMk/>
              <pc:sldMasterMk cId="289061279" sldId="2147483648"/>
              <pc:sldLayoutMk cId="2670748924" sldId="214748387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670748924" sldId="2147483870"/>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907155852" sldId="2147483871"/>
          </pc:sldLayoutMkLst>
          <pc:spChg chg="mod">
            <ac:chgData name="Hamlet Markarian" userId="4926d2b407f31d77" providerId="LiveId" clId="{1C057F98-2CC4-49E3-A2E2-A804BE88845B}" dt="2021-05-06T09:32:25.047" v="3985"/>
            <ac:spMkLst>
              <pc:docMk/>
              <pc:sldMasterMk cId="289061279" sldId="2147483648"/>
              <pc:sldLayoutMk cId="2907155852" sldId="214748387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907155852" sldId="2147483871"/>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579287603" sldId="2147483872"/>
          </pc:sldLayoutMkLst>
          <pc:spChg chg="mod">
            <ac:chgData name="Hamlet Markarian" userId="4926d2b407f31d77" providerId="LiveId" clId="{1C057F98-2CC4-49E3-A2E2-A804BE88845B}" dt="2021-05-06T09:32:25.047" v="3985"/>
            <ac:spMkLst>
              <pc:docMk/>
              <pc:sldMasterMk cId="289061279" sldId="2147483648"/>
              <pc:sldLayoutMk cId="2579287603" sldId="214748387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579287603" sldId="2147483872"/>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51540809" sldId="2147483873"/>
          </pc:sldLayoutMkLst>
          <pc:spChg chg="mod">
            <ac:chgData name="Hamlet Markarian" userId="4926d2b407f31d77" providerId="LiveId" clId="{1C057F98-2CC4-49E3-A2E2-A804BE88845B}" dt="2021-05-06T09:32:25.047" v="3985"/>
            <ac:spMkLst>
              <pc:docMk/>
              <pc:sldMasterMk cId="289061279" sldId="2147483648"/>
              <pc:sldLayoutMk cId="951540809" sldId="214748387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51540809" sldId="2147483873"/>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487774193" sldId="2147483874"/>
          </pc:sldLayoutMkLst>
          <pc:spChg chg="mod">
            <ac:chgData name="Hamlet Markarian" userId="4926d2b407f31d77" providerId="LiveId" clId="{1C057F98-2CC4-49E3-A2E2-A804BE88845B}" dt="2021-05-06T09:32:25.047" v="3985"/>
            <ac:spMkLst>
              <pc:docMk/>
              <pc:sldMasterMk cId="289061279" sldId="2147483648"/>
              <pc:sldLayoutMk cId="3487774193" sldId="214748387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87774193" sldId="2147483874"/>
              <ac:spMk id="4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67380536" sldId="2147483875"/>
          </pc:sldLayoutMkLst>
          <pc:spChg chg="mod">
            <ac:chgData name="Hamlet Markarian" userId="4926d2b407f31d77" providerId="LiveId" clId="{1C057F98-2CC4-49E3-A2E2-A804BE88845B}" dt="2021-05-06T09:32:25.047" v="3985"/>
            <ac:spMkLst>
              <pc:docMk/>
              <pc:sldMasterMk cId="289061279" sldId="2147483648"/>
              <pc:sldLayoutMk cId="2467380536" sldId="214748387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3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67380536" sldId="2147483875"/>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080104007" sldId="2147483876"/>
          </pc:sldLayoutMkLst>
          <pc:spChg chg="mod">
            <ac:chgData name="Hamlet Markarian" userId="4926d2b407f31d77" providerId="LiveId" clId="{1C057F98-2CC4-49E3-A2E2-A804BE88845B}" dt="2021-05-06T09:32:25.047" v="3985"/>
            <ac:spMkLst>
              <pc:docMk/>
              <pc:sldMasterMk cId="289061279" sldId="2147483648"/>
              <pc:sldLayoutMk cId="1080104007" sldId="214748387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080104007" sldId="2147483876"/>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188907323" sldId="2147483877"/>
          </pc:sldLayoutMkLst>
          <pc:spChg chg="mod">
            <ac:chgData name="Hamlet Markarian" userId="4926d2b407f31d77" providerId="LiveId" clId="{1C057F98-2CC4-49E3-A2E2-A804BE88845B}" dt="2021-05-06T09:32:25.047" v="3985"/>
            <ac:spMkLst>
              <pc:docMk/>
              <pc:sldMasterMk cId="289061279" sldId="2147483648"/>
              <pc:sldLayoutMk cId="4188907323" sldId="2147483877"/>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188907323" sldId="2147483877"/>
              <ac:spMk id="4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535462588" sldId="2147483878"/>
          </pc:sldLayoutMkLst>
          <pc:spChg chg="mod">
            <ac:chgData name="Hamlet Markarian" userId="4926d2b407f31d77" providerId="LiveId" clId="{1C057F98-2CC4-49E3-A2E2-A804BE88845B}" dt="2021-05-06T09:32:25.047" v="3985"/>
            <ac:spMkLst>
              <pc:docMk/>
              <pc:sldMasterMk cId="289061279" sldId="2147483648"/>
              <pc:sldLayoutMk cId="1535462588" sldId="214748387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3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35462588" sldId="2147483878"/>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741556850" sldId="2147483879"/>
          </pc:sldLayoutMkLst>
          <pc:spChg chg="mod">
            <ac:chgData name="Hamlet Markarian" userId="4926d2b407f31d77" providerId="LiveId" clId="{1C057F98-2CC4-49E3-A2E2-A804BE88845B}" dt="2021-05-06T09:32:25.047" v="3985"/>
            <ac:spMkLst>
              <pc:docMk/>
              <pc:sldMasterMk cId="289061279" sldId="2147483648"/>
              <pc:sldLayoutMk cId="3741556850" sldId="2147483879"/>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741556850" sldId="2147483879"/>
              <ac:spMk id="38"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4235360243" sldId="2147483880"/>
          </pc:sldLayoutMkLst>
          <pc:spChg chg="mod">
            <ac:chgData name="Hamlet Markarian" userId="4926d2b407f31d77" providerId="LiveId" clId="{1C057F98-2CC4-49E3-A2E2-A804BE88845B}" dt="2021-05-06T09:32:25.047" v="3985"/>
            <ac:spMkLst>
              <pc:docMk/>
              <pc:sldMasterMk cId="289061279" sldId="2147483648"/>
              <pc:sldLayoutMk cId="4235360243" sldId="2147483880"/>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36"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4235360243" sldId="2147483880"/>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278164679" sldId="2147483881"/>
          </pc:sldLayoutMkLst>
          <pc:spChg chg="mod">
            <ac:chgData name="Hamlet Markarian" userId="4926d2b407f31d77" providerId="LiveId" clId="{1C057F98-2CC4-49E3-A2E2-A804BE88845B}" dt="2021-05-06T09:32:25.047" v="3985"/>
            <ac:spMkLst>
              <pc:docMk/>
              <pc:sldMasterMk cId="289061279" sldId="2147483648"/>
              <pc:sldLayoutMk cId="3278164679" sldId="214748388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3"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278164679" sldId="2147483881"/>
              <ac:spMk id="36"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840962093" sldId="2147483882"/>
          </pc:sldLayoutMkLst>
          <pc:spChg chg="mod">
            <ac:chgData name="Hamlet Markarian" userId="4926d2b407f31d77" providerId="LiveId" clId="{1C057F98-2CC4-49E3-A2E2-A804BE88845B}" dt="2021-05-06T09:32:25.047" v="3985"/>
            <ac:spMkLst>
              <pc:docMk/>
              <pc:sldMasterMk cId="289061279" sldId="2147483648"/>
              <pc:sldLayoutMk cId="1840962093" sldId="2147483882"/>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840962093" sldId="2147483882"/>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34898081" sldId="2147483883"/>
          </pc:sldLayoutMkLst>
          <pc:spChg chg="mod">
            <ac:chgData name="Hamlet Markarian" userId="4926d2b407f31d77" providerId="LiveId" clId="{1C057F98-2CC4-49E3-A2E2-A804BE88845B}" dt="2021-05-06T09:32:25.047" v="3985"/>
            <ac:spMkLst>
              <pc:docMk/>
              <pc:sldMasterMk cId="289061279" sldId="2147483648"/>
              <pc:sldLayoutMk cId="834898081" sldId="214748388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34898081" sldId="2147483883"/>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2452773042" sldId="2147483884"/>
          </pc:sldLayoutMkLst>
          <pc:spChg chg="mod">
            <ac:chgData name="Hamlet Markarian" userId="4926d2b407f31d77" providerId="LiveId" clId="{1C057F98-2CC4-49E3-A2E2-A804BE88845B}" dt="2021-05-06T09:32:25.047" v="3985"/>
            <ac:spMkLst>
              <pc:docMk/>
              <pc:sldMasterMk cId="289061279" sldId="2147483648"/>
              <pc:sldLayoutMk cId="2452773042" sldId="2147483884"/>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3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2452773042" sldId="2147483884"/>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477330136" sldId="2147483885"/>
          </pc:sldLayoutMkLst>
          <pc:spChg chg="mod">
            <ac:chgData name="Hamlet Markarian" userId="4926d2b407f31d77" providerId="LiveId" clId="{1C057F98-2CC4-49E3-A2E2-A804BE88845B}" dt="2021-05-06T09:32:25.047" v="3985"/>
            <ac:spMkLst>
              <pc:docMk/>
              <pc:sldMasterMk cId="289061279" sldId="2147483648"/>
              <pc:sldLayoutMk cId="3477330136" sldId="214748388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0"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1"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29"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477330136" sldId="2147483885"/>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889947670" sldId="2147483886"/>
          </pc:sldLayoutMkLst>
          <pc:spChg chg="mod">
            <ac:chgData name="Hamlet Markarian" userId="4926d2b407f31d77" providerId="LiveId" clId="{1C057F98-2CC4-49E3-A2E2-A804BE88845B}" dt="2021-05-06T09:32:25.047" v="3985"/>
            <ac:spMkLst>
              <pc:docMk/>
              <pc:sldMasterMk cId="289061279" sldId="2147483648"/>
              <pc:sldLayoutMk cId="889947670" sldId="2147483886"/>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5"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7"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8"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14"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889947670" sldId="2147483886"/>
              <ac:spMk id="15"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734920736" sldId="2147483888"/>
          </pc:sldLayoutMkLst>
          <pc:spChg chg="mod">
            <ac:chgData name="Hamlet Markarian" userId="4926d2b407f31d77" providerId="LiveId" clId="{1C057F98-2CC4-49E3-A2E2-A804BE88845B}" dt="2021-05-06T09:32:25.047" v="3985"/>
            <ac:spMkLst>
              <pc:docMk/>
              <pc:sldMasterMk cId="289061279" sldId="2147483648"/>
              <pc:sldLayoutMk cId="1734920736" sldId="2147483888"/>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734920736" sldId="2147483888"/>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1587256507" sldId="2147483891"/>
          </pc:sldLayoutMkLst>
          <pc:spChg chg="mod">
            <ac:chgData name="Hamlet Markarian" userId="4926d2b407f31d77" providerId="LiveId" clId="{1C057F98-2CC4-49E3-A2E2-A804BE88845B}" dt="2021-05-06T09:32:25.047" v="3985"/>
            <ac:spMkLst>
              <pc:docMk/>
              <pc:sldMasterMk cId="289061279" sldId="2147483648"/>
              <pc:sldLayoutMk cId="1587256507" sldId="2147483891"/>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1587256507" sldId="2147483891"/>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3516742" sldId="2147483893"/>
          </pc:sldLayoutMkLst>
          <pc:spChg chg="mod">
            <ac:chgData name="Hamlet Markarian" userId="4926d2b407f31d77" providerId="LiveId" clId="{1C057F98-2CC4-49E3-A2E2-A804BE88845B}" dt="2021-05-06T09:32:25.047" v="3985"/>
            <ac:spMkLst>
              <pc:docMk/>
              <pc:sldMasterMk cId="289061279" sldId="2147483648"/>
              <pc:sldLayoutMk cId="3516742" sldId="2147483893"/>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3516742" sldId="2147483893"/>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289061279" sldId="2147483648"/>
            <pc:sldLayoutMk cId="985212366" sldId="2147483895"/>
          </pc:sldLayoutMkLst>
          <pc:spChg chg="mod">
            <ac:chgData name="Hamlet Markarian" userId="4926d2b407f31d77" providerId="LiveId" clId="{1C057F98-2CC4-49E3-A2E2-A804BE88845B}" dt="2021-05-06T09:32:25.047" v="3985"/>
            <ac:spMkLst>
              <pc:docMk/>
              <pc:sldMasterMk cId="289061279" sldId="2147483648"/>
              <pc:sldLayoutMk cId="985212366" sldId="2147483895"/>
              <ac:spMk id="2" creationId="{00000000-0000-0000-0000-000000000000}"/>
            </ac:spMkLst>
          </pc:spChg>
          <pc:spChg chg="mod">
            <ac:chgData name="Hamlet Markarian" userId="4926d2b407f31d77" providerId="LiveId" clId="{1C057F98-2CC4-49E3-A2E2-A804BE88845B}" dt="2021-05-06T09:32:25.047" v="3985"/>
            <ac:spMkLst>
              <pc:docMk/>
              <pc:sldMasterMk cId="289061279" sldId="2147483648"/>
              <pc:sldLayoutMk cId="985212366" sldId="2147483895"/>
              <ac:spMk id="3" creationId="{00000000-0000-0000-0000-000000000000}"/>
            </ac:spMkLst>
          </pc:spChg>
        </pc:sldLayoutChg>
      </pc:sldMasterChg>
      <pc:sldMasterChg chg="modSp addSldLayout modSldLayout">
        <pc:chgData name="Hamlet Markarian" userId="4926d2b407f31d77" providerId="LiveId" clId="{1C057F98-2CC4-49E3-A2E2-A804BE88845B}" dt="2021-05-06T10:07:25.342" v="3999" actId="478"/>
        <pc:sldMasterMkLst>
          <pc:docMk/>
          <pc:sldMasterMk cId="1241911007" sldId="2147483680"/>
        </pc:sldMasterMkLst>
        <pc:spChg chg="mod">
          <ac:chgData name="Hamlet Markarian" userId="4926d2b407f31d77" providerId="LiveId" clId="{1C057F98-2CC4-49E3-A2E2-A804BE88845B}" dt="2021-05-06T09:32:25.047" v="3985"/>
          <ac:spMkLst>
            <pc:docMk/>
            <pc:sldMasterMk cId="1241911007" sldId="214748368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ac:spMk id="3" creationId="{00000000-0000-0000-0000-000000000000}"/>
          </ac:spMkLst>
        </pc:spChg>
        <pc:sldLayoutChg chg="modSp">
          <pc:chgData name="Hamlet Markarian" userId="4926d2b407f31d77" providerId="LiveId" clId="{1C057F98-2CC4-49E3-A2E2-A804BE88845B}" dt="2021-05-06T09:32:25.047" v="3985"/>
          <pc:sldLayoutMkLst>
            <pc:docMk/>
            <pc:sldMasterMk cId="1241911007" sldId="2147483680"/>
            <pc:sldLayoutMk cId="4153280320" sldId="2147483681"/>
          </pc:sldLayoutMkLst>
          <pc:spChg chg="mod">
            <ac:chgData name="Hamlet Markarian" userId="4926d2b407f31d77" providerId="LiveId" clId="{1C057F98-2CC4-49E3-A2E2-A804BE88845B}" dt="2021-05-06T09:32:25.047" v="3985"/>
            <ac:spMkLst>
              <pc:docMk/>
              <pc:sldMasterMk cId="1241911007" sldId="2147483680"/>
              <pc:sldLayoutMk cId="4153280320" sldId="214748368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53280320" sldId="2147483681"/>
              <ac:spMk id="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869564275" sldId="2147483683"/>
          </pc:sldLayoutMkLst>
          <pc:spChg chg="mod">
            <ac:chgData name="Hamlet Markarian" userId="4926d2b407f31d77" providerId="LiveId" clId="{1C057F98-2CC4-49E3-A2E2-A804BE88845B}" dt="2021-05-06T09:32:25.047" v="3985"/>
            <ac:spMkLst>
              <pc:docMk/>
              <pc:sldMasterMk cId="1241911007" sldId="2147483680"/>
              <pc:sldLayoutMk cId="3869564275" sldId="2147483683"/>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69564275" sldId="2147483683"/>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900642561" sldId="2147483685"/>
          </pc:sldLayoutMkLst>
          <pc:spChg chg="mod">
            <ac:chgData name="Hamlet Markarian" userId="4926d2b407f31d77" providerId="LiveId" clId="{1C057F98-2CC4-49E3-A2E2-A804BE88845B}" dt="2021-05-06T09:32:25.047" v="3985"/>
            <ac:spMkLst>
              <pc:docMk/>
              <pc:sldMasterMk cId="1241911007" sldId="2147483680"/>
              <pc:sldLayoutMk cId="900642561" sldId="2147483685"/>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00642561" sldId="2147483685"/>
              <ac:spMk id="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807929568" sldId="2147483686"/>
          </pc:sldLayoutMkLst>
          <pc:spChg chg="mod">
            <ac:chgData name="Hamlet Markarian" userId="4926d2b407f31d77" providerId="LiveId" clId="{1C057F98-2CC4-49E3-A2E2-A804BE88845B}" dt="2021-05-06T09:32:25.047" v="3985"/>
            <ac:spMkLst>
              <pc:docMk/>
              <pc:sldMasterMk cId="1241911007" sldId="2147483680"/>
              <pc:sldLayoutMk cId="1807929568" sldId="2147483686"/>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07929568" sldId="214748368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07929568" sldId="2147483686"/>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299072698" sldId="2147483687"/>
          </pc:sldLayoutMkLst>
          <pc:spChg chg="mod">
            <ac:chgData name="Hamlet Markarian" userId="4926d2b407f31d77" providerId="LiveId" clId="{1C057F98-2CC4-49E3-A2E2-A804BE88845B}" dt="2021-05-06T09:32:25.047" v="3985"/>
            <ac:spMkLst>
              <pc:docMk/>
              <pc:sldMasterMk cId="1241911007" sldId="2147483680"/>
              <pc:sldLayoutMk cId="3299072698" sldId="2147483687"/>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99072698" sldId="2147483687"/>
              <ac:spMk id="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429658033" sldId="2147483688"/>
          </pc:sldLayoutMkLst>
          <pc:spChg chg="mod">
            <ac:chgData name="Hamlet Markarian" userId="4926d2b407f31d77" providerId="LiveId" clId="{1C057F98-2CC4-49E3-A2E2-A804BE88845B}" dt="2021-05-06T09:32:25.047" v="3985"/>
            <ac:spMkLst>
              <pc:docMk/>
              <pc:sldMasterMk cId="1241911007" sldId="2147483680"/>
              <pc:sldLayoutMk cId="1429658033" sldId="2147483688"/>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29658033" sldId="2147483688"/>
              <ac:spMk id="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56498061" sldId="2147483689"/>
          </pc:sldLayoutMkLst>
          <pc:spChg chg="mod">
            <ac:chgData name="Hamlet Markarian" userId="4926d2b407f31d77" providerId="LiveId" clId="{1C057F98-2CC4-49E3-A2E2-A804BE88845B}" dt="2021-05-06T09:32:25.047" v="3985"/>
            <ac:spMkLst>
              <pc:docMk/>
              <pc:sldMasterMk cId="1241911007" sldId="2147483680"/>
              <pc:sldLayoutMk cId="656498061" sldId="2147483689"/>
              <ac:spMk id="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56498061" sldId="2147483689"/>
              <ac:spMk id="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591754337" sldId="2147483691"/>
          </pc:sldLayoutMkLst>
          <pc:spChg chg="mod">
            <ac:chgData name="Hamlet Markarian" userId="4926d2b407f31d77" providerId="LiveId" clId="{1C057F98-2CC4-49E3-A2E2-A804BE88845B}" dt="2021-05-06T09:32:25.047" v="3985"/>
            <ac:spMkLst>
              <pc:docMk/>
              <pc:sldMasterMk cId="1241911007" sldId="2147483680"/>
              <pc:sldLayoutMk cId="591754337" sldId="2147483691"/>
              <ac:spMk id="3" creationId="{00000000-0000-0000-0000-000000000000}"/>
            </ac:spMkLst>
          </pc:spChg>
        </pc:sldLayoutChg>
        <pc:sldLayoutChg chg="addSp delSp modSp mod">
          <pc:chgData name="Hamlet Markarian" userId="4926d2b407f31d77" providerId="LiveId" clId="{1C057F98-2CC4-49E3-A2E2-A804BE88845B}" dt="2021-05-06T09:41:07.064" v="3995" actId="478"/>
          <pc:sldLayoutMkLst>
            <pc:docMk/>
            <pc:sldMasterMk cId="1241911007" sldId="2147483680"/>
            <pc:sldLayoutMk cId="1511880632" sldId="2147483692"/>
          </pc:sldLayoutMkLst>
          <pc:spChg chg="mod ord">
            <ac:chgData name="Hamlet Markarian" userId="4926d2b407f31d77" providerId="LiveId" clId="{1C057F98-2CC4-49E3-A2E2-A804BE88845B}" dt="2021-05-06T09:32:25.047" v="3985"/>
            <ac:spMkLst>
              <pc:docMk/>
              <pc:sldMasterMk cId="1241911007" sldId="2147483680"/>
              <pc:sldLayoutMk cId="1511880632" sldId="2147483692"/>
              <ac:spMk id="2" creationId="{EC23726F-899C-4D2F-9B92-56857361E210}"/>
            </ac:spMkLst>
          </pc:spChg>
          <pc:spChg chg="mod">
            <ac:chgData name="Hamlet Markarian" userId="4926d2b407f31d77" providerId="LiveId" clId="{1C057F98-2CC4-49E3-A2E2-A804BE88845B}" dt="2021-05-06T09:32:25.047" v="3985"/>
            <ac:spMkLst>
              <pc:docMk/>
              <pc:sldMasterMk cId="1241911007" sldId="2147483680"/>
              <pc:sldLayoutMk cId="1511880632" sldId="2147483692"/>
              <ac:spMk id="3" creationId="{BE0951C9-484F-4E9A-8471-00D15E074EEA}"/>
            </ac:spMkLst>
          </pc:spChg>
          <pc:spChg chg="add del mod">
            <ac:chgData name="Hamlet Markarian" userId="4926d2b407f31d77" providerId="LiveId" clId="{1C057F98-2CC4-49E3-A2E2-A804BE88845B}" dt="2021-05-06T09:41:07.064" v="3995" actId="478"/>
            <ac:spMkLst>
              <pc:docMk/>
              <pc:sldMasterMk cId="1241911007" sldId="2147483680"/>
              <pc:sldLayoutMk cId="1511880632" sldId="2147483692"/>
              <ac:spMk id="4" creationId="{38D4D68A-2024-45A1-887C-5204989EB21E}"/>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5" creationId="{6CABF3ED-6C74-46CF-95A9-E43FEEAEACE7}"/>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6" creationId="{637D4D02-2F9F-4F0D-992E-A751E1401535}"/>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7" creationId="{03525EEA-366E-451F-A0AA-7B14CD6E3E97}"/>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8" creationId="{3EC8D788-D047-4C00-A9F5-579E8C5FD4A1}"/>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9" creationId="{B250AB55-38BB-482B-8EE7-E1D117705139}"/>
            </ac:spMkLst>
          </pc:spChg>
          <pc:spChg chg="mod">
            <ac:chgData name="Hamlet Markarian" userId="4926d2b407f31d77" providerId="LiveId" clId="{1C057F98-2CC4-49E3-A2E2-A804BE88845B}" dt="2021-05-05T21:05:19.780" v="2141"/>
            <ac:spMkLst>
              <pc:docMk/>
              <pc:sldMasterMk cId="1241911007" sldId="2147483680"/>
              <pc:sldLayoutMk cId="1511880632" sldId="2147483692"/>
              <ac:spMk id="10" creationId="{D623256E-F617-40D2-BA3E-A7489F25BF4D}"/>
            </ac:spMkLst>
          </pc:spChg>
          <pc:grpChg chg="add del mod ord">
            <ac:chgData name="Hamlet Markarian" userId="4926d2b407f31d77" providerId="LiveId" clId="{1C057F98-2CC4-49E3-A2E2-A804BE88845B}" dt="2021-05-05T21:05:44.321" v="2152"/>
            <ac:grpSpMkLst>
              <pc:docMk/>
              <pc:sldMasterMk cId="1241911007" sldId="2147483680"/>
              <pc:sldLayoutMk cId="1511880632" sldId="2147483692"/>
              <ac:grpSpMk id="4" creationId="{7D7E5ED9-8F9D-4E64-9DCF-5DE98CFAE4A1}"/>
            </ac:grpSpMkLst>
          </pc:grpChg>
          <pc:graphicFrameChg chg="add del mod">
            <ac:chgData name="Hamlet Markarian" userId="4926d2b407f31d77" providerId="LiveId" clId="{1C057F98-2CC4-49E3-A2E2-A804BE88845B}" dt="2021-05-06T09:41:07.064" v="3995" actId="478"/>
            <ac:graphicFrameMkLst>
              <pc:docMk/>
              <pc:sldMasterMk cId="1241911007" sldId="2147483680"/>
              <pc:sldLayoutMk cId="1511880632" sldId="2147483692"/>
              <ac:graphicFrameMk id="5" creationId="{A1D457FA-13D0-4D58-A852-B5089BFCE024}"/>
            </ac:graphicFrameMkLst>
          </pc:graphicFrameChg>
        </pc:sldLayoutChg>
        <pc:sldLayoutChg chg="modSp">
          <pc:chgData name="Hamlet Markarian" userId="4926d2b407f31d77" providerId="LiveId" clId="{1C057F98-2CC4-49E3-A2E2-A804BE88845B}" dt="2021-05-06T09:32:25.047" v="3985"/>
          <pc:sldLayoutMkLst>
            <pc:docMk/>
            <pc:sldMasterMk cId="1241911007" sldId="2147483680"/>
            <pc:sldLayoutMk cId="3017609341" sldId="2147483752"/>
          </pc:sldLayoutMkLst>
          <pc:spChg chg="mod">
            <ac:chgData name="Hamlet Markarian" userId="4926d2b407f31d77" providerId="LiveId" clId="{1C057F98-2CC4-49E3-A2E2-A804BE88845B}" dt="2021-05-06T09:32:25.047" v="3985"/>
            <ac:spMkLst>
              <pc:docMk/>
              <pc:sldMasterMk cId="1241911007" sldId="2147483680"/>
              <pc:sldLayoutMk cId="3017609341" sldId="214748375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017609341" sldId="2147483752"/>
              <ac:spMk id="1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45484005" sldId="2147483753"/>
          </pc:sldLayoutMkLst>
          <pc:spChg chg="mod">
            <ac:chgData name="Hamlet Markarian" userId="4926d2b407f31d77" providerId="LiveId" clId="{1C057F98-2CC4-49E3-A2E2-A804BE88845B}" dt="2021-05-06T09:32:25.047" v="3985"/>
            <ac:spMkLst>
              <pc:docMk/>
              <pc:sldMasterMk cId="1241911007" sldId="2147483680"/>
              <pc:sldLayoutMk cId="3345484005" sldId="214748375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45484005" sldId="2147483753"/>
              <ac:spMk id="2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862117519" sldId="2147483754"/>
          </pc:sldLayoutMkLst>
          <pc:spChg chg="mod">
            <ac:chgData name="Hamlet Markarian" userId="4926d2b407f31d77" providerId="LiveId" clId="{1C057F98-2CC4-49E3-A2E2-A804BE88845B}" dt="2021-05-06T09:32:25.047" v="3985"/>
            <ac:spMkLst>
              <pc:docMk/>
              <pc:sldMasterMk cId="1241911007" sldId="2147483680"/>
              <pc:sldLayoutMk cId="2862117519" sldId="214748375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62117519" sldId="2147483754"/>
              <ac:spMk id="45"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452237378" sldId="2147483755"/>
          </pc:sldLayoutMkLst>
          <pc:spChg chg="mod">
            <ac:chgData name="Hamlet Markarian" userId="4926d2b407f31d77" providerId="LiveId" clId="{1C057F98-2CC4-49E3-A2E2-A804BE88845B}" dt="2021-05-06T09:32:25.047" v="3985"/>
            <ac:spMkLst>
              <pc:docMk/>
              <pc:sldMasterMk cId="1241911007" sldId="2147483680"/>
              <pc:sldLayoutMk cId="1452237378" sldId="214748375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452237378" sldId="2147483755"/>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910245343" sldId="2147483756"/>
          </pc:sldLayoutMkLst>
          <pc:spChg chg="mod">
            <ac:chgData name="Hamlet Markarian" userId="4926d2b407f31d77" providerId="LiveId" clId="{1C057F98-2CC4-49E3-A2E2-A804BE88845B}" dt="2021-05-06T09:32:25.047" v="3985"/>
            <ac:spMkLst>
              <pc:docMk/>
              <pc:sldMasterMk cId="1241911007" sldId="2147483680"/>
              <pc:sldLayoutMk cId="1910245343" sldId="214748375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10245343" sldId="2147483756"/>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260758964" sldId="2147483757"/>
          </pc:sldLayoutMkLst>
          <pc:spChg chg="mod">
            <ac:chgData name="Hamlet Markarian" userId="4926d2b407f31d77" providerId="LiveId" clId="{1C057F98-2CC4-49E3-A2E2-A804BE88845B}" dt="2021-05-06T09:32:25.047" v="3985"/>
            <ac:spMkLst>
              <pc:docMk/>
              <pc:sldMasterMk cId="1241911007" sldId="2147483680"/>
              <pc:sldLayoutMk cId="2260758964" sldId="214748375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60758964" sldId="2147483757"/>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49097181" sldId="2147483758"/>
          </pc:sldLayoutMkLst>
          <pc:spChg chg="mod">
            <ac:chgData name="Hamlet Markarian" userId="4926d2b407f31d77" providerId="LiveId" clId="{1C057F98-2CC4-49E3-A2E2-A804BE88845B}" dt="2021-05-06T09:32:25.047" v="3985"/>
            <ac:spMkLst>
              <pc:docMk/>
              <pc:sldMasterMk cId="1241911007" sldId="2147483680"/>
              <pc:sldLayoutMk cId="849097181" sldId="214748375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49097181" sldId="2147483758"/>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517557379" sldId="2147483759"/>
          </pc:sldLayoutMkLst>
          <pc:spChg chg="mod">
            <ac:chgData name="Hamlet Markarian" userId="4926d2b407f31d77" providerId="LiveId" clId="{1C057F98-2CC4-49E3-A2E2-A804BE88845B}" dt="2021-05-06T09:32:25.047" v="3985"/>
            <ac:spMkLst>
              <pc:docMk/>
              <pc:sldMasterMk cId="1241911007" sldId="2147483680"/>
              <pc:sldLayoutMk cId="3517557379" sldId="214748375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517557379" sldId="2147483759"/>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80641463" sldId="2147483760"/>
          </pc:sldLayoutMkLst>
          <pc:spChg chg="mod">
            <ac:chgData name="Hamlet Markarian" userId="4926d2b407f31d77" providerId="LiveId" clId="{1C057F98-2CC4-49E3-A2E2-A804BE88845B}" dt="2021-05-06T09:32:25.047" v="3985"/>
            <ac:spMkLst>
              <pc:docMk/>
              <pc:sldMasterMk cId="1241911007" sldId="2147483680"/>
              <pc:sldLayoutMk cId="3380641463" sldId="214748376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80641463" sldId="2147483760"/>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740493276" sldId="2147483761"/>
          </pc:sldLayoutMkLst>
          <pc:spChg chg="mod">
            <ac:chgData name="Hamlet Markarian" userId="4926d2b407f31d77" providerId="LiveId" clId="{1C057F98-2CC4-49E3-A2E2-A804BE88845B}" dt="2021-05-06T09:32:25.047" v="3985"/>
            <ac:spMkLst>
              <pc:docMk/>
              <pc:sldMasterMk cId="1241911007" sldId="2147483680"/>
              <pc:sldLayoutMk cId="740493276" sldId="214748376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40493276" sldId="2147483761"/>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66106920" sldId="2147483762"/>
          </pc:sldLayoutMkLst>
          <pc:spChg chg="mod">
            <ac:chgData name="Hamlet Markarian" userId="4926d2b407f31d77" providerId="LiveId" clId="{1C057F98-2CC4-49E3-A2E2-A804BE88845B}" dt="2021-05-06T09:32:25.047" v="3985"/>
            <ac:spMkLst>
              <pc:docMk/>
              <pc:sldMasterMk cId="1241911007" sldId="2147483680"/>
              <pc:sldLayoutMk cId="666106920" sldId="214748376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66106920" sldId="2147483762"/>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577139892" sldId="2147483763"/>
          </pc:sldLayoutMkLst>
          <pc:spChg chg="mod">
            <ac:chgData name="Hamlet Markarian" userId="4926d2b407f31d77" providerId="LiveId" clId="{1C057F98-2CC4-49E3-A2E2-A804BE88845B}" dt="2021-05-06T09:32:25.047" v="3985"/>
            <ac:spMkLst>
              <pc:docMk/>
              <pc:sldMasterMk cId="1241911007" sldId="2147483680"/>
              <pc:sldLayoutMk cId="1577139892" sldId="214748376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577139892" sldId="2147483763"/>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847198782" sldId="2147483764"/>
          </pc:sldLayoutMkLst>
          <pc:spChg chg="mod">
            <ac:chgData name="Hamlet Markarian" userId="4926d2b407f31d77" providerId="LiveId" clId="{1C057F98-2CC4-49E3-A2E2-A804BE88845B}" dt="2021-05-06T09:32:25.047" v="3985"/>
            <ac:spMkLst>
              <pc:docMk/>
              <pc:sldMasterMk cId="1241911007" sldId="2147483680"/>
              <pc:sldLayoutMk cId="2847198782" sldId="214748376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847198782" sldId="2147483764"/>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68619417" sldId="2147483765"/>
          </pc:sldLayoutMkLst>
          <pc:spChg chg="mod">
            <ac:chgData name="Hamlet Markarian" userId="4926d2b407f31d77" providerId="LiveId" clId="{1C057F98-2CC4-49E3-A2E2-A804BE88845B}" dt="2021-05-06T09:32:25.047" v="3985"/>
            <ac:spMkLst>
              <pc:docMk/>
              <pc:sldMasterMk cId="1241911007" sldId="2147483680"/>
              <pc:sldLayoutMk cId="3668619417" sldId="214748376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68619417" sldId="2147483765"/>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84024457" sldId="2147483766"/>
          </pc:sldLayoutMkLst>
          <pc:spChg chg="mod">
            <ac:chgData name="Hamlet Markarian" userId="4926d2b407f31d77" providerId="LiveId" clId="{1C057F98-2CC4-49E3-A2E2-A804BE88845B}" dt="2021-05-06T09:32:25.047" v="3985"/>
            <ac:spMkLst>
              <pc:docMk/>
              <pc:sldMasterMk cId="1241911007" sldId="2147483680"/>
              <pc:sldLayoutMk cId="884024457" sldId="214748376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84024457" sldId="214748376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015516507" sldId="2147483767"/>
          </pc:sldLayoutMkLst>
          <pc:spChg chg="mod">
            <ac:chgData name="Hamlet Markarian" userId="4926d2b407f31d77" providerId="LiveId" clId="{1C057F98-2CC4-49E3-A2E2-A804BE88845B}" dt="2021-05-06T09:32:25.047" v="3985"/>
            <ac:spMkLst>
              <pc:docMk/>
              <pc:sldMasterMk cId="1241911007" sldId="2147483680"/>
              <pc:sldLayoutMk cId="2015516507" sldId="214748376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15516507" sldId="2147483767"/>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831946574" sldId="2147483768"/>
          </pc:sldLayoutMkLst>
          <pc:spChg chg="mod">
            <ac:chgData name="Hamlet Markarian" userId="4926d2b407f31d77" providerId="LiveId" clId="{1C057F98-2CC4-49E3-A2E2-A804BE88845B}" dt="2021-05-06T09:32:25.047" v="3985"/>
            <ac:spMkLst>
              <pc:docMk/>
              <pc:sldMasterMk cId="1241911007" sldId="2147483680"/>
              <pc:sldLayoutMk cId="1831946574" sldId="214748376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831946574" sldId="2147483768"/>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034655361" sldId="2147483769"/>
          </pc:sldLayoutMkLst>
          <pc:spChg chg="mod">
            <ac:chgData name="Hamlet Markarian" userId="4926d2b407f31d77" providerId="LiveId" clId="{1C057F98-2CC4-49E3-A2E2-A804BE88845B}" dt="2021-05-06T09:32:25.047" v="3985"/>
            <ac:spMkLst>
              <pc:docMk/>
              <pc:sldMasterMk cId="1241911007" sldId="2147483680"/>
              <pc:sldLayoutMk cId="4034655361" sldId="214748376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034655361" sldId="2147483769"/>
              <ac:spMk id="1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330649048" sldId="2147483771"/>
          </pc:sldLayoutMkLst>
          <pc:spChg chg="mod">
            <ac:chgData name="Hamlet Markarian" userId="4926d2b407f31d77" providerId="LiveId" clId="{1C057F98-2CC4-49E3-A2E2-A804BE88845B}" dt="2021-05-06T09:32:25.047" v="3985"/>
            <ac:spMkLst>
              <pc:docMk/>
              <pc:sldMasterMk cId="1241911007" sldId="2147483680"/>
              <pc:sldLayoutMk cId="2330649048" sldId="214748377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30649048" sldId="2147483771"/>
              <ac:spMk id="4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138089621" sldId="2147483773"/>
          </pc:sldLayoutMkLst>
          <pc:spChg chg="mod">
            <ac:chgData name="Hamlet Markarian" userId="4926d2b407f31d77" providerId="LiveId" clId="{1C057F98-2CC4-49E3-A2E2-A804BE88845B}" dt="2021-05-06T09:32:25.047" v="3985"/>
            <ac:spMkLst>
              <pc:docMk/>
              <pc:sldMasterMk cId="1241911007" sldId="2147483680"/>
              <pc:sldLayoutMk cId="1138089621" sldId="214748377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3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38089621" sldId="2147483773"/>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848899943" sldId="2147483774"/>
          </pc:sldLayoutMkLst>
          <pc:spChg chg="mod">
            <ac:chgData name="Hamlet Markarian" userId="4926d2b407f31d77" providerId="LiveId" clId="{1C057F98-2CC4-49E3-A2E2-A804BE88845B}" dt="2021-05-06T09:32:25.047" v="3985"/>
            <ac:spMkLst>
              <pc:docMk/>
              <pc:sldMasterMk cId="1241911007" sldId="2147483680"/>
              <pc:sldLayoutMk cId="3848899943" sldId="214748377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848899943" sldId="214748377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234869266" sldId="2147483775"/>
          </pc:sldLayoutMkLst>
          <pc:spChg chg="mod">
            <ac:chgData name="Hamlet Markarian" userId="4926d2b407f31d77" providerId="LiveId" clId="{1C057F98-2CC4-49E3-A2E2-A804BE88845B}" dt="2021-05-06T09:32:25.047" v="3985"/>
            <ac:spMkLst>
              <pc:docMk/>
              <pc:sldMasterMk cId="1241911007" sldId="2147483680"/>
              <pc:sldLayoutMk cId="3234869266" sldId="214748377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234869266" sldId="2147483775"/>
              <ac:spMk id="1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06727888" sldId="2147483776"/>
          </pc:sldLayoutMkLst>
          <pc:spChg chg="mod">
            <ac:chgData name="Hamlet Markarian" userId="4926d2b407f31d77" providerId="LiveId" clId="{1C057F98-2CC4-49E3-A2E2-A804BE88845B}" dt="2021-05-06T09:32:25.047" v="3985"/>
            <ac:spMkLst>
              <pc:docMk/>
              <pc:sldMasterMk cId="1241911007" sldId="2147483680"/>
              <pc:sldLayoutMk cId="3606727888" sldId="214748377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06727888" sldId="2147483776"/>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64896783" sldId="2147483777"/>
          </pc:sldLayoutMkLst>
          <pc:spChg chg="mod">
            <ac:chgData name="Hamlet Markarian" userId="4926d2b407f31d77" providerId="LiveId" clId="{1C057F98-2CC4-49E3-A2E2-A804BE88845B}" dt="2021-05-06T09:32:25.047" v="3985"/>
            <ac:spMkLst>
              <pc:docMk/>
              <pc:sldMasterMk cId="1241911007" sldId="2147483680"/>
              <pc:sldLayoutMk cId="364896783" sldId="214748377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64896783" sldId="2147483777"/>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836260756" sldId="2147483778"/>
          </pc:sldLayoutMkLst>
          <pc:spChg chg="mod">
            <ac:chgData name="Hamlet Markarian" userId="4926d2b407f31d77" providerId="LiveId" clId="{1C057F98-2CC4-49E3-A2E2-A804BE88845B}" dt="2021-05-06T09:32:25.047" v="3985"/>
            <ac:spMkLst>
              <pc:docMk/>
              <pc:sldMasterMk cId="1241911007" sldId="2147483680"/>
              <pc:sldLayoutMk cId="836260756" sldId="214748377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836260756" sldId="2147483778"/>
              <ac:spMk id="13"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386985252" sldId="2147483779"/>
          </pc:sldLayoutMkLst>
          <pc:spChg chg="mod">
            <ac:chgData name="Hamlet Markarian" userId="4926d2b407f31d77" providerId="LiveId" clId="{1C057F98-2CC4-49E3-A2E2-A804BE88845B}" dt="2021-05-06T09:32:25.047" v="3985"/>
            <ac:spMkLst>
              <pc:docMk/>
              <pc:sldMasterMk cId="1241911007" sldId="2147483680"/>
              <pc:sldLayoutMk cId="2386985252" sldId="2147483779"/>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386985252" sldId="2147483779"/>
              <ac:spMk id="1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631063481" sldId="2147483780"/>
          </pc:sldLayoutMkLst>
          <pc:spChg chg="mod">
            <ac:chgData name="Hamlet Markarian" userId="4926d2b407f31d77" providerId="LiveId" clId="{1C057F98-2CC4-49E3-A2E2-A804BE88845B}" dt="2021-05-06T09:32:25.047" v="3985"/>
            <ac:spMkLst>
              <pc:docMk/>
              <pc:sldMasterMk cId="1241911007" sldId="2147483680"/>
              <pc:sldLayoutMk cId="1631063481" sldId="2147483780"/>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631063481" sldId="2147483780"/>
              <ac:spMk id="1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713201051" sldId="2147483781"/>
          </pc:sldLayoutMkLst>
          <pc:spChg chg="mod">
            <ac:chgData name="Hamlet Markarian" userId="4926d2b407f31d77" providerId="LiveId" clId="{1C057F98-2CC4-49E3-A2E2-A804BE88845B}" dt="2021-05-06T09:32:25.047" v="3985"/>
            <ac:spMkLst>
              <pc:docMk/>
              <pc:sldMasterMk cId="1241911007" sldId="2147483680"/>
              <pc:sldLayoutMk cId="2713201051" sldId="214748378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713201051" sldId="2147483781"/>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092384425" sldId="2147483782"/>
          </pc:sldLayoutMkLst>
          <pc:spChg chg="mod">
            <ac:chgData name="Hamlet Markarian" userId="4926d2b407f31d77" providerId="LiveId" clId="{1C057F98-2CC4-49E3-A2E2-A804BE88845B}" dt="2021-05-06T09:32:25.047" v="3985"/>
            <ac:spMkLst>
              <pc:docMk/>
              <pc:sldMasterMk cId="1241911007" sldId="2147483680"/>
              <pc:sldLayoutMk cId="2092384425" sldId="214748378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092384425" sldId="2147483782"/>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783620849" sldId="2147483783"/>
          </pc:sldLayoutMkLst>
          <pc:spChg chg="mod">
            <ac:chgData name="Hamlet Markarian" userId="4926d2b407f31d77" providerId="LiveId" clId="{1C057F98-2CC4-49E3-A2E2-A804BE88845B}" dt="2021-05-06T09:32:25.047" v="3985"/>
            <ac:spMkLst>
              <pc:docMk/>
              <pc:sldMasterMk cId="1241911007" sldId="2147483680"/>
              <pc:sldLayoutMk cId="783620849" sldId="214748378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783620849" sldId="2147483783"/>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204076259" sldId="2147483784"/>
          </pc:sldLayoutMkLst>
          <pc:spChg chg="mod">
            <ac:chgData name="Hamlet Markarian" userId="4926d2b407f31d77" providerId="LiveId" clId="{1C057F98-2CC4-49E3-A2E2-A804BE88845B}" dt="2021-05-06T09:32:25.047" v="3985"/>
            <ac:spMkLst>
              <pc:docMk/>
              <pc:sldMasterMk cId="1241911007" sldId="2147483680"/>
              <pc:sldLayoutMk cId="2204076259" sldId="214748378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204076259" sldId="2147483784"/>
              <ac:spMk id="14"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997908990" sldId="2147483785"/>
          </pc:sldLayoutMkLst>
          <pc:spChg chg="mod">
            <ac:chgData name="Hamlet Markarian" userId="4926d2b407f31d77" providerId="LiveId" clId="{1C057F98-2CC4-49E3-A2E2-A804BE88845B}" dt="2021-05-06T09:32:25.047" v="3985"/>
            <ac:spMkLst>
              <pc:docMk/>
              <pc:sldMasterMk cId="1241911007" sldId="2147483680"/>
              <pc:sldLayoutMk cId="1997908990" sldId="214748378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997908990" sldId="2147483785"/>
              <ac:spMk id="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79669095" sldId="2147483786"/>
          </pc:sldLayoutMkLst>
          <pc:spChg chg="mod">
            <ac:chgData name="Hamlet Markarian" userId="4926d2b407f31d77" providerId="LiveId" clId="{1C057F98-2CC4-49E3-A2E2-A804BE88845B}" dt="2021-05-06T09:32:25.047" v="3985"/>
            <ac:spMkLst>
              <pc:docMk/>
              <pc:sldMasterMk cId="1241911007" sldId="2147483680"/>
              <pc:sldLayoutMk cId="479669095" sldId="214748378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1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2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79669095" sldId="2147483786"/>
              <ac:spMk id="21"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142812774" sldId="2147483787"/>
          </pc:sldLayoutMkLst>
          <pc:spChg chg="mod">
            <ac:chgData name="Hamlet Markarian" userId="4926d2b407f31d77" providerId="LiveId" clId="{1C057F98-2CC4-49E3-A2E2-A804BE88845B}" dt="2021-05-06T09:32:25.047" v="3985"/>
            <ac:spMkLst>
              <pc:docMk/>
              <pc:sldMasterMk cId="1241911007" sldId="2147483680"/>
              <pc:sldLayoutMk cId="1142812774" sldId="214748378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142812774" sldId="2147483787"/>
              <ac:spMk id="12"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662158133" sldId="2147483788"/>
          </pc:sldLayoutMkLst>
          <pc:spChg chg="mod">
            <ac:chgData name="Hamlet Markarian" userId="4926d2b407f31d77" providerId="LiveId" clId="{1C057F98-2CC4-49E3-A2E2-A804BE88845B}" dt="2021-05-06T09:32:25.047" v="3985"/>
            <ac:spMkLst>
              <pc:docMk/>
              <pc:sldMasterMk cId="1241911007" sldId="2147483680"/>
              <pc:sldLayoutMk cId="2662158133" sldId="214748378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62158133" sldId="2147483788"/>
              <ac:spMk id="17"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1399578607" sldId="2147483792"/>
          </pc:sldLayoutMkLst>
          <pc:spChg chg="mod">
            <ac:chgData name="Hamlet Markarian" userId="4926d2b407f31d77" providerId="LiveId" clId="{1C057F98-2CC4-49E3-A2E2-A804BE88845B}" dt="2021-05-06T09:32:25.047" v="3985"/>
            <ac:spMkLst>
              <pc:docMk/>
              <pc:sldMasterMk cId="1241911007" sldId="2147483680"/>
              <pc:sldLayoutMk cId="1399578607" sldId="214748379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1399578607" sldId="2147483792"/>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4134198086" sldId="2147483793"/>
          </pc:sldLayoutMkLst>
          <pc:spChg chg="mod">
            <ac:chgData name="Hamlet Markarian" userId="4926d2b407f31d77" providerId="LiveId" clId="{1C057F98-2CC4-49E3-A2E2-A804BE88845B}" dt="2021-05-06T09:32:25.047" v="3985"/>
            <ac:spMkLst>
              <pc:docMk/>
              <pc:sldMasterMk cId="1241911007" sldId="2147483680"/>
              <pc:sldLayoutMk cId="4134198086" sldId="214748379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4134198086" sldId="2147483793"/>
              <ac:spMk id="4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303265873" sldId="2147483794"/>
          </pc:sldLayoutMkLst>
          <pc:spChg chg="mod">
            <ac:chgData name="Hamlet Markarian" userId="4926d2b407f31d77" providerId="LiveId" clId="{1C057F98-2CC4-49E3-A2E2-A804BE88845B}" dt="2021-05-06T09:32:25.047" v="3985"/>
            <ac:spMkLst>
              <pc:docMk/>
              <pc:sldMasterMk cId="1241911007" sldId="2147483680"/>
              <pc:sldLayoutMk cId="3303265873" sldId="2147483794"/>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3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303265873" sldId="2147483794"/>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643299259" sldId="2147483795"/>
          </pc:sldLayoutMkLst>
          <pc:spChg chg="mod">
            <ac:chgData name="Hamlet Markarian" userId="4926d2b407f31d77" providerId="LiveId" clId="{1C057F98-2CC4-49E3-A2E2-A804BE88845B}" dt="2021-05-06T09:32:25.047" v="3985"/>
            <ac:spMkLst>
              <pc:docMk/>
              <pc:sldMasterMk cId="1241911007" sldId="2147483680"/>
              <pc:sldLayoutMk cId="2643299259" sldId="2147483795"/>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643299259" sldId="2147483795"/>
              <ac:spMk id="38"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178253086" sldId="2147483796"/>
          </pc:sldLayoutMkLst>
          <pc:spChg chg="mod">
            <ac:chgData name="Hamlet Markarian" userId="4926d2b407f31d77" providerId="LiveId" clId="{1C057F98-2CC4-49E3-A2E2-A804BE88845B}" dt="2021-05-06T09:32:25.047" v="3985"/>
            <ac:spMkLst>
              <pc:docMk/>
              <pc:sldMasterMk cId="1241911007" sldId="2147483680"/>
              <pc:sldLayoutMk cId="3178253086" sldId="2147483796"/>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36"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178253086" sldId="2147483796"/>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2994391078" sldId="2147483797"/>
          </pc:sldLayoutMkLst>
          <pc:spChg chg="mod">
            <ac:chgData name="Hamlet Markarian" userId="4926d2b407f31d77" providerId="LiveId" clId="{1C057F98-2CC4-49E3-A2E2-A804BE88845B}" dt="2021-05-06T09:32:25.047" v="3985"/>
            <ac:spMkLst>
              <pc:docMk/>
              <pc:sldMasterMk cId="1241911007" sldId="2147483680"/>
              <pc:sldLayoutMk cId="2994391078" sldId="2147483797"/>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3"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5"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2994391078" sldId="2147483797"/>
              <ac:spMk id="36"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28077496" sldId="2147483798"/>
          </pc:sldLayoutMkLst>
          <pc:spChg chg="mod">
            <ac:chgData name="Hamlet Markarian" userId="4926d2b407f31d77" providerId="LiveId" clId="{1C057F98-2CC4-49E3-A2E2-A804BE88845B}" dt="2021-05-06T09:32:25.047" v="3985"/>
            <ac:spMkLst>
              <pc:docMk/>
              <pc:sldMasterMk cId="1241911007" sldId="2147483680"/>
              <pc:sldLayoutMk cId="628077496" sldId="2147483798"/>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28077496" sldId="2147483798"/>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937608294" sldId="2147483841"/>
          </pc:sldLayoutMkLst>
          <pc:spChg chg="mod">
            <ac:chgData name="Hamlet Markarian" userId="4926d2b407f31d77" providerId="LiveId" clId="{1C057F98-2CC4-49E3-A2E2-A804BE88845B}" dt="2021-05-06T09:32:25.047" v="3985"/>
            <ac:spMkLst>
              <pc:docMk/>
              <pc:sldMasterMk cId="1241911007" sldId="2147483680"/>
              <pc:sldLayoutMk cId="937608294" sldId="2147483841"/>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3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937608294" sldId="2147483841"/>
              <ac:spMk id="49"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696263565" sldId="2147483842"/>
          </pc:sldLayoutMkLst>
          <pc:spChg chg="mod">
            <ac:chgData name="Hamlet Markarian" userId="4926d2b407f31d77" providerId="LiveId" clId="{1C057F98-2CC4-49E3-A2E2-A804BE88845B}" dt="2021-05-06T09:32:25.047" v="3985"/>
            <ac:spMkLst>
              <pc:docMk/>
              <pc:sldMasterMk cId="1241911007" sldId="2147483680"/>
              <pc:sldLayoutMk cId="696263565" sldId="2147483842"/>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696263565" sldId="2147483842"/>
              <ac:spMk id="30" creationId="{00000000-0000-0000-0000-000000000000}"/>
            </ac:spMkLst>
          </pc:spChg>
        </pc:sldLayoutChg>
        <pc:sldLayoutChg chg="modSp">
          <pc:chgData name="Hamlet Markarian" userId="4926d2b407f31d77" providerId="LiveId" clId="{1C057F98-2CC4-49E3-A2E2-A804BE88845B}" dt="2021-05-06T09:32:25.047" v="3985"/>
          <pc:sldLayoutMkLst>
            <pc:docMk/>
            <pc:sldMasterMk cId="1241911007" sldId="2147483680"/>
            <pc:sldLayoutMk cId="3445525473" sldId="2147483843"/>
          </pc:sldLayoutMkLst>
          <pc:spChg chg="mod">
            <ac:chgData name="Hamlet Markarian" userId="4926d2b407f31d77" providerId="LiveId" clId="{1C057F98-2CC4-49E3-A2E2-A804BE88845B}" dt="2021-05-06T09:32:25.047" v="3985"/>
            <ac:spMkLst>
              <pc:docMk/>
              <pc:sldMasterMk cId="1241911007" sldId="2147483680"/>
              <pc:sldLayoutMk cId="3445525473" sldId="2147483843"/>
              <ac:spMk id="2"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0"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1"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14"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7"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8"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29" creationId="{00000000-0000-0000-0000-000000000000}"/>
            </ac:spMkLst>
          </pc:spChg>
          <pc:spChg chg="mod">
            <ac:chgData name="Hamlet Markarian" userId="4926d2b407f31d77" providerId="LiveId" clId="{1C057F98-2CC4-49E3-A2E2-A804BE88845B}" dt="2021-05-06T09:32:25.047" v="3985"/>
            <ac:spMkLst>
              <pc:docMk/>
              <pc:sldMasterMk cId="1241911007" sldId="2147483680"/>
              <pc:sldLayoutMk cId="3445525473" sldId="2147483843"/>
              <ac:spMk id="30" creationId="{00000000-0000-0000-0000-000000000000}"/>
            </ac:spMkLst>
          </pc:spChg>
        </pc:sldLayoutChg>
        <pc:sldLayoutChg chg="delSp add mod replId modTransition">
          <pc:chgData name="Hamlet Markarian" userId="4926d2b407f31d77" providerId="LiveId" clId="{1C057F98-2CC4-49E3-A2E2-A804BE88845B}" dt="2021-05-06T10:07:25.342" v="3999" actId="478"/>
          <pc:sldLayoutMkLst>
            <pc:docMk/>
            <pc:sldMasterMk cId="1241911007" sldId="2147483680"/>
            <pc:sldLayoutMk cId="1429090345" sldId="2147483909"/>
          </pc:sldLayoutMkLst>
          <pc:spChg chg="del">
            <ac:chgData name="Hamlet Markarian" userId="4926d2b407f31d77" providerId="LiveId" clId="{1C057F98-2CC4-49E3-A2E2-A804BE88845B}" dt="2021-05-06T10:07:25.342" v="3999" actId="478"/>
            <ac:spMkLst>
              <pc:docMk/>
              <pc:sldMasterMk cId="1241911007" sldId="2147483680"/>
              <pc:sldLayoutMk cId="1429090345" sldId="2147483909"/>
              <ac:spMk id="3" creationId="{BE0951C9-484F-4E9A-8471-00D15E074EEA}"/>
            </ac:spMkLst>
          </pc:spChg>
        </pc:sldLayoutChg>
      </pc:sldMasterChg>
      <pc:sldMasterChg chg="modSp modSldLayout">
        <pc:chgData name="Hamlet Markarian" userId="4926d2b407f31d77" providerId="LiveId" clId="{1C057F98-2CC4-49E3-A2E2-A804BE88845B}" dt="2021-05-06T09:32:25.047" v="3985"/>
        <pc:sldMasterMkLst>
          <pc:docMk/>
          <pc:sldMasterMk cId="2691594784" sldId="2147483897"/>
        </pc:sldMasterMkLst>
        <pc:spChg chg="mod">
          <ac:chgData name="Hamlet Markarian" userId="4926d2b407f31d77" providerId="LiveId" clId="{1C057F98-2CC4-49E3-A2E2-A804BE88845B}" dt="2021-05-06T09:32:25.047" v="3985"/>
          <ac:spMkLst>
            <pc:docMk/>
            <pc:sldMasterMk cId="2691594784" sldId="2147483897"/>
            <ac:spMk id="7" creationId="{5CAAD7B6-3335-4DA9-B213-2BB9410C5445}"/>
          </ac:spMkLst>
        </pc:spChg>
        <pc:spChg chg="mod">
          <ac:chgData name="Hamlet Markarian" userId="4926d2b407f31d77" providerId="LiveId" clId="{1C057F98-2CC4-49E3-A2E2-A804BE88845B}" dt="2021-05-06T09:32:25.047" v="3985"/>
          <ac:spMkLst>
            <pc:docMk/>
            <pc:sldMasterMk cId="2691594784" sldId="2147483897"/>
            <ac:spMk id="8" creationId="{12ACD30A-C3C8-4A3D-A3C1-82E334A22A77}"/>
          </ac:spMkLst>
        </pc:spChg>
        <pc:spChg chg="mod">
          <ac:chgData name="Hamlet Markarian" userId="4926d2b407f31d77" providerId="LiveId" clId="{1C057F98-2CC4-49E3-A2E2-A804BE88845B}" dt="2021-05-06T09:32:25.047" v="3985"/>
          <ac:spMkLst>
            <pc:docMk/>
            <pc:sldMasterMk cId="2691594784" sldId="2147483897"/>
            <ac:spMk id="9" creationId="{0B9608F9-AD2C-4B46-A8A2-61126E25747D}"/>
          </ac:spMkLst>
        </pc:spChg>
        <pc:sldLayoutChg chg="modSp">
          <pc:chgData name="Hamlet Markarian" userId="4926d2b407f31d77" providerId="LiveId" clId="{1C057F98-2CC4-49E3-A2E2-A804BE88845B}" dt="2021-05-06T09:32:25.047" v="3985"/>
          <pc:sldLayoutMkLst>
            <pc:docMk/>
            <pc:sldMasterMk cId="2691594784" sldId="2147483897"/>
            <pc:sldLayoutMk cId="1143594827" sldId="2147483898"/>
          </pc:sldLayoutMkLst>
          <pc:spChg chg="mod">
            <ac:chgData name="Hamlet Markarian" userId="4926d2b407f31d77" providerId="LiveId" clId="{1C057F98-2CC4-49E3-A2E2-A804BE88845B}" dt="2021-05-06T09:32:25.047" v="3985"/>
            <ac:spMkLst>
              <pc:docMk/>
              <pc:sldMasterMk cId="2691594784" sldId="2147483897"/>
              <pc:sldLayoutMk cId="1143594827" sldId="2147483898"/>
              <ac:spMk id="2" creationId="{1DF18550-DA75-40AD-838D-40238185EE45}"/>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3" creationId="{89CB9F5E-02E3-4EB3-97B0-4E0F261BA75F}"/>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4" creationId="{6488707E-AE73-4641-B9CE-9C76867F0854}"/>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5" creationId="{8946FBCE-69D8-4B3D-80D4-1B1B35A4DF70}"/>
            </ac:spMkLst>
          </pc:spChg>
          <pc:spChg chg="mod">
            <ac:chgData name="Hamlet Markarian" userId="4926d2b407f31d77" providerId="LiveId" clId="{1C057F98-2CC4-49E3-A2E2-A804BE88845B}" dt="2021-05-06T09:32:25.047" v="3985"/>
            <ac:spMkLst>
              <pc:docMk/>
              <pc:sldMasterMk cId="2691594784" sldId="2147483897"/>
              <pc:sldLayoutMk cId="1143594827" sldId="2147483898"/>
              <ac:spMk id="6" creationId="{298F9E8F-D25E-4B3B-8496-DDA00493020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369951535" sldId="2147483899"/>
          </pc:sldLayoutMkLst>
          <pc:spChg chg="mod">
            <ac:chgData name="Hamlet Markarian" userId="4926d2b407f31d77" providerId="LiveId" clId="{1C057F98-2CC4-49E3-A2E2-A804BE88845B}" dt="2021-05-06T09:32:25.047" v="3985"/>
            <ac:spMkLst>
              <pc:docMk/>
              <pc:sldMasterMk cId="2691594784" sldId="2147483897"/>
              <pc:sldLayoutMk cId="3369951535" sldId="2147483899"/>
              <ac:spMk id="2" creationId="{50B88341-41DE-46F7-B2A3-F727F4C936EA}"/>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3" creationId="{0F3C52D5-DD68-4024-B8D1-B2E45792E0C6}"/>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4" creationId="{F4BB6C82-4CFD-463E-9569-81FDE1023A4C}"/>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5" creationId="{84D81793-E879-43A1-A3AB-9DFD563A59C6}"/>
            </ac:spMkLst>
          </pc:spChg>
          <pc:spChg chg="mod">
            <ac:chgData name="Hamlet Markarian" userId="4926d2b407f31d77" providerId="LiveId" clId="{1C057F98-2CC4-49E3-A2E2-A804BE88845B}" dt="2021-05-06T09:32:25.047" v="3985"/>
            <ac:spMkLst>
              <pc:docMk/>
              <pc:sldMasterMk cId="2691594784" sldId="2147483897"/>
              <pc:sldLayoutMk cId="3369951535" sldId="2147483899"/>
              <ac:spMk id="6" creationId="{816C25D8-8E5D-4AB9-9BC7-F7279FF504B6}"/>
            </ac:spMkLst>
          </pc:spChg>
        </pc:sldLayoutChg>
        <pc:sldLayoutChg chg="modSp">
          <pc:chgData name="Hamlet Markarian" userId="4926d2b407f31d77" providerId="LiveId" clId="{1C057F98-2CC4-49E3-A2E2-A804BE88845B}" dt="2021-05-06T09:32:25.047" v="3985"/>
          <pc:sldLayoutMkLst>
            <pc:docMk/>
            <pc:sldMasterMk cId="2691594784" sldId="2147483897"/>
            <pc:sldLayoutMk cId="4035024668" sldId="2147483900"/>
          </pc:sldLayoutMkLst>
          <pc:spChg chg="mod">
            <ac:chgData name="Hamlet Markarian" userId="4926d2b407f31d77" providerId="LiveId" clId="{1C057F98-2CC4-49E3-A2E2-A804BE88845B}" dt="2021-05-06T09:32:25.047" v="3985"/>
            <ac:spMkLst>
              <pc:docMk/>
              <pc:sldMasterMk cId="2691594784" sldId="2147483897"/>
              <pc:sldLayoutMk cId="4035024668" sldId="2147483900"/>
              <ac:spMk id="2" creationId="{DDE93D49-4D5E-49F6-B9A1-F2B237E6B3F6}"/>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3" creationId="{E174DB43-5EE4-493B-9F05-280B0EE17CCD}"/>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4" creationId="{19F13AC3-8A23-4D25-9F4E-316DAB972B68}"/>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5" creationId="{C595932B-EBD2-4187-887D-12323633C2CB}"/>
            </ac:spMkLst>
          </pc:spChg>
          <pc:spChg chg="mod">
            <ac:chgData name="Hamlet Markarian" userId="4926d2b407f31d77" providerId="LiveId" clId="{1C057F98-2CC4-49E3-A2E2-A804BE88845B}" dt="2021-05-06T09:32:25.047" v="3985"/>
            <ac:spMkLst>
              <pc:docMk/>
              <pc:sldMasterMk cId="2691594784" sldId="2147483897"/>
              <pc:sldLayoutMk cId="4035024668" sldId="2147483900"/>
              <ac:spMk id="6" creationId="{75504640-42FF-4EDD-9620-D81EF9326050}"/>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552171316" sldId="2147483901"/>
          </pc:sldLayoutMkLst>
          <pc:spChg chg="mod">
            <ac:chgData name="Hamlet Markarian" userId="4926d2b407f31d77" providerId="LiveId" clId="{1C057F98-2CC4-49E3-A2E2-A804BE88845B}" dt="2021-05-06T09:32:25.047" v="3985"/>
            <ac:spMkLst>
              <pc:docMk/>
              <pc:sldMasterMk cId="2691594784" sldId="2147483897"/>
              <pc:sldLayoutMk cId="3552171316" sldId="2147483901"/>
              <ac:spMk id="2" creationId="{3C47BEE1-9015-416F-8551-50EAAB8FAE10}"/>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3" creationId="{C6729130-AD31-43A6-888B-D6BD1B4BFD63}"/>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4" creationId="{C5A1B38C-304E-455B-961C-4288DDBB7093}"/>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5" creationId="{CA3182F9-CA48-471C-BBD2-0D9B82611B79}"/>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6" creationId="{B92C29EE-C475-46A2-B9F7-D29E73E8A73B}"/>
            </ac:spMkLst>
          </pc:spChg>
          <pc:spChg chg="mod">
            <ac:chgData name="Hamlet Markarian" userId="4926d2b407f31d77" providerId="LiveId" clId="{1C057F98-2CC4-49E3-A2E2-A804BE88845B}" dt="2021-05-06T09:32:25.047" v="3985"/>
            <ac:spMkLst>
              <pc:docMk/>
              <pc:sldMasterMk cId="2691594784" sldId="2147483897"/>
              <pc:sldLayoutMk cId="3552171316" sldId="2147483901"/>
              <ac:spMk id="7" creationId="{4F803EDA-CCFC-4AFD-A8B1-3FB15F732193}"/>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845297692" sldId="2147483902"/>
          </pc:sldLayoutMkLst>
          <pc:spChg chg="mod">
            <ac:chgData name="Hamlet Markarian" userId="4926d2b407f31d77" providerId="LiveId" clId="{1C057F98-2CC4-49E3-A2E2-A804BE88845B}" dt="2021-05-06T09:32:25.047" v="3985"/>
            <ac:spMkLst>
              <pc:docMk/>
              <pc:sldMasterMk cId="2691594784" sldId="2147483897"/>
              <pc:sldLayoutMk cId="2845297692" sldId="2147483902"/>
              <ac:spMk id="2" creationId="{7D539A52-8089-483B-849E-BB8EC60B0B7A}"/>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3" creationId="{F7C671CA-780E-4653-8BE2-4DA884743348}"/>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4" creationId="{58418BE3-327F-4A92-BEF4-4B8F43D1353F}"/>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5" creationId="{E06C933A-6AEA-40A9-9DE2-D58D3E0730EC}"/>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6" creationId="{FFB2DA71-C459-4CF7-8F01-C3ECB9E079B1}"/>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7" creationId="{F49826DA-93E4-4D7F-B570-566DB44B8ACD}"/>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8" creationId="{52BBBDF1-87AB-47D4-BAE1-FAC681FFCEA5}"/>
            </ac:spMkLst>
          </pc:spChg>
          <pc:spChg chg="mod">
            <ac:chgData name="Hamlet Markarian" userId="4926d2b407f31d77" providerId="LiveId" clId="{1C057F98-2CC4-49E3-A2E2-A804BE88845B}" dt="2021-05-06T09:32:25.047" v="3985"/>
            <ac:spMkLst>
              <pc:docMk/>
              <pc:sldMasterMk cId="2691594784" sldId="2147483897"/>
              <pc:sldLayoutMk cId="2845297692" sldId="2147483902"/>
              <ac:spMk id="9" creationId="{40A37D19-D7F7-45D7-A78B-D29BD040F49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689138091" sldId="2147483903"/>
          </pc:sldLayoutMkLst>
          <pc:spChg chg="mod">
            <ac:chgData name="Hamlet Markarian" userId="4926d2b407f31d77" providerId="LiveId" clId="{1C057F98-2CC4-49E3-A2E2-A804BE88845B}" dt="2021-05-06T09:32:25.047" v="3985"/>
            <ac:spMkLst>
              <pc:docMk/>
              <pc:sldMasterMk cId="2691594784" sldId="2147483897"/>
              <pc:sldLayoutMk cId="3689138091" sldId="2147483903"/>
              <ac:spMk id="2" creationId="{206159C8-53FB-4337-9ACA-1A797A9A5A58}"/>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3" creationId="{85DAD014-94E3-414D-97C7-637FF0241012}"/>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4" creationId="{1EEE34FB-081D-42F5-9362-2088DD4A196A}"/>
            </ac:spMkLst>
          </pc:spChg>
          <pc:spChg chg="mod">
            <ac:chgData name="Hamlet Markarian" userId="4926d2b407f31d77" providerId="LiveId" clId="{1C057F98-2CC4-49E3-A2E2-A804BE88845B}" dt="2021-05-06T09:32:25.047" v="3985"/>
            <ac:spMkLst>
              <pc:docMk/>
              <pc:sldMasterMk cId="2691594784" sldId="2147483897"/>
              <pc:sldLayoutMk cId="3689138091" sldId="2147483903"/>
              <ac:spMk id="5" creationId="{E6B10B77-1486-40E2-8920-B83F8E8D3B8E}"/>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886297844" sldId="2147483904"/>
          </pc:sldLayoutMkLst>
          <pc:spChg chg="mod">
            <ac:chgData name="Hamlet Markarian" userId="4926d2b407f31d77" providerId="LiveId" clId="{1C057F98-2CC4-49E3-A2E2-A804BE88845B}" dt="2021-05-06T09:32:25.047" v="3985"/>
            <ac:spMkLst>
              <pc:docMk/>
              <pc:sldMasterMk cId="2691594784" sldId="2147483897"/>
              <pc:sldLayoutMk cId="3886297844" sldId="2147483904"/>
              <ac:spMk id="2" creationId="{A1C304B6-1191-486B-B62A-66A798B193E0}"/>
            </ac:spMkLst>
          </pc:spChg>
          <pc:spChg chg="mod">
            <ac:chgData name="Hamlet Markarian" userId="4926d2b407f31d77" providerId="LiveId" clId="{1C057F98-2CC4-49E3-A2E2-A804BE88845B}" dt="2021-05-06T09:32:25.047" v="3985"/>
            <ac:spMkLst>
              <pc:docMk/>
              <pc:sldMasterMk cId="2691594784" sldId="2147483897"/>
              <pc:sldLayoutMk cId="3886297844" sldId="2147483904"/>
              <ac:spMk id="3" creationId="{FD1773C8-F71C-47BF-BE44-32CD3309E485}"/>
            </ac:spMkLst>
          </pc:spChg>
          <pc:spChg chg="mod">
            <ac:chgData name="Hamlet Markarian" userId="4926d2b407f31d77" providerId="LiveId" clId="{1C057F98-2CC4-49E3-A2E2-A804BE88845B}" dt="2021-05-06T09:32:25.047" v="3985"/>
            <ac:spMkLst>
              <pc:docMk/>
              <pc:sldMasterMk cId="2691594784" sldId="2147483897"/>
              <pc:sldLayoutMk cId="3886297844" sldId="2147483904"/>
              <ac:spMk id="4" creationId="{9218BA3A-8E56-453A-90BC-AC939B2D1319}"/>
            </ac:spMkLst>
          </pc:spChg>
        </pc:sldLayoutChg>
        <pc:sldLayoutChg chg="modSp">
          <pc:chgData name="Hamlet Markarian" userId="4926d2b407f31d77" providerId="LiveId" clId="{1C057F98-2CC4-49E3-A2E2-A804BE88845B}" dt="2021-05-06T09:32:25.047" v="3985"/>
          <pc:sldLayoutMkLst>
            <pc:docMk/>
            <pc:sldMasterMk cId="2691594784" sldId="2147483897"/>
            <pc:sldLayoutMk cId="3218878787" sldId="2147483905"/>
          </pc:sldLayoutMkLst>
          <pc:spChg chg="mod">
            <ac:chgData name="Hamlet Markarian" userId="4926d2b407f31d77" providerId="LiveId" clId="{1C057F98-2CC4-49E3-A2E2-A804BE88845B}" dt="2021-05-06T09:32:25.047" v="3985"/>
            <ac:spMkLst>
              <pc:docMk/>
              <pc:sldMasterMk cId="2691594784" sldId="2147483897"/>
              <pc:sldLayoutMk cId="3218878787" sldId="2147483905"/>
              <ac:spMk id="2" creationId="{2C78F41C-597D-4A67-B3C8-A87508A74A5C}"/>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3" creationId="{83D3D920-C976-4BB0-8EF7-5ED1AD0D7483}"/>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4" creationId="{B3EA4A8D-D24E-4B18-B6F6-001DF6691D35}"/>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5" creationId="{B3AFD7C3-3010-4180-B277-3F29933E1CBD}"/>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6" creationId="{2BCED994-5AF3-469D-BD86-A8DE957F0CFD}"/>
            </ac:spMkLst>
          </pc:spChg>
          <pc:spChg chg="mod">
            <ac:chgData name="Hamlet Markarian" userId="4926d2b407f31d77" providerId="LiveId" clId="{1C057F98-2CC4-49E3-A2E2-A804BE88845B}" dt="2021-05-06T09:32:25.047" v="3985"/>
            <ac:spMkLst>
              <pc:docMk/>
              <pc:sldMasterMk cId="2691594784" sldId="2147483897"/>
              <pc:sldLayoutMk cId="3218878787" sldId="2147483905"/>
              <ac:spMk id="7" creationId="{75E2FD4C-53A7-41A7-B258-813652B463F1}"/>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010363102" sldId="2147483906"/>
          </pc:sldLayoutMkLst>
          <pc:spChg chg="mod">
            <ac:chgData name="Hamlet Markarian" userId="4926d2b407f31d77" providerId="LiveId" clId="{1C057F98-2CC4-49E3-A2E2-A804BE88845B}" dt="2021-05-06T09:32:25.047" v="3985"/>
            <ac:spMkLst>
              <pc:docMk/>
              <pc:sldMasterMk cId="2691594784" sldId="2147483897"/>
              <pc:sldLayoutMk cId="2010363102" sldId="2147483906"/>
              <ac:spMk id="2" creationId="{050EA40A-4EF7-4746-BDDD-B10D9A3B81E2}"/>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3" creationId="{A597341B-E8A7-4254-91ED-C5342B017D69}"/>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4" creationId="{2BFC824C-8913-4E9F-BAA2-15C360DCEE72}"/>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5" creationId="{5C978684-A31C-4D08-AED0-D586A3076B26}"/>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6" creationId="{3520E5F0-30F0-498F-B4AA-3E21F6B212F8}"/>
            </ac:spMkLst>
          </pc:spChg>
          <pc:spChg chg="mod">
            <ac:chgData name="Hamlet Markarian" userId="4926d2b407f31d77" providerId="LiveId" clId="{1C057F98-2CC4-49E3-A2E2-A804BE88845B}" dt="2021-05-06T09:32:25.047" v="3985"/>
            <ac:spMkLst>
              <pc:docMk/>
              <pc:sldMasterMk cId="2691594784" sldId="2147483897"/>
              <pc:sldLayoutMk cId="2010363102" sldId="2147483906"/>
              <ac:spMk id="7" creationId="{5E88310F-1278-4ADC-800A-7609F5F91A50}"/>
            </ac:spMkLst>
          </pc:spChg>
        </pc:sldLayoutChg>
        <pc:sldLayoutChg chg="modSp">
          <pc:chgData name="Hamlet Markarian" userId="4926d2b407f31d77" providerId="LiveId" clId="{1C057F98-2CC4-49E3-A2E2-A804BE88845B}" dt="2021-05-06T09:32:25.047" v="3985"/>
          <pc:sldLayoutMkLst>
            <pc:docMk/>
            <pc:sldMasterMk cId="2691594784" sldId="2147483897"/>
            <pc:sldLayoutMk cId="799619180" sldId="2147483907"/>
          </pc:sldLayoutMkLst>
          <pc:spChg chg="mod">
            <ac:chgData name="Hamlet Markarian" userId="4926d2b407f31d77" providerId="LiveId" clId="{1C057F98-2CC4-49E3-A2E2-A804BE88845B}" dt="2021-05-06T09:32:25.047" v="3985"/>
            <ac:spMkLst>
              <pc:docMk/>
              <pc:sldMasterMk cId="2691594784" sldId="2147483897"/>
              <pc:sldLayoutMk cId="799619180" sldId="2147483907"/>
              <ac:spMk id="2" creationId="{E98772FB-4FD3-4770-8CB8-57526CCFF811}"/>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3" creationId="{DC2E9DDE-DE45-4811-B62F-85CBC9C4EA56}"/>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4" creationId="{9AA5EE89-5063-4A8A-9FE2-465658B5573E}"/>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5" creationId="{F3F4B979-3D45-4E35-A5BA-1C68565D3595}"/>
            </ac:spMkLst>
          </pc:spChg>
          <pc:spChg chg="mod">
            <ac:chgData name="Hamlet Markarian" userId="4926d2b407f31d77" providerId="LiveId" clId="{1C057F98-2CC4-49E3-A2E2-A804BE88845B}" dt="2021-05-06T09:32:25.047" v="3985"/>
            <ac:spMkLst>
              <pc:docMk/>
              <pc:sldMasterMk cId="2691594784" sldId="2147483897"/>
              <pc:sldLayoutMk cId="799619180" sldId="2147483907"/>
              <ac:spMk id="6" creationId="{C39E3A14-4470-4CFA-ABE1-E6B374F1B244}"/>
            </ac:spMkLst>
          </pc:spChg>
        </pc:sldLayoutChg>
        <pc:sldLayoutChg chg="modSp">
          <pc:chgData name="Hamlet Markarian" userId="4926d2b407f31d77" providerId="LiveId" clId="{1C057F98-2CC4-49E3-A2E2-A804BE88845B}" dt="2021-05-06T09:32:25.047" v="3985"/>
          <pc:sldLayoutMkLst>
            <pc:docMk/>
            <pc:sldMasterMk cId="2691594784" sldId="2147483897"/>
            <pc:sldLayoutMk cId="2788060528" sldId="2147483908"/>
          </pc:sldLayoutMkLst>
          <pc:spChg chg="mod">
            <ac:chgData name="Hamlet Markarian" userId="4926d2b407f31d77" providerId="LiveId" clId="{1C057F98-2CC4-49E3-A2E2-A804BE88845B}" dt="2021-05-06T09:32:25.047" v="3985"/>
            <ac:spMkLst>
              <pc:docMk/>
              <pc:sldMasterMk cId="2691594784" sldId="2147483897"/>
              <pc:sldLayoutMk cId="2788060528" sldId="2147483908"/>
              <ac:spMk id="2" creationId="{3555E9BE-16AA-4F4B-99B8-C92BFF8E4EF5}"/>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3" creationId="{7B247810-2869-4648-8746-7D9F9AC7DDD8}"/>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4" creationId="{91713DA9-0BE5-4A11-984B-FD89A3DBB4A4}"/>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5" creationId="{C4343CE4-4FFC-4CF7-9FFF-6357F5C2FECC}"/>
            </ac:spMkLst>
          </pc:spChg>
          <pc:spChg chg="mod">
            <ac:chgData name="Hamlet Markarian" userId="4926d2b407f31d77" providerId="LiveId" clId="{1C057F98-2CC4-49E3-A2E2-A804BE88845B}" dt="2021-05-06T09:32:25.047" v="3985"/>
            <ac:spMkLst>
              <pc:docMk/>
              <pc:sldMasterMk cId="2691594784" sldId="2147483897"/>
              <pc:sldLayoutMk cId="2788060528" sldId="2147483908"/>
              <ac:spMk id="6" creationId="{C79D47CF-1FE1-4966-9F56-974B92AAD628}"/>
            </ac:spMkLst>
          </pc:spChg>
        </pc:sldLayoutChg>
      </pc:sldMasterChg>
    </pc:docChg>
  </pc:docChgLst>
  <pc:docChgLst>
    <pc:chgData userId="4926d2b407f31d77" providerId="LiveId" clId="{BAA73CDB-95AB-4715-8D89-C0F9A1DA77ED}"/>
    <pc:docChg chg="undo custSel addSld delSld modSld sldOrd">
      <pc:chgData name="" userId="4926d2b407f31d77" providerId="LiveId" clId="{BAA73CDB-95AB-4715-8D89-C0F9A1DA77ED}" dt="2021-03-17T14:47:54.333" v="1583" actId="207"/>
      <pc:docMkLst>
        <pc:docMk/>
      </pc:docMkLst>
      <pc:sldChg chg="addSp delSp modSp">
        <pc:chgData name="" userId="4926d2b407f31d77" providerId="LiveId" clId="{BAA73CDB-95AB-4715-8D89-C0F9A1DA77ED}" dt="2021-03-17T12:45:59.790" v="212" actId="1076"/>
        <pc:sldMkLst>
          <pc:docMk/>
          <pc:sldMk cId="1488022321" sldId="1336"/>
        </pc:sldMkLst>
        <pc:spChg chg="mod">
          <ac:chgData name="" userId="4926d2b407f31d77" providerId="LiveId" clId="{BAA73CDB-95AB-4715-8D89-C0F9A1DA77ED}" dt="2021-03-17T12:45:40.934" v="208" actId="1076"/>
          <ac:spMkLst>
            <pc:docMk/>
            <pc:sldMk cId="1488022321" sldId="1336"/>
            <ac:spMk id="3" creationId="{00000000-0000-0000-0000-000000000000}"/>
          </ac:spMkLst>
        </pc:spChg>
        <pc:spChg chg="ord">
          <ac:chgData name="" userId="4926d2b407f31d77" providerId="LiveId" clId="{BAA73CDB-95AB-4715-8D89-C0F9A1DA77ED}" dt="2021-03-17T12:09:41.216" v="53" actId="167"/>
          <ac:spMkLst>
            <pc:docMk/>
            <pc:sldMk cId="1488022321" sldId="1336"/>
            <ac:spMk id="5" creationId="{F06878CA-62C6-4BF4-988E-BE35A283D0E3}"/>
          </ac:spMkLst>
        </pc:spChg>
        <pc:spChg chg="ord">
          <ac:chgData name="" userId="4926d2b407f31d77" providerId="LiveId" clId="{BAA73CDB-95AB-4715-8D89-C0F9A1DA77ED}" dt="2021-03-17T12:17:07.587" v="175" actId="167"/>
          <ac:spMkLst>
            <pc:docMk/>
            <pc:sldMk cId="1488022321" sldId="1336"/>
            <ac:spMk id="8" creationId="{A3D43B73-2B0A-4CDF-8104-3D3F930D4D40}"/>
          </ac:spMkLst>
        </pc:spChg>
        <pc:spChg chg="mod">
          <ac:chgData name="" userId="4926d2b407f31d77" providerId="LiveId" clId="{BAA73CDB-95AB-4715-8D89-C0F9A1DA77ED}" dt="2021-03-17T12:45:16.585" v="204" actId="12789"/>
          <ac:spMkLst>
            <pc:docMk/>
            <pc:sldMk cId="1488022321" sldId="1336"/>
            <ac:spMk id="14" creationId="{8C0A38DE-7E13-4312-9AFA-866AA71C4C95}"/>
          </ac:spMkLst>
        </pc:spChg>
        <pc:spChg chg="mod">
          <ac:chgData name="" userId="4926d2b407f31d77" providerId="LiveId" clId="{BAA73CDB-95AB-4715-8D89-C0F9A1DA77ED}" dt="2021-03-17T12:03:19.435" v="32" actId="207"/>
          <ac:spMkLst>
            <pc:docMk/>
            <pc:sldMk cId="1488022321" sldId="1336"/>
            <ac:spMk id="18" creationId="{4FFD13E8-1771-4148-96C8-2933CCDC0D9C}"/>
          </ac:spMkLst>
        </pc:spChg>
        <pc:spChg chg="mod">
          <ac:chgData name="" userId="4926d2b407f31d77" providerId="LiveId" clId="{BAA73CDB-95AB-4715-8D89-C0F9A1DA77ED}" dt="2021-03-17T12:15:09.421" v="140" actId="164"/>
          <ac:spMkLst>
            <pc:docMk/>
            <pc:sldMk cId="1488022321" sldId="1336"/>
            <ac:spMk id="121" creationId="{6395E92F-EC2D-4BC7-973F-969F38B7F3A3}"/>
          </ac:spMkLst>
        </pc:spChg>
        <pc:spChg chg="mod">
          <ac:chgData name="" userId="4926d2b407f31d77" providerId="LiveId" clId="{BAA73CDB-95AB-4715-8D89-C0F9A1DA77ED}" dt="2021-03-17T12:15:25.373" v="144" actId="1076"/>
          <ac:spMkLst>
            <pc:docMk/>
            <pc:sldMk cId="1488022321" sldId="1336"/>
            <ac:spMk id="124" creationId="{609691EF-F5A7-4384-B1FB-9BE34188AC48}"/>
          </ac:spMkLst>
        </pc:spChg>
        <pc:spChg chg="mod">
          <ac:chgData name="" userId="4926d2b407f31d77" providerId="LiveId" clId="{BAA73CDB-95AB-4715-8D89-C0F9A1DA77ED}" dt="2021-03-17T12:03:21.163" v="33" actId="207"/>
          <ac:spMkLst>
            <pc:docMk/>
            <pc:sldMk cId="1488022321" sldId="1336"/>
            <ac:spMk id="127" creationId="{094E3DE1-C178-4788-82F9-A92879984E4B}"/>
          </ac:spMkLst>
        </pc:spChg>
        <pc:spChg chg="mod">
          <ac:chgData name="" userId="4926d2b407f31d77" providerId="LiveId" clId="{BAA73CDB-95AB-4715-8D89-C0F9A1DA77ED}" dt="2021-03-17T12:03:23.122" v="34" actId="207"/>
          <ac:spMkLst>
            <pc:docMk/>
            <pc:sldMk cId="1488022321" sldId="1336"/>
            <ac:spMk id="128" creationId="{7EDD9039-E04C-40C2-BF13-2D1D9AFE6EC9}"/>
          </ac:spMkLst>
        </pc:spChg>
        <pc:spChg chg="add mod ord">
          <ac:chgData name="" userId="4926d2b407f31d77" providerId="LiveId" clId="{BAA73CDB-95AB-4715-8D89-C0F9A1DA77ED}" dt="2021-03-17T12:17:07.587" v="175" actId="167"/>
          <ac:spMkLst>
            <pc:docMk/>
            <pc:sldMk cId="1488022321" sldId="1336"/>
            <ac:spMk id="135" creationId="{5625491D-B444-4629-BFFD-94EC42D01B54}"/>
          </ac:spMkLst>
        </pc:spChg>
        <pc:grpChg chg="add del mod">
          <ac:chgData name="" userId="4926d2b407f31d77" providerId="LiveId" clId="{BAA73CDB-95AB-4715-8D89-C0F9A1DA77ED}" dt="2021-03-17T12:14:22.629" v="129" actId="165"/>
          <ac:grpSpMkLst>
            <pc:docMk/>
            <pc:sldMk cId="1488022321" sldId="1336"/>
            <ac:grpSpMk id="10" creationId="{13CE05EE-DAA9-4242-953C-72BD7B654957}"/>
          </ac:grpSpMkLst>
        </pc:grpChg>
        <pc:grpChg chg="add mod ord">
          <ac:chgData name="" userId="4926d2b407f31d77" providerId="LiveId" clId="{BAA73CDB-95AB-4715-8D89-C0F9A1DA77ED}" dt="2021-03-17T12:45:59.790" v="212" actId="1076"/>
          <ac:grpSpMkLst>
            <pc:docMk/>
            <pc:sldMk cId="1488022321" sldId="1336"/>
            <ac:grpSpMk id="11" creationId="{362E6DB1-A185-424E-8D03-706851647752}"/>
          </ac:grpSpMkLst>
        </pc:grpChg>
        <pc:grpChg chg="del">
          <ac:chgData name="" userId="4926d2b407f31d77" providerId="LiveId" clId="{BAA73CDB-95AB-4715-8D89-C0F9A1DA77ED}" dt="2021-03-17T12:09:22.253" v="48" actId="478"/>
          <ac:grpSpMkLst>
            <pc:docMk/>
            <pc:sldMk cId="1488022321" sldId="1336"/>
            <ac:grpSpMk id="120" creationId="{226E2510-F494-43B9-8A0D-76981D8A08DE}"/>
          </ac:grpSpMkLst>
        </pc:grpChg>
        <pc:grpChg chg="add mod">
          <ac:chgData name="" userId="4926d2b407f31d77" providerId="LiveId" clId="{BAA73CDB-95AB-4715-8D89-C0F9A1DA77ED}" dt="2021-03-17T12:45:22.582" v="205" actId="12789"/>
          <ac:grpSpMkLst>
            <pc:docMk/>
            <pc:sldMk cId="1488022321" sldId="1336"/>
            <ac:grpSpMk id="123" creationId="{090B6407-3B96-4AD1-9C04-4DAA3A60FAA3}"/>
          </ac:grpSpMkLst>
        </pc:grpChg>
        <pc:grpChg chg="add mod">
          <ac:chgData name="" userId="4926d2b407f31d77" providerId="LiveId" clId="{BAA73CDB-95AB-4715-8D89-C0F9A1DA77ED}" dt="2021-03-17T12:45:22.582" v="205" actId="12789"/>
          <ac:grpSpMkLst>
            <pc:docMk/>
            <pc:sldMk cId="1488022321" sldId="1336"/>
            <ac:grpSpMk id="130" creationId="{A979CC77-6090-4465-BA7C-162282BDDC4D}"/>
          </ac:grpSpMkLst>
        </pc:grpChg>
        <pc:picChg chg="add del mod ord">
          <ac:chgData name="" userId="4926d2b407f31d77" providerId="LiveId" clId="{BAA73CDB-95AB-4715-8D89-C0F9A1DA77ED}" dt="2021-03-17T12:10:11.989" v="57" actId="478"/>
          <ac:picMkLst>
            <pc:docMk/>
            <pc:sldMk cId="1488022321" sldId="1336"/>
            <ac:picMk id="2" creationId="{6BD22432-BABF-4EC9-A95F-E307F04CB5C7}"/>
          </ac:picMkLst>
        </pc:picChg>
        <pc:picChg chg="add del mod">
          <ac:chgData name="" userId="4926d2b407f31d77" providerId="LiveId" clId="{BAA73CDB-95AB-4715-8D89-C0F9A1DA77ED}" dt="2021-03-17T12:11:32.613" v="60" actId="478"/>
          <ac:picMkLst>
            <pc:docMk/>
            <pc:sldMk cId="1488022321" sldId="1336"/>
            <ac:picMk id="4" creationId="{CBF87E84-6EB8-4D1F-A222-101A437636F3}"/>
          </ac:picMkLst>
        </pc:picChg>
        <pc:picChg chg="add del">
          <ac:chgData name="" userId="4926d2b407f31d77" providerId="LiveId" clId="{BAA73CDB-95AB-4715-8D89-C0F9A1DA77ED}" dt="2021-03-17T12:11:49.372" v="62"/>
          <ac:picMkLst>
            <pc:docMk/>
            <pc:sldMk cId="1488022321" sldId="1336"/>
            <ac:picMk id="6" creationId="{102A6EB6-E387-45B4-A71C-A07EACA91C69}"/>
          </ac:picMkLst>
        </pc:picChg>
        <pc:picChg chg="add mod topLvl">
          <ac:chgData name="" userId="4926d2b407f31d77" providerId="LiveId" clId="{BAA73CDB-95AB-4715-8D89-C0F9A1DA77ED}" dt="2021-03-17T12:15:09.421" v="140" actId="164"/>
          <ac:picMkLst>
            <pc:docMk/>
            <pc:sldMk cId="1488022321" sldId="1336"/>
            <ac:picMk id="9" creationId="{48217151-7017-4395-B96D-40286672B3F6}"/>
          </ac:picMkLst>
        </pc:picChg>
        <pc:picChg chg="add mod topLvl">
          <ac:chgData name="" userId="4926d2b407f31d77" providerId="LiveId" clId="{BAA73CDB-95AB-4715-8D89-C0F9A1DA77ED}" dt="2021-03-17T12:15:09.421" v="140" actId="164"/>
          <ac:picMkLst>
            <pc:docMk/>
            <pc:sldMk cId="1488022321" sldId="1336"/>
            <ac:picMk id="83" creationId="{1DB25B40-6BD0-4C6A-9DB4-2A43FABF7B68}"/>
          </ac:picMkLst>
        </pc:picChg>
        <pc:picChg chg="add mod topLvl">
          <ac:chgData name="" userId="4926d2b407f31d77" providerId="LiveId" clId="{BAA73CDB-95AB-4715-8D89-C0F9A1DA77ED}" dt="2021-03-17T12:15:09.421" v="140" actId="164"/>
          <ac:picMkLst>
            <pc:docMk/>
            <pc:sldMk cId="1488022321" sldId="1336"/>
            <ac:picMk id="115" creationId="{B928053F-4B56-4BA2-B39C-852ABDFD5A70}"/>
          </ac:picMkLst>
        </pc:picChg>
        <pc:picChg chg="add del mod topLvl">
          <ac:chgData name="" userId="4926d2b407f31d77" providerId="LiveId" clId="{BAA73CDB-95AB-4715-8D89-C0F9A1DA77ED}" dt="2021-03-17T12:14:24.773" v="130" actId="478"/>
          <ac:picMkLst>
            <pc:docMk/>
            <pc:sldMk cId="1488022321" sldId="1336"/>
            <ac:picMk id="119" creationId="{45649A1A-ED25-462B-80B3-87DC90EA7478}"/>
          </ac:picMkLst>
        </pc:picChg>
        <pc:picChg chg="add mod">
          <ac:chgData name="" userId="4926d2b407f31d77" providerId="LiveId" clId="{BAA73CDB-95AB-4715-8D89-C0F9A1DA77ED}" dt="2021-03-17T12:12:14.812" v="71" actId="571"/>
          <ac:picMkLst>
            <pc:docMk/>
            <pc:sldMk cId="1488022321" sldId="1336"/>
            <ac:picMk id="122" creationId="{3F793F51-28AD-4495-B17B-D0E3B1525F4C}"/>
          </ac:picMkLst>
        </pc:picChg>
      </pc:sldChg>
      <pc:sldChg chg="addSp delSp modSp ord modTransition">
        <pc:chgData name="" userId="4926d2b407f31d77" providerId="LiveId" clId="{BAA73CDB-95AB-4715-8D89-C0F9A1DA77ED}" dt="2021-03-17T12:58:56.940" v="373"/>
        <pc:sldMkLst>
          <pc:docMk/>
          <pc:sldMk cId="160959922" sldId="1617"/>
        </pc:sldMkLst>
        <pc:spChg chg="del">
          <ac:chgData name="" userId="4926d2b407f31d77" providerId="LiveId" clId="{BAA73CDB-95AB-4715-8D89-C0F9A1DA77ED}" dt="2021-03-17T12:06:25.469" v="46" actId="478"/>
          <ac:spMkLst>
            <pc:docMk/>
            <pc:sldMk cId="160959922" sldId="1617"/>
            <ac:spMk id="2" creationId="{D2E8963D-53D2-4B88-B1CD-98A5FEA181D2}"/>
          </ac:spMkLst>
        </pc:spChg>
        <pc:spChg chg="del">
          <ac:chgData name="" userId="4926d2b407f31d77" providerId="LiveId" clId="{BAA73CDB-95AB-4715-8D89-C0F9A1DA77ED}" dt="2021-03-17T12:06:25.469" v="46" actId="478"/>
          <ac:spMkLst>
            <pc:docMk/>
            <pc:sldMk cId="160959922" sldId="1617"/>
            <ac:spMk id="3" creationId="{EAF4C548-B49C-4E1D-BD1D-2097BD45B23F}"/>
          </ac:spMkLst>
        </pc:spChg>
        <pc:spChg chg="del">
          <ac:chgData name="" userId="4926d2b407f31d77" providerId="LiveId" clId="{BAA73CDB-95AB-4715-8D89-C0F9A1DA77ED}" dt="2021-03-17T12:06:25.469" v="46" actId="478"/>
          <ac:spMkLst>
            <pc:docMk/>
            <pc:sldMk cId="160959922" sldId="1617"/>
            <ac:spMk id="7" creationId="{A6B29F08-E10D-447E-9399-A69FC7426B75}"/>
          </ac:spMkLst>
        </pc:spChg>
        <pc:spChg chg="del">
          <ac:chgData name="" userId="4926d2b407f31d77" providerId="LiveId" clId="{BAA73CDB-95AB-4715-8D89-C0F9A1DA77ED}" dt="2021-03-17T12:06:25.469" v="46" actId="478"/>
          <ac:spMkLst>
            <pc:docMk/>
            <pc:sldMk cId="160959922" sldId="1617"/>
            <ac:spMk id="10" creationId="{18310933-E194-4044-B0B2-738F51FF2D54}"/>
          </ac:spMkLst>
        </pc:spChg>
        <pc:spChg chg="mod">
          <ac:chgData name="" userId="4926d2b407f31d77" providerId="LiveId" clId="{BAA73CDB-95AB-4715-8D89-C0F9A1DA77ED}" dt="2021-03-17T12:48:15.752" v="251" actId="20577"/>
          <ac:spMkLst>
            <pc:docMk/>
            <pc:sldMk cId="160959922" sldId="1617"/>
            <ac:spMk id="16" creationId="{51A55428-D23F-4777-96FE-D91E0B26310D}"/>
          </ac:spMkLst>
        </pc:spChg>
        <pc:spChg chg="mod ord">
          <ac:chgData name="" userId="4926d2b407f31d77" providerId="LiveId" clId="{BAA73CDB-95AB-4715-8D89-C0F9A1DA77ED}" dt="2021-03-17T12:06:15.460" v="44" actId="164"/>
          <ac:spMkLst>
            <pc:docMk/>
            <pc:sldMk cId="160959922" sldId="1617"/>
            <ac:spMk id="112" creationId="{03B1BC6E-A890-4711-B2A1-66085A0E17EA}"/>
          </ac:spMkLst>
        </pc:spChg>
        <pc:spChg chg="mod">
          <ac:chgData name="" userId="4926d2b407f31d77" providerId="LiveId" clId="{BAA73CDB-95AB-4715-8D89-C0F9A1DA77ED}" dt="2021-03-17T12:05:36.677" v="37" actId="1076"/>
          <ac:spMkLst>
            <pc:docMk/>
            <pc:sldMk cId="160959922" sldId="1617"/>
            <ac:spMk id="113" creationId="{010FF9D8-FF96-447F-B10D-43FECA80BF6F}"/>
          </ac:spMkLst>
        </pc:spChg>
        <pc:spChg chg="del">
          <ac:chgData name="" userId="4926d2b407f31d77" providerId="LiveId" clId="{BAA73CDB-95AB-4715-8D89-C0F9A1DA77ED}" dt="2021-03-17T12:06:25.469" v="46" actId="478"/>
          <ac:spMkLst>
            <pc:docMk/>
            <pc:sldMk cId="160959922" sldId="1617"/>
            <ac:spMk id="114" creationId="{D9FA7CDD-1A84-414E-9C65-AA86B3F5969F}"/>
          </ac:spMkLst>
        </pc:spChg>
        <pc:spChg chg="mod topLvl">
          <ac:chgData name="" userId="4926d2b407f31d77" providerId="LiveId" clId="{BAA73CDB-95AB-4715-8D89-C0F9A1DA77ED}" dt="2021-03-17T12:06:15.460" v="44" actId="164"/>
          <ac:spMkLst>
            <pc:docMk/>
            <pc:sldMk cId="160959922" sldId="1617"/>
            <ac:spMk id="115" creationId="{3D886174-E97E-4529-AC4F-4781AD4EF6C2}"/>
          </ac:spMkLst>
        </pc:spChg>
        <pc:spChg chg="mod topLvl">
          <ac:chgData name="" userId="4926d2b407f31d77" providerId="LiveId" clId="{BAA73CDB-95AB-4715-8D89-C0F9A1DA77ED}" dt="2021-03-17T12:06:15.460" v="44" actId="164"/>
          <ac:spMkLst>
            <pc:docMk/>
            <pc:sldMk cId="160959922" sldId="1617"/>
            <ac:spMk id="116" creationId="{F7B06C0C-05F7-4FE6-8C2F-472965E996E6}"/>
          </ac:spMkLst>
        </pc:spChg>
        <pc:spChg chg="mod topLvl">
          <ac:chgData name="" userId="4926d2b407f31d77" providerId="LiveId" clId="{BAA73CDB-95AB-4715-8D89-C0F9A1DA77ED}" dt="2021-03-17T12:06:15.460" v="44" actId="164"/>
          <ac:spMkLst>
            <pc:docMk/>
            <pc:sldMk cId="160959922" sldId="1617"/>
            <ac:spMk id="117" creationId="{E7D02144-3E90-403E-AF13-544EABF0225C}"/>
          </ac:spMkLst>
        </pc:spChg>
        <pc:spChg chg="mod topLvl">
          <ac:chgData name="" userId="4926d2b407f31d77" providerId="LiveId" clId="{BAA73CDB-95AB-4715-8D89-C0F9A1DA77ED}" dt="2021-03-17T12:06:15.460" v="44" actId="164"/>
          <ac:spMkLst>
            <pc:docMk/>
            <pc:sldMk cId="160959922" sldId="1617"/>
            <ac:spMk id="118" creationId="{53560AE9-0AF8-43B5-A552-EF6C1E4492EF}"/>
          </ac:spMkLst>
        </pc:spChg>
        <pc:spChg chg="mod topLvl">
          <ac:chgData name="" userId="4926d2b407f31d77" providerId="LiveId" clId="{BAA73CDB-95AB-4715-8D89-C0F9A1DA77ED}" dt="2021-03-17T12:06:15.460" v="44" actId="164"/>
          <ac:spMkLst>
            <pc:docMk/>
            <pc:sldMk cId="160959922" sldId="1617"/>
            <ac:spMk id="119" creationId="{C50F31D3-9AF0-478F-9E2B-E3233441009E}"/>
          </ac:spMkLst>
        </pc:spChg>
        <pc:spChg chg="mod topLvl">
          <ac:chgData name="" userId="4926d2b407f31d77" providerId="LiveId" clId="{BAA73CDB-95AB-4715-8D89-C0F9A1DA77ED}" dt="2021-03-17T12:06:15.460" v="44" actId="164"/>
          <ac:spMkLst>
            <pc:docMk/>
            <pc:sldMk cId="160959922" sldId="1617"/>
            <ac:spMk id="120" creationId="{97DC92D5-CBBA-484A-9448-D975AAFF1994}"/>
          </ac:spMkLst>
        </pc:spChg>
        <pc:spChg chg="del">
          <ac:chgData name="" userId="4926d2b407f31d77" providerId="LiveId" clId="{BAA73CDB-95AB-4715-8D89-C0F9A1DA77ED}" dt="2021-03-17T12:06:25.469" v="46" actId="478"/>
          <ac:spMkLst>
            <pc:docMk/>
            <pc:sldMk cId="160959922" sldId="1617"/>
            <ac:spMk id="121" creationId="{E0AF501B-C782-47D2-A4EA-E1210C1672D7}"/>
          </ac:spMkLst>
        </pc:spChg>
        <pc:spChg chg="del">
          <ac:chgData name="" userId="4926d2b407f31d77" providerId="LiveId" clId="{BAA73CDB-95AB-4715-8D89-C0F9A1DA77ED}" dt="2021-03-17T12:06:25.469" v="46" actId="478"/>
          <ac:spMkLst>
            <pc:docMk/>
            <pc:sldMk cId="160959922" sldId="1617"/>
            <ac:spMk id="122" creationId="{57212F51-80E6-4847-8553-8D8543200226}"/>
          </ac:spMkLst>
        </pc:spChg>
        <pc:spChg chg="del">
          <ac:chgData name="" userId="4926d2b407f31d77" providerId="LiveId" clId="{BAA73CDB-95AB-4715-8D89-C0F9A1DA77ED}" dt="2021-03-17T12:06:25.469" v="46" actId="478"/>
          <ac:spMkLst>
            <pc:docMk/>
            <pc:sldMk cId="160959922" sldId="1617"/>
            <ac:spMk id="123" creationId="{89640D30-2E66-4542-8D89-7AE60649EC7F}"/>
          </ac:spMkLst>
        </pc:spChg>
        <pc:spChg chg="del">
          <ac:chgData name="" userId="4926d2b407f31d77" providerId="LiveId" clId="{BAA73CDB-95AB-4715-8D89-C0F9A1DA77ED}" dt="2021-03-17T12:06:25.469" v="46" actId="478"/>
          <ac:spMkLst>
            <pc:docMk/>
            <pc:sldMk cId="160959922" sldId="1617"/>
            <ac:spMk id="124" creationId="{AB38511A-6E72-4275-ADE2-F81B11DB5744}"/>
          </ac:spMkLst>
        </pc:spChg>
        <pc:spChg chg="del">
          <ac:chgData name="" userId="4926d2b407f31d77" providerId="LiveId" clId="{BAA73CDB-95AB-4715-8D89-C0F9A1DA77ED}" dt="2021-03-17T12:06:25.469" v="46" actId="478"/>
          <ac:spMkLst>
            <pc:docMk/>
            <pc:sldMk cId="160959922" sldId="1617"/>
            <ac:spMk id="125" creationId="{E51D248A-9BC4-4A9D-9B9E-1FAFA440A8D8}"/>
          </ac:spMkLst>
        </pc:spChg>
        <pc:spChg chg="del">
          <ac:chgData name="" userId="4926d2b407f31d77" providerId="LiveId" clId="{BAA73CDB-95AB-4715-8D89-C0F9A1DA77ED}" dt="2021-03-17T12:06:25.469" v="46" actId="478"/>
          <ac:spMkLst>
            <pc:docMk/>
            <pc:sldMk cId="160959922" sldId="1617"/>
            <ac:spMk id="126" creationId="{8C589B66-E9EB-440A-89F2-065AB41FAE43}"/>
          </ac:spMkLst>
        </pc:spChg>
        <pc:spChg chg="del">
          <ac:chgData name="" userId="4926d2b407f31d77" providerId="LiveId" clId="{BAA73CDB-95AB-4715-8D89-C0F9A1DA77ED}" dt="2021-03-17T12:06:25.469" v="46" actId="478"/>
          <ac:spMkLst>
            <pc:docMk/>
            <pc:sldMk cId="160959922" sldId="1617"/>
            <ac:spMk id="127" creationId="{757C46C8-F20F-4A78-8DE0-144C751C3008}"/>
          </ac:spMkLst>
        </pc:spChg>
        <pc:spChg chg="del">
          <ac:chgData name="" userId="4926d2b407f31d77" providerId="LiveId" clId="{BAA73CDB-95AB-4715-8D89-C0F9A1DA77ED}" dt="2021-03-17T12:06:25.469" v="46" actId="478"/>
          <ac:spMkLst>
            <pc:docMk/>
            <pc:sldMk cId="160959922" sldId="1617"/>
            <ac:spMk id="128" creationId="{265FBDD4-9E98-4097-8E30-6B4C49AC2509}"/>
          </ac:spMkLst>
        </pc:spChg>
        <pc:spChg chg="del">
          <ac:chgData name="" userId="4926d2b407f31d77" providerId="LiveId" clId="{BAA73CDB-95AB-4715-8D89-C0F9A1DA77ED}" dt="2021-03-17T12:06:25.469" v="46" actId="478"/>
          <ac:spMkLst>
            <pc:docMk/>
            <pc:sldMk cId="160959922" sldId="1617"/>
            <ac:spMk id="129" creationId="{ABE77F9E-94CB-42B0-8D8E-6E2A424E9067}"/>
          </ac:spMkLst>
        </pc:spChg>
        <pc:spChg chg="del">
          <ac:chgData name="" userId="4926d2b407f31d77" providerId="LiveId" clId="{BAA73CDB-95AB-4715-8D89-C0F9A1DA77ED}" dt="2021-03-17T12:06:25.469" v="46" actId="478"/>
          <ac:spMkLst>
            <pc:docMk/>
            <pc:sldMk cId="160959922" sldId="1617"/>
            <ac:spMk id="130" creationId="{A61B42DF-B01F-4CBE-80C6-92998363BD09}"/>
          </ac:spMkLst>
        </pc:spChg>
        <pc:spChg chg="del">
          <ac:chgData name="" userId="4926d2b407f31d77" providerId="LiveId" clId="{BAA73CDB-95AB-4715-8D89-C0F9A1DA77ED}" dt="2021-03-17T12:06:25.469" v="46" actId="478"/>
          <ac:spMkLst>
            <pc:docMk/>
            <pc:sldMk cId="160959922" sldId="1617"/>
            <ac:spMk id="131" creationId="{5FA23F4D-314E-40AD-89E5-DEA7D073C823}"/>
          </ac:spMkLst>
        </pc:spChg>
        <pc:spChg chg="del">
          <ac:chgData name="" userId="4926d2b407f31d77" providerId="LiveId" clId="{BAA73CDB-95AB-4715-8D89-C0F9A1DA77ED}" dt="2021-03-17T12:06:25.469" v="46" actId="478"/>
          <ac:spMkLst>
            <pc:docMk/>
            <pc:sldMk cId="160959922" sldId="1617"/>
            <ac:spMk id="132" creationId="{4C63B8BF-7289-4802-8778-0B1245368ADE}"/>
          </ac:spMkLst>
        </pc:spChg>
        <pc:spChg chg="del">
          <ac:chgData name="" userId="4926d2b407f31d77" providerId="LiveId" clId="{BAA73CDB-95AB-4715-8D89-C0F9A1DA77ED}" dt="2021-03-17T12:06:25.469" v="46" actId="478"/>
          <ac:spMkLst>
            <pc:docMk/>
            <pc:sldMk cId="160959922" sldId="1617"/>
            <ac:spMk id="133" creationId="{4FD82B38-DDC2-47F2-8EA8-5FA6396A90D9}"/>
          </ac:spMkLst>
        </pc:spChg>
        <pc:spChg chg="del">
          <ac:chgData name="" userId="4926d2b407f31d77" providerId="LiveId" clId="{BAA73CDB-95AB-4715-8D89-C0F9A1DA77ED}" dt="2021-03-17T12:06:25.469" v="46" actId="478"/>
          <ac:spMkLst>
            <pc:docMk/>
            <pc:sldMk cId="160959922" sldId="1617"/>
            <ac:spMk id="134" creationId="{22C4ED35-7C24-48FB-94BC-483755EBD912}"/>
          </ac:spMkLst>
        </pc:spChg>
        <pc:spChg chg="del">
          <ac:chgData name="" userId="4926d2b407f31d77" providerId="LiveId" clId="{BAA73CDB-95AB-4715-8D89-C0F9A1DA77ED}" dt="2021-03-17T12:06:25.469" v="46" actId="478"/>
          <ac:spMkLst>
            <pc:docMk/>
            <pc:sldMk cId="160959922" sldId="1617"/>
            <ac:spMk id="135" creationId="{AA260940-AADE-44DA-9DBF-CEF0588B18E3}"/>
          </ac:spMkLst>
        </pc:spChg>
        <pc:spChg chg="del">
          <ac:chgData name="" userId="4926d2b407f31d77" providerId="LiveId" clId="{BAA73CDB-95AB-4715-8D89-C0F9A1DA77ED}" dt="2021-03-17T12:06:25.469" v="46" actId="478"/>
          <ac:spMkLst>
            <pc:docMk/>
            <pc:sldMk cId="160959922" sldId="1617"/>
            <ac:spMk id="136" creationId="{FFE66614-2D90-4EF3-AF9D-E2BA86931AAD}"/>
          </ac:spMkLst>
        </pc:spChg>
        <pc:spChg chg="del">
          <ac:chgData name="" userId="4926d2b407f31d77" providerId="LiveId" clId="{BAA73CDB-95AB-4715-8D89-C0F9A1DA77ED}" dt="2021-03-17T12:06:25.469" v="46" actId="478"/>
          <ac:spMkLst>
            <pc:docMk/>
            <pc:sldMk cId="160959922" sldId="1617"/>
            <ac:spMk id="137" creationId="{AAA79CA8-0951-4047-A8A9-038096A98A72}"/>
          </ac:spMkLst>
        </pc:spChg>
        <pc:spChg chg="del">
          <ac:chgData name="" userId="4926d2b407f31d77" providerId="LiveId" clId="{BAA73CDB-95AB-4715-8D89-C0F9A1DA77ED}" dt="2021-03-17T12:06:25.469" v="46" actId="478"/>
          <ac:spMkLst>
            <pc:docMk/>
            <pc:sldMk cId="160959922" sldId="1617"/>
            <ac:spMk id="138" creationId="{8EFBC4BE-DC93-4078-8A58-B3A73C5F337E}"/>
          </ac:spMkLst>
        </pc:spChg>
        <pc:spChg chg="del">
          <ac:chgData name="" userId="4926d2b407f31d77" providerId="LiveId" clId="{BAA73CDB-95AB-4715-8D89-C0F9A1DA77ED}" dt="2021-03-17T12:06:25.469" v="46" actId="478"/>
          <ac:spMkLst>
            <pc:docMk/>
            <pc:sldMk cId="160959922" sldId="1617"/>
            <ac:spMk id="139" creationId="{EFA0D81C-1EFA-43B3-9F7F-87728E3E67C3}"/>
          </ac:spMkLst>
        </pc:spChg>
        <pc:spChg chg="del">
          <ac:chgData name="" userId="4926d2b407f31d77" providerId="LiveId" clId="{BAA73CDB-95AB-4715-8D89-C0F9A1DA77ED}" dt="2021-03-17T12:06:25.469" v="46" actId="478"/>
          <ac:spMkLst>
            <pc:docMk/>
            <pc:sldMk cId="160959922" sldId="1617"/>
            <ac:spMk id="140" creationId="{FEBB2AA5-FB74-48D5-8C3F-0FF41E40DB84}"/>
          </ac:spMkLst>
        </pc:spChg>
        <pc:spChg chg="del">
          <ac:chgData name="" userId="4926d2b407f31d77" providerId="LiveId" clId="{BAA73CDB-95AB-4715-8D89-C0F9A1DA77ED}" dt="2021-03-17T12:06:25.469" v="46" actId="478"/>
          <ac:spMkLst>
            <pc:docMk/>
            <pc:sldMk cId="160959922" sldId="1617"/>
            <ac:spMk id="141" creationId="{A00189FD-E9A5-4C45-BCA0-F9614EF8538B}"/>
          </ac:spMkLst>
        </pc:spChg>
        <pc:spChg chg="del">
          <ac:chgData name="" userId="4926d2b407f31d77" providerId="LiveId" clId="{BAA73CDB-95AB-4715-8D89-C0F9A1DA77ED}" dt="2021-03-17T12:06:25.469" v="46" actId="478"/>
          <ac:spMkLst>
            <pc:docMk/>
            <pc:sldMk cId="160959922" sldId="1617"/>
            <ac:spMk id="142" creationId="{8F62433A-7889-4AFD-B050-6893514D0D1C}"/>
          </ac:spMkLst>
        </pc:spChg>
        <pc:spChg chg="del">
          <ac:chgData name="" userId="4926d2b407f31d77" providerId="LiveId" clId="{BAA73CDB-95AB-4715-8D89-C0F9A1DA77ED}" dt="2021-03-17T12:06:25.469" v="46" actId="478"/>
          <ac:spMkLst>
            <pc:docMk/>
            <pc:sldMk cId="160959922" sldId="1617"/>
            <ac:spMk id="143" creationId="{D592CB40-CBCD-4D57-9543-B2E5B96ECDC0}"/>
          </ac:spMkLst>
        </pc:spChg>
        <pc:spChg chg="del">
          <ac:chgData name="" userId="4926d2b407f31d77" providerId="LiveId" clId="{BAA73CDB-95AB-4715-8D89-C0F9A1DA77ED}" dt="2021-03-17T12:06:25.469" v="46" actId="478"/>
          <ac:spMkLst>
            <pc:docMk/>
            <pc:sldMk cId="160959922" sldId="1617"/>
            <ac:spMk id="144" creationId="{0C76B824-40AA-4AF2-B0D9-0CBBA6F53138}"/>
          </ac:spMkLst>
        </pc:spChg>
        <pc:spChg chg="del">
          <ac:chgData name="" userId="4926d2b407f31d77" providerId="LiveId" clId="{BAA73CDB-95AB-4715-8D89-C0F9A1DA77ED}" dt="2021-03-17T12:06:25.469" v="46" actId="478"/>
          <ac:spMkLst>
            <pc:docMk/>
            <pc:sldMk cId="160959922" sldId="1617"/>
            <ac:spMk id="145" creationId="{02433BDD-B6F9-49A0-B94F-A3334D6EAA3C}"/>
          </ac:spMkLst>
        </pc:spChg>
        <pc:spChg chg="del">
          <ac:chgData name="" userId="4926d2b407f31d77" providerId="LiveId" clId="{BAA73CDB-95AB-4715-8D89-C0F9A1DA77ED}" dt="2021-03-17T12:06:25.469" v="46" actId="478"/>
          <ac:spMkLst>
            <pc:docMk/>
            <pc:sldMk cId="160959922" sldId="1617"/>
            <ac:spMk id="146" creationId="{E5116B30-6901-4D3E-8FDB-D82B8D4A3098}"/>
          </ac:spMkLst>
        </pc:spChg>
        <pc:spChg chg="del">
          <ac:chgData name="" userId="4926d2b407f31d77" providerId="LiveId" clId="{BAA73CDB-95AB-4715-8D89-C0F9A1DA77ED}" dt="2021-03-17T12:06:25.469" v="46" actId="478"/>
          <ac:spMkLst>
            <pc:docMk/>
            <pc:sldMk cId="160959922" sldId="1617"/>
            <ac:spMk id="147" creationId="{DE0ADC90-EF53-4CDD-8944-783C454E9114}"/>
          </ac:spMkLst>
        </pc:spChg>
        <pc:spChg chg="del">
          <ac:chgData name="" userId="4926d2b407f31d77" providerId="LiveId" clId="{BAA73CDB-95AB-4715-8D89-C0F9A1DA77ED}" dt="2021-03-17T12:06:25.469" v="46" actId="478"/>
          <ac:spMkLst>
            <pc:docMk/>
            <pc:sldMk cId="160959922" sldId="1617"/>
            <ac:spMk id="148" creationId="{9DD9A37C-B866-4F90-B091-B87A3C345222}"/>
          </ac:spMkLst>
        </pc:spChg>
        <pc:spChg chg="del">
          <ac:chgData name="" userId="4926d2b407f31d77" providerId="LiveId" clId="{BAA73CDB-95AB-4715-8D89-C0F9A1DA77ED}" dt="2021-03-17T12:06:25.469" v="46" actId="478"/>
          <ac:spMkLst>
            <pc:docMk/>
            <pc:sldMk cId="160959922" sldId="1617"/>
            <ac:spMk id="149" creationId="{C0764DF0-1649-4AF0-A71E-9C8D1FD7AF82}"/>
          </ac:spMkLst>
        </pc:spChg>
        <pc:spChg chg="del">
          <ac:chgData name="" userId="4926d2b407f31d77" providerId="LiveId" clId="{BAA73CDB-95AB-4715-8D89-C0F9A1DA77ED}" dt="2021-03-17T12:06:25.469" v="46" actId="478"/>
          <ac:spMkLst>
            <pc:docMk/>
            <pc:sldMk cId="160959922" sldId="1617"/>
            <ac:spMk id="150" creationId="{F02C7E69-9013-4AF5-8894-F87367F85ABC}"/>
          </ac:spMkLst>
        </pc:spChg>
        <pc:spChg chg="del">
          <ac:chgData name="" userId="4926d2b407f31d77" providerId="LiveId" clId="{BAA73CDB-95AB-4715-8D89-C0F9A1DA77ED}" dt="2021-03-17T12:06:25.469" v="46" actId="478"/>
          <ac:spMkLst>
            <pc:docMk/>
            <pc:sldMk cId="160959922" sldId="1617"/>
            <ac:spMk id="151" creationId="{E86E7321-CF7F-479C-A4C1-F3ABA818F5EB}"/>
          </ac:spMkLst>
        </pc:spChg>
        <pc:spChg chg="del">
          <ac:chgData name="" userId="4926d2b407f31d77" providerId="LiveId" clId="{BAA73CDB-95AB-4715-8D89-C0F9A1DA77ED}" dt="2021-03-17T12:06:25.469" v="46" actId="478"/>
          <ac:spMkLst>
            <pc:docMk/>
            <pc:sldMk cId="160959922" sldId="1617"/>
            <ac:spMk id="152" creationId="{41FF55AF-20FF-45F2-97B6-50C3FCD3E762}"/>
          </ac:spMkLst>
        </pc:spChg>
        <pc:spChg chg="del mod topLvl">
          <ac:chgData name="" userId="4926d2b407f31d77" providerId="LiveId" clId="{BAA73CDB-95AB-4715-8D89-C0F9A1DA77ED}" dt="2021-03-17T12:46:35.582" v="225" actId="478"/>
          <ac:spMkLst>
            <pc:docMk/>
            <pc:sldMk cId="160959922" sldId="1617"/>
            <ac:spMk id="164" creationId="{272AFF3B-3F4C-4D72-B6EF-72AD676F79C7}"/>
          </ac:spMkLst>
        </pc:spChg>
        <pc:spChg chg="add mod">
          <ac:chgData name="" userId="4926d2b407f31d77" providerId="LiveId" clId="{BAA73CDB-95AB-4715-8D89-C0F9A1DA77ED}" dt="2021-03-17T12:52:18.889" v="282" actId="20577"/>
          <ac:spMkLst>
            <pc:docMk/>
            <pc:sldMk cId="160959922" sldId="1617"/>
            <ac:spMk id="168" creationId="{D9FB9761-4DAE-4345-8815-A06EA6746121}"/>
          </ac:spMkLst>
        </pc:spChg>
        <pc:spChg chg="add mod ord">
          <ac:chgData name="" userId="4926d2b407f31d77" providerId="LiveId" clId="{BAA73CDB-95AB-4715-8D89-C0F9A1DA77ED}" dt="2021-03-17T12:50:18.532" v="264" actId="167"/>
          <ac:spMkLst>
            <pc:docMk/>
            <pc:sldMk cId="160959922" sldId="1617"/>
            <ac:spMk id="169" creationId="{8BEF067F-D38A-4B5A-A281-503D93BC9473}"/>
          </ac:spMkLst>
        </pc:spChg>
        <pc:spChg chg="add mod">
          <ac:chgData name="" userId="4926d2b407f31d77" providerId="LiveId" clId="{BAA73CDB-95AB-4715-8D89-C0F9A1DA77ED}" dt="2021-03-17T12:52:27.079" v="284" actId="14100"/>
          <ac:spMkLst>
            <pc:docMk/>
            <pc:sldMk cId="160959922" sldId="1617"/>
            <ac:spMk id="170" creationId="{F7C5D8A4-188C-4D93-9A69-ED5D3C8CA057}"/>
          </ac:spMkLst>
        </pc:spChg>
        <pc:spChg chg="add mod">
          <ac:chgData name="" userId="4926d2b407f31d77" providerId="LiveId" clId="{BAA73CDB-95AB-4715-8D89-C0F9A1DA77ED}" dt="2021-03-17T12:52:52.415" v="285" actId="571"/>
          <ac:spMkLst>
            <pc:docMk/>
            <pc:sldMk cId="160959922" sldId="1617"/>
            <ac:spMk id="171" creationId="{1CE5052F-B0E6-4F48-9E2E-ED7196502E43}"/>
          </ac:spMkLst>
        </pc:spChg>
        <pc:spChg chg="add mod">
          <ac:chgData name="" userId="4926d2b407f31d77" providerId="LiveId" clId="{BAA73CDB-95AB-4715-8D89-C0F9A1DA77ED}" dt="2021-03-17T12:52:55.166" v="287" actId="571"/>
          <ac:spMkLst>
            <pc:docMk/>
            <pc:sldMk cId="160959922" sldId="1617"/>
            <ac:spMk id="180" creationId="{748A655D-6226-4E89-9BBF-4AAB0B870FC0}"/>
          </ac:spMkLst>
        </pc:spChg>
        <pc:spChg chg="add mod">
          <ac:chgData name="" userId="4926d2b407f31d77" providerId="LiveId" clId="{BAA73CDB-95AB-4715-8D89-C0F9A1DA77ED}" dt="2021-03-17T12:53:24.250" v="295" actId="12789"/>
          <ac:spMkLst>
            <pc:docMk/>
            <pc:sldMk cId="160959922" sldId="1617"/>
            <ac:spMk id="181" creationId="{13C30312-F54D-4124-A7C2-E4084E412471}"/>
          </ac:spMkLst>
        </pc:spChg>
        <pc:grpChg chg="add mod ord">
          <ac:chgData name="" userId="4926d2b407f31d77" providerId="LiveId" clId="{BAA73CDB-95AB-4715-8D89-C0F9A1DA77ED}" dt="2021-03-17T12:50:18.532" v="264" actId="167"/>
          <ac:grpSpMkLst>
            <pc:docMk/>
            <pc:sldMk cId="160959922" sldId="1617"/>
            <ac:grpSpMk id="4" creationId="{B617FCFD-227A-4736-899D-54D43CEACAA9}"/>
          </ac:grpSpMkLst>
        </pc:grpChg>
        <pc:grpChg chg="del mod ord">
          <ac:chgData name="" userId="4926d2b407f31d77" providerId="LiveId" clId="{BAA73CDB-95AB-4715-8D89-C0F9A1DA77ED}" dt="2021-03-17T12:05:46.909" v="40" actId="165"/>
          <ac:grpSpMkLst>
            <pc:docMk/>
            <pc:sldMk cId="160959922" sldId="1617"/>
            <ac:grpSpMk id="6" creationId="{82F270B6-45AF-4695-BC9B-D229955774EA}"/>
          </ac:grpSpMkLst>
        </pc:grpChg>
        <pc:grpChg chg="add del mod">
          <ac:chgData name="" userId="4926d2b407f31d77" providerId="LiveId" clId="{BAA73CDB-95AB-4715-8D89-C0F9A1DA77ED}" dt="2021-03-17T12:53:56.037" v="305" actId="165"/>
          <ac:grpSpMkLst>
            <pc:docMk/>
            <pc:sldMk cId="160959922" sldId="1617"/>
            <ac:grpSpMk id="8" creationId="{6FCC6FA1-E89C-4FDA-95FA-F0CEC15C58AB}"/>
          </ac:grpSpMkLst>
        </pc:grpChg>
        <pc:grpChg chg="del">
          <ac:chgData name="" userId="4926d2b407f31d77" providerId="LiveId" clId="{BAA73CDB-95AB-4715-8D89-C0F9A1DA77ED}" dt="2021-03-17T12:06:25.469" v="46" actId="478"/>
          <ac:grpSpMkLst>
            <pc:docMk/>
            <pc:sldMk cId="160959922" sldId="1617"/>
            <ac:grpSpMk id="11" creationId="{9E618F2D-819E-4716-A4ED-80B9EC1C9CDC}"/>
          </ac:grpSpMkLst>
        </pc:grpChg>
        <pc:grpChg chg="del">
          <ac:chgData name="" userId="4926d2b407f31d77" providerId="LiveId" clId="{BAA73CDB-95AB-4715-8D89-C0F9A1DA77ED}" dt="2021-03-17T12:46:51.846" v="230" actId="478"/>
          <ac:grpSpMkLst>
            <pc:docMk/>
            <pc:sldMk cId="160959922" sldId="1617"/>
            <ac:grpSpMk id="51" creationId="{02726B30-C6EF-46A4-823A-04A19FA07C52}"/>
          </ac:grpSpMkLst>
        </pc:grpChg>
        <pc:grpChg chg="add del">
          <ac:chgData name="" userId="4926d2b407f31d77" providerId="LiveId" clId="{BAA73CDB-95AB-4715-8D89-C0F9A1DA77ED}" dt="2021-03-17T12:45:54.878" v="210" actId="478"/>
          <ac:grpSpMkLst>
            <pc:docMk/>
            <pc:sldMk cId="160959922" sldId="1617"/>
            <ac:grpSpMk id="158" creationId="{463472B0-3395-4416-95CC-AC8C7F430E78}"/>
          </ac:grpSpMkLst>
        </pc:grpChg>
        <pc:grpChg chg="add del mod">
          <ac:chgData name="" userId="4926d2b407f31d77" providerId="LiveId" clId="{BAA73CDB-95AB-4715-8D89-C0F9A1DA77ED}" dt="2021-03-17T12:46:35.582" v="225" actId="478"/>
          <ac:grpSpMkLst>
            <pc:docMk/>
            <pc:sldMk cId="160959922" sldId="1617"/>
            <ac:grpSpMk id="163" creationId="{AECDAC26-0FFD-48CE-B57D-8785F09E37B9}"/>
          </ac:grpSpMkLst>
        </pc:grpChg>
        <pc:grpChg chg="add mod">
          <ac:chgData name="" userId="4926d2b407f31d77" providerId="LiveId" clId="{BAA73CDB-95AB-4715-8D89-C0F9A1DA77ED}" dt="2021-03-17T12:52:55.166" v="287" actId="571"/>
          <ac:grpSpMkLst>
            <pc:docMk/>
            <pc:sldMk cId="160959922" sldId="1617"/>
            <ac:grpSpMk id="172" creationId="{BC16F8CA-4330-41BF-B655-482917E4DA33}"/>
          </ac:grpSpMkLst>
        </pc:grpChg>
        <pc:picChg chg="mod topLvl">
          <ac:chgData name="" userId="4926d2b407f31d77" providerId="LiveId" clId="{BAA73CDB-95AB-4715-8D89-C0F9A1DA77ED}" dt="2021-03-17T12:46:58.973" v="231" actId="1076"/>
          <ac:picMkLst>
            <pc:docMk/>
            <pc:sldMk cId="160959922" sldId="1617"/>
            <ac:picMk id="165" creationId="{D6C828D7-64DD-48E3-8594-D7A18BAE279B}"/>
          </ac:picMkLst>
        </pc:picChg>
        <pc:picChg chg="del">
          <ac:chgData name="" userId="4926d2b407f31d77" providerId="LiveId" clId="{BAA73CDB-95AB-4715-8D89-C0F9A1DA77ED}" dt="2021-03-17T12:46:28.494" v="223" actId="478"/>
          <ac:picMkLst>
            <pc:docMk/>
            <pc:sldMk cId="160959922" sldId="1617"/>
            <ac:picMk id="166" creationId="{1A0B9EE0-4524-448B-B223-74660896D059}"/>
          </ac:picMkLst>
        </pc:picChg>
        <pc:picChg chg="del">
          <ac:chgData name="" userId="4926d2b407f31d77" providerId="LiveId" clId="{BAA73CDB-95AB-4715-8D89-C0F9A1DA77ED}" dt="2021-03-17T12:46:26.750" v="222" actId="478"/>
          <ac:picMkLst>
            <pc:docMk/>
            <pc:sldMk cId="160959922" sldId="1617"/>
            <ac:picMk id="167" creationId="{2C95A435-EBB5-4169-8FC1-FEBA909A078E}"/>
          </ac:picMkLst>
        </pc:picChg>
        <pc:picChg chg="add del mod topLvl">
          <ac:chgData name="" userId="4926d2b407f31d77" providerId="LiveId" clId="{BAA73CDB-95AB-4715-8D89-C0F9A1DA77ED}" dt="2021-03-17T12:58:11.398" v="368" actId="478"/>
          <ac:picMkLst>
            <pc:docMk/>
            <pc:sldMk cId="160959922" sldId="1617"/>
            <ac:picMk id="182" creationId="{4FF1D5D3-2674-4CCF-B262-184ABA18FB9C}"/>
          </ac:picMkLst>
        </pc:picChg>
        <pc:picChg chg="add del mod topLvl">
          <ac:chgData name="" userId="4926d2b407f31d77" providerId="LiveId" clId="{BAA73CDB-95AB-4715-8D89-C0F9A1DA77ED}" dt="2021-03-17T12:58:11.398" v="368" actId="478"/>
          <ac:picMkLst>
            <pc:docMk/>
            <pc:sldMk cId="160959922" sldId="1617"/>
            <ac:picMk id="183" creationId="{6983DF16-9E25-48F5-A910-73E4AA6EF660}"/>
          </ac:picMkLst>
        </pc:picChg>
        <pc:picChg chg="add del mod topLvl">
          <ac:chgData name="" userId="4926d2b407f31d77" providerId="LiveId" clId="{BAA73CDB-95AB-4715-8D89-C0F9A1DA77ED}" dt="2021-03-17T12:58:11.398" v="368" actId="478"/>
          <ac:picMkLst>
            <pc:docMk/>
            <pc:sldMk cId="160959922" sldId="1617"/>
            <ac:picMk id="184" creationId="{0D8AD177-6DFB-4BEC-9C34-8965ED8292B1}"/>
          </ac:picMkLst>
        </pc:picChg>
        <pc:picChg chg="add del mod topLvl">
          <ac:chgData name="" userId="4926d2b407f31d77" providerId="LiveId" clId="{BAA73CDB-95AB-4715-8D89-C0F9A1DA77ED}" dt="2021-03-17T12:58:11.398" v="368" actId="478"/>
          <ac:picMkLst>
            <pc:docMk/>
            <pc:sldMk cId="160959922" sldId="1617"/>
            <ac:picMk id="185" creationId="{375AE9F7-3485-4EB0-BD54-DA9337486236}"/>
          </ac:picMkLst>
        </pc:picChg>
        <pc:picChg chg="add mod">
          <ac:chgData name="" userId="4926d2b407f31d77" providerId="LiveId" clId="{BAA73CDB-95AB-4715-8D89-C0F9A1DA77ED}" dt="2021-03-17T12:58:17.614" v="369" actId="1076"/>
          <ac:picMkLst>
            <pc:docMk/>
            <pc:sldMk cId="160959922" sldId="1617"/>
            <ac:picMk id="186" creationId="{5CD7607C-2E0E-4F95-A661-5C8204480C00}"/>
          </ac:picMkLst>
        </pc:picChg>
        <pc:picChg chg="add mod">
          <ac:chgData name="" userId="4926d2b407f31d77" providerId="LiveId" clId="{BAA73CDB-95AB-4715-8D89-C0F9A1DA77ED}" dt="2021-03-17T12:58:17.614" v="369" actId="1076"/>
          <ac:picMkLst>
            <pc:docMk/>
            <pc:sldMk cId="160959922" sldId="1617"/>
            <ac:picMk id="187" creationId="{0380AA37-4788-4F57-8669-4F0EAAAE7EDA}"/>
          </ac:picMkLst>
        </pc:picChg>
        <pc:picChg chg="add mod">
          <ac:chgData name="" userId="4926d2b407f31d77" providerId="LiveId" clId="{BAA73CDB-95AB-4715-8D89-C0F9A1DA77ED}" dt="2021-03-17T12:58:17.614" v="369" actId="1076"/>
          <ac:picMkLst>
            <pc:docMk/>
            <pc:sldMk cId="160959922" sldId="1617"/>
            <ac:picMk id="188" creationId="{48039AA9-9E35-4463-B1DB-EEF80CDA2525}"/>
          </ac:picMkLst>
        </pc:picChg>
        <pc:picChg chg="add mod">
          <ac:chgData name="" userId="4926d2b407f31d77" providerId="LiveId" clId="{BAA73CDB-95AB-4715-8D89-C0F9A1DA77ED}" dt="2021-03-17T12:58:17.614" v="369" actId="1076"/>
          <ac:picMkLst>
            <pc:docMk/>
            <pc:sldMk cId="160959922" sldId="1617"/>
            <ac:picMk id="189" creationId="{1A9F938B-D06C-4F9D-8549-6A6EE14BBED7}"/>
          </ac:picMkLst>
        </pc:picChg>
        <pc:cxnChg chg="del">
          <ac:chgData name="" userId="4926d2b407f31d77" providerId="LiveId" clId="{BAA73CDB-95AB-4715-8D89-C0F9A1DA77ED}" dt="2021-03-17T12:06:25.469" v="46" actId="478"/>
          <ac:cxnSpMkLst>
            <pc:docMk/>
            <pc:sldMk cId="160959922" sldId="1617"/>
            <ac:cxnSpMk id="5" creationId="{74EA66CF-CCE0-4537-859C-2F254B4E5DA9}"/>
          </ac:cxnSpMkLst>
        </pc:cxnChg>
        <pc:cxnChg chg="del mod">
          <ac:chgData name="" userId="4926d2b407f31d77" providerId="LiveId" clId="{BAA73CDB-95AB-4715-8D89-C0F9A1DA77ED}" dt="2021-03-17T12:06:25.469" v="46" actId="478"/>
          <ac:cxnSpMkLst>
            <pc:docMk/>
            <pc:sldMk cId="160959922" sldId="1617"/>
            <ac:cxnSpMk id="157" creationId="{BBCE88BD-1F3D-4E19-AD14-BD070B41502D}"/>
          </ac:cxnSpMkLst>
        </pc:cxnChg>
      </pc:sldChg>
    </pc:docChg>
  </pc:docChgLst>
  <pc:docChgLst>
    <pc:chgData name="Hamlet Markarian" userId="4926d2b407f31d77" providerId="LiveId" clId="{BF1D10A6-C8B8-447A-AA6D-231578894E43}"/>
    <pc:docChg chg="undo redo custSel addSld delSld modSld sldOrd addMainMaster delMainMaster modMainMaster">
      <pc:chgData name="Hamlet Markarian" userId="4926d2b407f31d77" providerId="LiveId" clId="{BF1D10A6-C8B8-447A-AA6D-231578894E43}" dt="2021-06-09T14:43:05.882" v="1609" actId="207"/>
      <pc:docMkLst>
        <pc:docMk/>
      </pc:docMkLst>
      <pc:sldChg chg="add del">
        <pc:chgData name="Hamlet Markarian" userId="4926d2b407f31d77" providerId="LiveId" clId="{BF1D10A6-C8B8-447A-AA6D-231578894E43}" dt="2021-06-09T06:43:25.633" v="411" actId="2696"/>
        <pc:sldMkLst>
          <pc:docMk/>
          <pc:sldMk cId="2211221351" sldId="1692"/>
        </pc:sldMkLst>
      </pc:sldChg>
      <pc:sldChg chg="add del">
        <pc:chgData name="Hamlet Markarian" userId="4926d2b407f31d77" providerId="LiveId" clId="{BF1D10A6-C8B8-447A-AA6D-231578894E43}" dt="2021-06-09T06:43:25.633" v="411" actId="2696"/>
        <pc:sldMkLst>
          <pc:docMk/>
          <pc:sldMk cId="1677607984" sldId="1693"/>
        </pc:sldMkLst>
      </pc:sldChg>
      <pc:sldChg chg="add del">
        <pc:chgData name="Hamlet Markarian" userId="4926d2b407f31d77" providerId="LiveId" clId="{BF1D10A6-C8B8-447A-AA6D-231578894E43}" dt="2021-06-09T06:43:25.633" v="411" actId="2696"/>
        <pc:sldMkLst>
          <pc:docMk/>
          <pc:sldMk cId="3613713063" sldId="1694"/>
        </pc:sldMkLst>
      </pc:sldChg>
      <pc:sldChg chg="add del">
        <pc:chgData name="Hamlet Markarian" userId="4926d2b407f31d77" providerId="LiveId" clId="{BF1D10A6-C8B8-447A-AA6D-231578894E43}" dt="2021-06-09T06:43:25.633" v="411" actId="2696"/>
        <pc:sldMkLst>
          <pc:docMk/>
          <pc:sldMk cId="2036689516" sldId="1695"/>
        </pc:sldMkLst>
      </pc:sldChg>
      <pc:sldChg chg="add del">
        <pc:chgData name="Hamlet Markarian" userId="4926d2b407f31d77" providerId="LiveId" clId="{BF1D10A6-C8B8-447A-AA6D-231578894E43}" dt="2021-06-09T06:43:25.633" v="411" actId="2696"/>
        <pc:sldMkLst>
          <pc:docMk/>
          <pc:sldMk cId="1457580073" sldId="1696"/>
        </pc:sldMkLst>
      </pc:sldChg>
      <pc:sldChg chg="add del">
        <pc:chgData name="Hamlet Markarian" userId="4926d2b407f31d77" providerId="LiveId" clId="{BF1D10A6-C8B8-447A-AA6D-231578894E43}" dt="2021-06-09T06:43:25.633" v="411" actId="2696"/>
        <pc:sldMkLst>
          <pc:docMk/>
          <pc:sldMk cId="1199437748" sldId="1697"/>
        </pc:sldMkLst>
      </pc:sldChg>
      <pc:sldChg chg="add del">
        <pc:chgData name="Hamlet Markarian" userId="4926d2b407f31d77" providerId="LiveId" clId="{BF1D10A6-C8B8-447A-AA6D-231578894E43}" dt="2021-06-09T06:43:25.633" v="411" actId="2696"/>
        <pc:sldMkLst>
          <pc:docMk/>
          <pc:sldMk cId="1812646378" sldId="1698"/>
        </pc:sldMkLst>
      </pc:sldChg>
      <pc:sldChg chg="add del">
        <pc:chgData name="Hamlet Markarian" userId="4926d2b407f31d77" providerId="LiveId" clId="{BF1D10A6-C8B8-447A-AA6D-231578894E43}" dt="2021-06-09T06:43:25.633" v="411" actId="2696"/>
        <pc:sldMkLst>
          <pc:docMk/>
          <pc:sldMk cId="1511626636" sldId="1700"/>
        </pc:sldMkLst>
      </pc:sldChg>
      <pc:sldChg chg="add del">
        <pc:chgData name="Hamlet Markarian" userId="4926d2b407f31d77" providerId="LiveId" clId="{BF1D10A6-C8B8-447A-AA6D-231578894E43}" dt="2021-06-09T06:43:25.633" v="411" actId="2696"/>
        <pc:sldMkLst>
          <pc:docMk/>
          <pc:sldMk cId="3668388227" sldId="1703"/>
        </pc:sldMkLst>
      </pc:sldChg>
      <pc:sldChg chg="add del">
        <pc:chgData name="Hamlet Markarian" userId="4926d2b407f31d77" providerId="LiveId" clId="{BF1D10A6-C8B8-447A-AA6D-231578894E43}" dt="2021-06-09T06:43:25.633" v="411" actId="2696"/>
        <pc:sldMkLst>
          <pc:docMk/>
          <pc:sldMk cId="2008391954" sldId="1704"/>
        </pc:sldMkLst>
      </pc:sldChg>
      <pc:sldChg chg="add del">
        <pc:chgData name="Hamlet Markarian" userId="4926d2b407f31d77" providerId="LiveId" clId="{BF1D10A6-C8B8-447A-AA6D-231578894E43}" dt="2021-06-09T06:43:25.633" v="411" actId="2696"/>
        <pc:sldMkLst>
          <pc:docMk/>
          <pc:sldMk cId="3322737892" sldId="1705"/>
        </pc:sldMkLst>
      </pc:sldChg>
      <pc:sldChg chg="add del">
        <pc:chgData name="Hamlet Markarian" userId="4926d2b407f31d77" providerId="LiveId" clId="{BF1D10A6-C8B8-447A-AA6D-231578894E43}" dt="2021-06-09T06:43:25.633" v="411" actId="2696"/>
        <pc:sldMkLst>
          <pc:docMk/>
          <pc:sldMk cId="3298464055" sldId="1706"/>
        </pc:sldMkLst>
      </pc:sldChg>
      <pc:sldChg chg="add del">
        <pc:chgData name="Hamlet Markarian" userId="4926d2b407f31d77" providerId="LiveId" clId="{BF1D10A6-C8B8-447A-AA6D-231578894E43}" dt="2021-06-09T06:43:25.633" v="411" actId="2696"/>
        <pc:sldMkLst>
          <pc:docMk/>
          <pc:sldMk cId="4001584599" sldId="1708"/>
        </pc:sldMkLst>
      </pc:sldChg>
      <pc:sldChg chg="add del">
        <pc:chgData name="Hamlet Markarian" userId="4926d2b407f31d77" providerId="LiveId" clId="{BF1D10A6-C8B8-447A-AA6D-231578894E43}" dt="2021-06-09T06:43:25.633" v="411" actId="2696"/>
        <pc:sldMkLst>
          <pc:docMk/>
          <pc:sldMk cId="4177111384" sldId="1709"/>
        </pc:sldMkLst>
      </pc:sldChg>
      <pc:sldChg chg="add del">
        <pc:chgData name="Hamlet Markarian" userId="4926d2b407f31d77" providerId="LiveId" clId="{BF1D10A6-C8B8-447A-AA6D-231578894E43}" dt="2021-06-09T06:43:25.633" v="411" actId="2696"/>
        <pc:sldMkLst>
          <pc:docMk/>
          <pc:sldMk cId="1432003819" sldId="1710"/>
        </pc:sldMkLst>
      </pc:sldChg>
      <pc:sldChg chg="add del">
        <pc:chgData name="Hamlet Markarian" userId="4926d2b407f31d77" providerId="LiveId" clId="{BF1D10A6-C8B8-447A-AA6D-231578894E43}" dt="2021-06-09T06:43:25.633" v="411" actId="2696"/>
        <pc:sldMkLst>
          <pc:docMk/>
          <pc:sldMk cId="4166193801" sldId="1711"/>
        </pc:sldMkLst>
      </pc:sldChg>
      <pc:sldChg chg="add del">
        <pc:chgData name="Hamlet Markarian" userId="4926d2b407f31d77" providerId="LiveId" clId="{BF1D10A6-C8B8-447A-AA6D-231578894E43}" dt="2021-06-09T06:43:25.633" v="411" actId="2696"/>
        <pc:sldMkLst>
          <pc:docMk/>
          <pc:sldMk cId="571401354" sldId="1713"/>
        </pc:sldMkLst>
      </pc:sldChg>
      <pc:sldChg chg="add del">
        <pc:chgData name="Hamlet Markarian" userId="4926d2b407f31d77" providerId="LiveId" clId="{BF1D10A6-C8B8-447A-AA6D-231578894E43}" dt="2021-06-09T06:43:25.633" v="411" actId="2696"/>
        <pc:sldMkLst>
          <pc:docMk/>
          <pc:sldMk cId="3611028310" sldId="1714"/>
        </pc:sldMkLst>
      </pc:sldChg>
      <pc:sldChg chg="add del">
        <pc:chgData name="Hamlet Markarian" userId="4926d2b407f31d77" providerId="LiveId" clId="{BF1D10A6-C8B8-447A-AA6D-231578894E43}" dt="2021-06-09T06:43:25.633" v="411" actId="2696"/>
        <pc:sldMkLst>
          <pc:docMk/>
          <pc:sldMk cId="457929554" sldId="1715"/>
        </pc:sldMkLst>
      </pc:sldChg>
      <pc:sldChg chg="add del">
        <pc:chgData name="Hamlet Markarian" userId="4926d2b407f31d77" providerId="LiveId" clId="{BF1D10A6-C8B8-447A-AA6D-231578894E43}" dt="2021-06-09T06:43:25.633" v="411" actId="2696"/>
        <pc:sldMkLst>
          <pc:docMk/>
          <pc:sldMk cId="569570153" sldId="1716"/>
        </pc:sldMkLst>
      </pc:sldChg>
      <pc:sldChg chg="add del">
        <pc:chgData name="Hamlet Markarian" userId="4926d2b407f31d77" providerId="LiveId" clId="{BF1D10A6-C8B8-447A-AA6D-231578894E43}" dt="2021-06-09T06:43:25.633" v="411" actId="2696"/>
        <pc:sldMkLst>
          <pc:docMk/>
          <pc:sldMk cId="1683007520" sldId="1717"/>
        </pc:sldMkLst>
      </pc:sldChg>
      <pc:sldChg chg="add del">
        <pc:chgData name="Hamlet Markarian" userId="4926d2b407f31d77" providerId="LiveId" clId="{BF1D10A6-C8B8-447A-AA6D-231578894E43}" dt="2021-06-09T06:43:25.633" v="411" actId="2696"/>
        <pc:sldMkLst>
          <pc:docMk/>
          <pc:sldMk cId="499043720" sldId="1718"/>
        </pc:sldMkLst>
      </pc:sldChg>
      <pc:sldChg chg="add del">
        <pc:chgData name="Hamlet Markarian" userId="4926d2b407f31d77" providerId="LiveId" clId="{BF1D10A6-C8B8-447A-AA6D-231578894E43}" dt="2021-06-09T06:43:25.633" v="411" actId="2696"/>
        <pc:sldMkLst>
          <pc:docMk/>
          <pc:sldMk cId="2046517887" sldId="1719"/>
        </pc:sldMkLst>
      </pc:sldChg>
      <pc:sldChg chg="add del">
        <pc:chgData name="Hamlet Markarian" userId="4926d2b407f31d77" providerId="LiveId" clId="{BF1D10A6-C8B8-447A-AA6D-231578894E43}" dt="2021-06-09T06:43:25.633" v="411" actId="2696"/>
        <pc:sldMkLst>
          <pc:docMk/>
          <pc:sldMk cId="4186019435" sldId="1721"/>
        </pc:sldMkLst>
      </pc:sldChg>
      <pc:sldChg chg="add del">
        <pc:chgData name="Hamlet Markarian" userId="4926d2b407f31d77" providerId="LiveId" clId="{BF1D10A6-C8B8-447A-AA6D-231578894E43}" dt="2021-06-09T06:43:25.633" v="411" actId="2696"/>
        <pc:sldMkLst>
          <pc:docMk/>
          <pc:sldMk cId="2938695749" sldId="1722"/>
        </pc:sldMkLst>
      </pc:sldChg>
      <pc:sldChg chg="add del">
        <pc:chgData name="Hamlet Markarian" userId="4926d2b407f31d77" providerId="LiveId" clId="{BF1D10A6-C8B8-447A-AA6D-231578894E43}" dt="2021-06-09T06:43:25.633" v="411" actId="2696"/>
        <pc:sldMkLst>
          <pc:docMk/>
          <pc:sldMk cId="3337764172" sldId="1724"/>
        </pc:sldMkLst>
      </pc:sldChg>
      <pc:sldChg chg="add del">
        <pc:chgData name="Hamlet Markarian" userId="4926d2b407f31d77" providerId="LiveId" clId="{BF1D10A6-C8B8-447A-AA6D-231578894E43}" dt="2021-06-09T06:43:25.633" v="411" actId="2696"/>
        <pc:sldMkLst>
          <pc:docMk/>
          <pc:sldMk cId="3014397022" sldId="1725"/>
        </pc:sldMkLst>
      </pc:sldChg>
      <pc:sldChg chg="add del">
        <pc:chgData name="Hamlet Markarian" userId="4926d2b407f31d77" providerId="LiveId" clId="{BF1D10A6-C8B8-447A-AA6D-231578894E43}" dt="2021-06-09T06:43:25.633" v="411" actId="2696"/>
        <pc:sldMkLst>
          <pc:docMk/>
          <pc:sldMk cId="687184945" sldId="1726"/>
        </pc:sldMkLst>
      </pc:sldChg>
      <pc:sldChg chg="add del">
        <pc:chgData name="Hamlet Markarian" userId="4926d2b407f31d77" providerId="LiveId" clId="{BF1D10A6-C8B8-447A-AA6D-231578894E43}" dt="2021-06-09T06:43:25.633" v="411" actId="2696"/>
        <pc:sldMkLst>
          <pc:docMk/>
          <pc:sldMk cId="4038959978" sldId="1727"/>
        </pc:sldMkLst>
      </pc:sldChg>
      <pc:sldChg chg="add del">
        <pc:chgData name="Hamlet Markarian" userId="4926d2b407f31d77" providerId="LiveId" clId="{BF1D10A6-C8B8-447A-AA6D-231578894E43}" dt="2021-06-09T06:43:25.633" v="411" actId="2696"/>
        <pc:sldMkLst>
          <pc:docMk/>
          <pc:sldMk cId="3749442391" sldId="1728"/>
        </pc:sldMkLst>
      </pc:sldChg>
      <pc:sldChg chg="add del">
        <pc:chgData name="Hamlet Markarian" userId="4926d2b407f31d77" providerId="LiveId" clId="{BF1D10A6-C8B8-447A-AA6D-231578894E43}" dt="2021-06-09T06:43:25.633" v="411" actId="2696"/>
        <pc:sldMkLst>
          <pc:docMk/>
          <pc:sldMk cId="2308343190" sldId="1729"/>
        </pc:sldMkLst>
      </pc:sldChg>
      <pc:sldChg chg="add del">
        <pc:chgData name="Hamlet Markarian" userId="4926d2b407f31d77" providerId="LiveId" clId="{BF1D10A6-C8B8-447A-AA6D-231578894E43}" dt="2021-06-09T06:43:25.633" v="411" actId="2696"/>
        <pc:sldMkLst>
          <pc:docMk/>
          <pc:sldMk cId="2132084599" sldId="1730"/>
        </pc:sldMkLst>
      </pc:sldChg>
      <pc:sldChg chg="add del">
        <pc:chgData name="Hamlet Markarian" userId="4926d2b407f31d77" providerId="LiveId" clId="{BF1D10A6-C8B8-447A-AA6D-231578894E43}" dt="2021-06-09T06:43:25.633" v="411" actId="2696"/>
        <pc:sldMkLst>
          <pc:docMk/>
          <pc:sldMk cId="2738817659" sldId="1732"/>
        </pc:sldMkLst>
      </pc:sldChg>
      <pc:sldChg chg="add del">
        <pc:chgData name="Hamlet Markarian" userId="4926d2b407f31d77" providerId="LiveId" clId="{BF1D10A6-C8B8-447A-AA6D-231578894E43}" dt="2021-06-09T06:43:25.633" v="411" actId="2696"/>
        <pc:sldMkLst>
          <pc:docMk/>
          <pc:sldMk cId="4201522105" sldId="1733"/>
        </pc:sldMkLst>
      </pc:sldChg>
      <pc:sldChg chg="add del">
        <pc:chgData name="Hamlet Markarian" userId="4926d2b407f31d77" providerId="LiveId" clId="{BF1D10A6-C8B8-447A-AA6D-231578894E43}" dt="2021-06-09T06:43:25.633" v="411" actId="2696"/>
        <pc:sldMkLst>
          <pc:docMk/>
          <pc:sldMk cId="3018089240" sldId="1735"/>
        </pc:sldMkLst>
      </pc:sldChg>
      <pc:sldChg chg="add del">
        <pc:chgData name="Hamlet Markarian" userId="4926d2b407f31d77" providerId="LiveId" clId="{BF1D10A6-C8B8-447A-AA6D-231578894E43}" dt="2021-06-09T06:43:25.633" v="411" actId="2696"/>
        <pc:sldMkLst>
          <pc:docMk/>
          <pc:sldMk cId="867255513" sldId="1736"/>
        </pc:sldMkLst>
      </pc:sldChg>
      <pc:sldChg chg="modSp add del mod ord">
        <pc:chgData name="Hamlet Markarian" userId="4926d2b407f31d77" providerId="LiveId" clId="{BF1D10A6-C8B8-447A-AA6D-231578894E43}" dt="2021-06-09T12:45:56.537" v="520" actId="404"/>
        <pc:sldMkLst>
          <pc:docMk/>
          <pc:sldMk cId="2089435669" sldId="1738"/>
        </pc:sldMkLst>
        <pc:spChg chg="mod">
          <ac:chgData name="Hamlet Markarian" userId="4926d2b407f31d77" providerId="LiveId" clId="{BF1D10A6-C8B8-447A-AA6D-231578894E43}" dt="2021-06-09T12:45:56.537" v="520" actId="404"/>
          <ac:spMkLst>
            <pc:docMk/>
            <pc:sldMk cId="2089435669" sldId="1738"/>
            <ac:spMk id="14" creationId="{8C0A38DE-7E13-4312-9AFA-866AA71C4C95}"/>
          </ac:spMkLst>
        </pc:spChg>
      </pc:sldChg>
      <pc:sldChg chg="add del">
        <pc:chgData name="Hamlet Markarian" userId="4926d2b407f31d77" providerId="LiveId" clId="{BF1D10A6-C8B8-447A-AA6D-231578894E43}" dt="2021-06-09T06:43:25.633" v="411" actId="2696"/>
        <pc:sldMkLst>
          <pc:docMk/>
          <pc:sldMk cId="3118411194" sldId="1740"/>
        </pc:sldMkLst>
      </pc:sldChg>
      <pc:sldChg chg="modSp add del mod">
        <pc:chgData name="Hamlet Markarian" userId="4926d2b407f31d77" providerId="LiveId" clId="{BF1D10A6-C8B8-447A-AA6D-231578894E43}" dt="2021-06-09T06:43:25.633" v="411" actId="2696"/>
        <pc:sldMkLst>
          <pc:docMk/>
          <pc:sldMk cId="462500676" sldId="1741"/>
        </pc:sldMkLst>
        <pc:spChg chg="mod">
          <ac:chgData name="Hamlet Markarian" userId="4926d2b407f31d77" providerId="LiveId" clId="{BF1D10A6-C8B8-447A-AA6D-231578894E43}" dt="2021-06-09T05:55:40.945" v="1" actId="6549"/>
          <ac:spMkLst>
            <pc:docMk/>
            <pc:sldMk cId="462500676" sldId="1741"/>
            <ac:spMk id="14" creationId="{8C0A38DE-7E13-4312-9AFA-866AA71C4C95}"/>
          </ac:spMkLst>
        </pc:spChg>
      </pc:sldChg>
      <pc:sldChg chg="add del">
        <pc:chgData name="Hamlet Markarian" userId="4926d2b407f31d77" providerId="LiveId" clId="{BF1D10A6-C8B8-447A-AA6D-231578894E43}" dt="2021-06-09T06:43:25.633" v="411" actId="2696"/>
        <pc:sldMkLst>
          <pc:docMk/>
          <pc:sldMk cId="1941825098" sldId="1742"/>
        </pc:sldMkLst>
      </pc:sldChg>
      <pc:sldChg chg="modSp add del mod">
        <pc:chgData name="Hamlet Markarian" userId="4926d2b407f31d77" providerId="LiveId" clId="{BF1D10A6-C8B8-447A-AA6D-231578894E43}" dt="2021-06-09T06:43:25.633" v="411" actId="2696"/>
        <pc:sldMkLst>
          <pc:docMk/>
          <pc:sldMk cId="429991259" sldId="1743"/>
        </pc:sldMkLst>
        <pc:spChg chg="mod">
          <ac:chgData name="Hamlet Markarian" userId="4926d2b407f31d77" providerId="LiveId" clId="{BF1D10A6-C8B8-447A-AA6D-231578894E43}" dt="2021-06-09T05:56:12.041" v="3" actId="207"/>
          <ac:spMkLst>
            <pc:docMk/>
            <pc:sldMk cId="429991259" sldId="1743"/>
            <ac:spMk id="8" creationId="{A3D43B73-2B0A-4CDF-8104-3D3F930D4D40}"/>
          </ac:spMkLst>
        </pc:spChg>
      </pc:sldChg>
      <pc:sldChg chg="addSp delSp modSp add mod ord modTransition modClrScheme chgLayout">
        <pc:chgData name="Hamlet Markarian" userId="4926d2b407f31d77" providerId="LiveId" clId="{BF1D10A6-C8B8-447A-AA6D-231578894E43}" dt="2021-06-09T13:02:05.078" v="677" actId="167"/>
        <pc:sldMkLst>
          <pc:docMk/>
          <pc:sldMk cId="4205204138" sldId="1744"/>
        </pc:sldMkLst>
        <pc:spChg chg="add mod ord topLvl">
          <ac:chgData name="Hamlet Markarian" userId="4926d2b407f31d77" providerId="LiveId" clId="{BF1D10A6-C8B8-447A-AA6D-231578894E43}" dt="2021-06-09T06:32:53.489" v="323" actId="207"/>
          <ac:spMkLst>
            <pc:docMk/>
            <pc:sldMk cId="4205204138" sldId="1744"/>
            <ac:spMk id="2" creationId="{F79174EE-33A2-492A-A856-FA951E8B2241}"/>
          </ac:spMkLst>
        </pc:spChg>
        <pc:spChg chg="add del mod">
          <ac:chgData name="Hamlet Markarian" userId="4926d2b407f31d77" providerId="LiveId" clId="{BF1D10A6-C8B8-447A-AA6D-231578894E43}" dt="2021-06-09T12:49:43.052" v="573"/>
          <ac:spMkLst>
            <pc:docMk/>
            <pc:sldMk cId="4205204138" sldId="1744"/>
            <ac:spMk id="3" creationId="{DBB2F31D-47C9-4A8E-8386-30258F9F6124}"/>
          </ac:spMkLst>
        </pc:spChg>
        <pc:spChg chg="add del mod">
          <ac:chgData name="Hamlet Markarian" userId="4926d2b407f31d77" providerId="LiveId" clId="{BF1D10A6-C8B8-447A-AA6D-231578894E43}" dt="2021-06-09T06:05:04.898" v="57"/>
          <ac:spMkLst>
            <pc:docMk/>
            <pc:sldMk cId="4205204138" sldId="1744"/>
            <ac:spMk id="4" creationId="{79704D80-3C50-403D-891A-644DE8622E95}"/>
          </ac:spMkLst>
        </pc:spChg>
        <pc:spChg chg="mod ord">
          <ac:chgData name="Hamlet Markarian" userId="4926d2b407f31d77" providerId="LiveId" clId="{BF1D10A6-C8B8-447A-AA6D-231578894E43}" dt="2021-06-09T12:46:33.700" v="524"/>
          <ac:spMkLst>
            <pc:docMk/>
            <pc:sldMk cId="4205204138" sldId="1744"/>
            <ac:spMk id="5" creationId="{BC01E833-A438-4C2A-AF28-2B402D7F80E5}"/>
          </ac:spMkLst>
        </pc:spChg>
        <pc:spChg chg="add del mod ord">
          <ac:chgData name="Hamlet Markarian" userId="4926d2b407f31d77" providerId="LiveId" clId="{BF1D10A6-C8B8-447A-AA6D-231578894E43}" dt="2021-06-09T06:33:27.794" v="325" actId="21"/>
          <ac:spMkLst>
            <pc:docMk/>
            <pc:sldMk cId="4205204138" sldId="1744"/>
            <ac:spMk id="11" creationId="{E62D3072-63F4-47B4-AB9B-4EC697EE7B0B}"/>
          </ac:spMkLst>
        </pc:spChg>
        <pc:spChg chg="add mod ord topLvl">
          <ac:chgData name="Hamlet Markarian" userId="4926d2b407f31d77" providerId="LiveId" clId="{BF1D10A6-C8B8-447A-AA6D-231578894E43}" dt="2021-06-09T06:03:16.960" v="44" actId="166"/>
          <ac:spMkLst>
            <pc:docMk/>
            <pc:sldMk cId="4205204138" sldId="1744"/>
            <ac:spMk id="20" creationId="{EE253AE2-CEC5-44BF-BD3C-531CE5765B8C}"/>
          </ac:spMkLst>
        </pc:spChg>
        <pc:spChg chg="add mod ord topLvl">
          <ac:chgData name="Hamlet Markarian" userId="4926d2b407f31d77" providerId="LiveId" clId="{BF1D10A6-C8B8-447A-AA6D-231578894E43}" dt="2021-06-09T06:27:38.887" v="293" actId="207"/>
          <ac:spMkLst>
            <pc:docMk/>
            <pc:sldMk cId="4205204138" sldId="1744"/>
            <ac:spMk id="21" creationId="{422FD1A8-A928-49E1-9616-FDD35BDE49CE}"/>
          </ac:spMkLst>
        </pc:spChg>
        <pc:spChg chg="add mod ord topLvl">
          <ac:chgData name="Hamlet Markarian" userId="4926d2b407f31d77" providerId="LiveId" clId="{BF1D10A6-C8B8-447A-AA6D-231578894E43}" dt="2021-06-09T06:32:39.922" v="321" actId="207"/>
          <ac:spMkLst>
            <pc:docMk/>
            <pc:sldMk cId="4205204138" sldId="1744"/>
            <ac:spMk id="22" creationId="{D55D8BA2-36E4-4E75-A3F2-CBFD7186FA97}"/>
          </ac:spMkLst>
        </pc:spChg>
        <pc:spChg chg="mod">
          <ac:chgData name="Hamlet Markarian" userId="4926d2b407f31d77" providerId="LiveId" clId="{BF1D10A6-C8B8-447A-AA6D-231578894E43}" dt="2021-06-09T12:49:35.065" v="571"/>
          <ac:spMkLst>
            <pc:docMk/>
            <pc:sldMk cId="4205204138" sldId="1744"/>
            <ac:spMk id="23" creationId="{06BF968B-C753-4BCD-BF97-9E3B446A1175}"/>
          </ac:spMkLst>
        </pc:spChg>
        <pc:spChg chg="del">
          <ac:chgData name="Hamlet Markarian" userId="4926d2b407f31d77" providerId="LiveId" clId="{BF1D10A6-C8B8-447A-AA6D-231578894E43}" dt="2021-06-09T05:57:09.471" v="7" actId="478"/>
          <ac:spMkLst>
            <pc:docMk/>
            <pc:sldMk cId="4205204138" sldId="1744"/>
            <ac:spMk id="24" creationId="{4462102D-A6E4-4048-BC7B-6D4B519A1794}"/>
          </ac:spMkLst>
        </pc:spChg>
        <pc:spChg chg="add del mod ord">
          <ac:chgData name="Hamlet Markarian" userId="4926d2b407f31d77" providerId="LiveId" clId="{BF1D10A6-C8B8-447A-AA6D-231578894E43}" dt="2021-06-09T12:51:13.623" v="584" actId="478"/>
          <ac:spMkLst>
            <pc:docMk/>
            <pc:sldMk cId="4205204138" sldId="1744"/>
            <ac:spMk id="25" creationId="{3A0607E4-1B0D-4B4C-B3B2-10C21616D985}"/>
          </ac:spMkLst>
        </pc:spChg>
        <pc:spChg chg="del">
          <ac:chgData name="Hamlet Markarian" userId="4926d2b407f31d77" providerId="LiveId" clId="{BF1D10A6-C8B8-447A-AA6D-231578894E43}" dt="2021-06-09T05:57:09.471" v="7" actId="478"/>
          <ac:spMkLst>
            <pc:docMk/>
            <pc:sldMk cId="4205204138" sldId="1744"/>
            <ac:spMk id="25" creationId="{BC8860A7-A654-4C97-9CEB-1AAB74ED6EBB}"/>
          </ac:spMkLst>
        </pc:spChg>
        <pc:spChg chg="add del mod ord">
          <ac:chgData name="Hamlet Markarian" userId="4926d2b407f31d77" providerId="LiveId" clId="{BF1D10A6-C8B8-447A-AA6D-231578894E43}" dt="2021-06-09T12:51:54.789" v="597" actId="167"/>
          <ac:spMkLst>
            <pc:docMk/>
            <pc:sldMk cId="4205204138" sldId="1744"/>
            <ac:spMk id="26" creationId="{7D958F8C-1181-46F0-9607-CC88656B8333}"/>
          </ac:spMkLst>
        </pc:spChg>
        <pc:spChg chg="del">
          <ac:chgData name="Hamlet Markarian" userId="4926d2b407f31d77" providerId="LiveId" clId="{BF1D10A6-C8B8-447A-AA6D-231578894E43}" dt="2021-06-09T05:57:09.471" v="7" actId="478"/>
          <ac:spMkLst>
            <pc:docMk/>
            <pc:sldMk cId="4205204138" sldId="1744"/>
            <ac:spMk id="26" creationId="{8D38B0AA-C424-40F7-B884-F5FC072755FF}"/>
          </ac:spMkLst>
        </pc:spChg>
        <pc:spChg chg="del">
          <ac:chgData name="Hamlet Markarian" userId="4926d2b407f31d77" providerId="LiveId" clId="{BF1D10A6-C8B8-447A-AA6D-231578894E43}" dt="2021-06-09T05:57:09.471" v="7" actId="478"/>
          <ac:spMkLst>
            <pc:docMk/>
            <pc:sldMk cId="4205204138" sldId="1744"/>
            <ac:spMk id="27" creationId="{0D899FF7-0F59-41A1-8E52-C37287F6DED3}"/>
          </ac:spMkLst>
        </pc:spChg>
        <pc:spChg chg="add del mod ord">
          <ac:chgData name="Hamlet Markarian" userId="4926d2b407f31d77" providerId="LiveId" clId="{BF1D10A6-C8B8-447A-AA6D-231578894E43}" dt="2021-06-09T12:51:07.112" v="582" actId="478"/>
          <ac:spMkLst>
            <pc:docMk/>
            <pc:sldMk cId="4205204138" sldId="1744"/>
            <ac:spMk id="27" creationId="{A690B132-1757-4DD0-A582-1C0AC8547EFA}"/>
          </ac:spMkLst>
        </pc:spChg>
        <pc:spChg chg="add del mod ord">
          <ac:chgData name="Hamlet Markarian" userId="4926d2b407f31d77" providerId="LiveId" clId="{BF1D10A6-C8B8-447A-AA6D-231578894E43}" dt="2021-06-09T12:51:54.789" v="597" actId="167"/>
          <ac:spMkLst>
            <pc:docMk/>
            <pc:sldMk cId="4205204138" sldId="1744"/>
            <ac:spMk id="28" creationId="{80A83A9F-F0FC-48D6-B7C7-8323AA2676BE}"/>
          </ac:spMkLst>
        </pc:spChg>
        <pc:spChg chg="add mod ord topLvl">
          <ac:chgData name="Hamlet Markarian" userId="4926d2b407f31d77" providerId="LiveId" clId="{BF1D10A6-C8B8-447A-AA6D-231578894E43}" dt="2021-06-09T12:46:55.660" v="528" actId="14100"/>
          <ac:spMkLst>
            <pc:docMk/>
            <pc:sldMk cId="4205204138" sldId="1744"/>
            <ac:spMk id="29" creationId="{7117E5D8-F283-447B-8CA7-C843E5485956}"/>
          </ac:spMkLst>
        </pc:spChg>
        <pc:spChg chg="add mod ord">
          <ac:chgData name="Hamlet Markarian" userId="4926d2b407f31d77" providerId="LiveId" clId="{BF1D10A6-C8B8-447A-AA6D-231578894E43}" dt="2021-06-09T12:51:32.656" v="589" actId="207"/>
          <ac:spMkLst>
            <pc:docMk/>
            <pc:sldMk cId="4205204138" sldId="1744"/>
            <ac:spMk id="30" creationId="{30BE7892-FAB4-4C35-8B6A-FE1954E59DEE}"/>
          </ac:spMkLst>
        </pc:spChg>
        <pc:spChg chg="add mod topLvl">
          <ac:chgData name="Hamlet Markarian" userId="4926d2b407f31d77" providerId="LiveId" clId="{BF1D10A6-C8B8-447A-AA6D-231578894E43}" dt="2021-06-09T12:47:01.256" v="534" actId="1036"/>
          <ac:spMkLst>
            <pc:docMk/>
            <pc:sldMk cId="4205204138" sldId="1744"/>
            <ac:spMk id="32" creationId="{7FB8C0CA-2811-4D85-BE2D-ADA8471CE68E}"/>
          </ac:spMkLst>
        </pc:spChg>
        <pc:spChg chg="add del mod ord">
          <ac:chgData name="Hamlet Markarian" userId="4926d2b407f31d77" providerId="LiveId" clId="{BF1D10A6-C8B8-447A-AA6D-231578894E43}" dt="2021-06-09T06:19:53.037" v="166" actId="478"/>
          <ac:spMkLst>
            <pc:docMk/>
            <pc:sldMk cId="4205204138" sldId="1744"/>
            <ac:spMk id="33" creationId="{5F525A86-B3D0-4873-9F7C-36E077D34525}"/>
          </ac:spMkLst>
        </pc:spChg>
        <pc:spChg chg="add del mod ord">
          <ac:chgData name="Hamlet Markarian" userId="4926d2b407f31d77" providerId="LiveId" clId="{BF1D10A6-C8B8-447A-AA6D-231578894E43}" dt="2021-06-09T12:51:18.567" v="585" actId="478"/>
          <ac:spMkLst>
            <pc:docMk/>
            <pc:sldMk cId="4205204138" sldId="1744"/>
            <ac:spMk id="33" creationId="{6612BC72-479B-4E0C-9CE8-DCE804323170}"/>
          </ac:spMkLst>
        </pc:spChg>
        <pc:spChg chg="add mod">
          <ac:chgData name="Hamlet Markarian" userId="4926d2b407f31d77" providerId="LiveId" clId="{BF1D10A6-C8B8-447A-AA6D-231578894E43}" dt="2021-06-09T12:56:17.240" v="636" actId="1036"/>
          <ac:spMkLst>
            <pc:docMk/>
            <pc:sldMk cId="4205204138" sldId="1744"/>
            <ac:spMk id="34" creationId="{8D39D343-1129-4D71-8A90-F23E78CC0EB0}"/>
          </ac:spMkLst>
        </pc:spChg>
        <pc:spChg chg="add del mod ord">
          <ac:chgData name="Hamlet Markarian" userId="4926d2b407f31d77" providerId="LiveId" clId="{BF1D10A6-C8B8-447A-AA6D-231578894E43}" dt="2021-06-09T06:33:27.794" v="325" actId="21"/>
          <ac:spMkLst>
            <pc:docMk/>
            <pc:sldMk cId="4205204138" sldId="1744"/>
            <ac:spMk id="35" creationId="{42267711-D97D-41E9-B7DF-DFD5FA0C1F75}"/>
          </ac:spMkLst>
        </pc:spChg>
        <pc:spChg chg="add del mod ord">
          <ac:chgData name="Hamlet Markarian" userId="4926d2b407f31d77" providerId="LiveId" clId="{BF1D10A6-C8B8-447A-AA6D-231578894E43}" dt="2021-06-09T12:51:26.312" v="587" actId="478"/>
          <ac:spMkLst>
            <pc:docMk/>
            <pc:sldMk cId="4205204138" sldId="1744"/>
            <ac:spMk id="35" creationId="{470B167E-3679-41AD-91E6-56AF773F56C0}"/>
          </ac:spMkLst>
        </pc:spChg>
        <pc:spChg chg="add mod ord">
          <ac:chgData name="Hamlet Markarian" userId="4926d2b407f31d77" providerId="LiveId" clId="{BF1D10A6-C8B8-447A-AA6D-231578894E43}" dt="2021-06-09T12:52:46.850" v="603" actId="207"/>
          <ac:spMkLst>
            <pc:docMk/>
            <pc:sldMk cId="4205204138" sldId="1744"/>
            <ac:spMk id="36" creationId="{460AF8F4-6D91-4858-BC93-1335F8C452DD}"/>
          </ac:spMkLst>
        </pc:spChg>
        <pc:spChg chg="add del mod ord">
          <ac:chgData name="Hamlet Markarian" userId="4926d2b407f31d77" providerId="LiveId" clId="{BF1D10A6-C8B8-447A-AA6D-231578894E43}" dt="2021-06-09T06:33:27.794" v="325" actId="21"/>
          <ac:spMkLst>
            <pc:docMk/>
            <pc:sldMk cId="4205204138" sldId="1744"/>
            <ac:spMk id="36" creationId="{6638DABB-6CF5-48FF-AC94-7A6B0AE05EA5}"/>
          </ac:spMkLst>
        </pc:spChg>
        <pc:spChg chg="add del mod ord">
          <ac:chgData name="Hamlet Markarian" userId="4926d2b407f31d77" providerId="LiveId" clId="{BF1D10A6-C8B8-447A-AA6D-231578894E43}" dt="2021-06-09T12:51:11.992" v="583" actId="478"/>
          <ac:spMkLst>
            <pc:docMk/>
            <pc:sldMk cId="4205204138" sldId="1744"/>
            <ac:spMk id="37" creationId="{371D066F-9BDC-4B95-8A0C-A60A76BF0B8B}"/>
          </ac:spMkLst>
        </pc:spChg>
        <pc:spChg chg="add del mod ord">
          <ac:chgData name="Hamlet Markarian" userId="4926d2b407f31d77" providerId="LiveId" clId="{BF1D10A6-C8B8-447A-AA6D-231578894E43}" dt="2021-06-09T06:33:27.794" v="325" actId="21"/>
          <ac:spMkLst>
            <pc:docMk/>
            <pc:sldMk cId="4205204138" sldId="1744"/>
            <ac:spMk id="37" creationId="{4970ECE5-BD13-45B5-882A-83F550845BED}"/>
          </ac:spMkLst>
        </pc:spChg>
        <pc:spChg chg="add del mod ord">
          <ac:chgData name="Hamlet Markarian" userId="4926d2b407f31d77" providerId="LiveId" clId="{BF1D10A6-C8B8-447A-AA6D-231578894E43}" dt="2021-06-09T06:33:27.794" v="325" actId="21"/>
          <ac:spMkLst>
            <pc:docMk/>
            <pc:sldMk cId="4205204138" sldId="1744"/>
            <ac:spMk id="38" creationId="{AC57D28E-9F4C-42D0-97DD-1420E160C95F}"/>
          </ac:spMkLst>
        </pc:spChg>
        <pc:spChg chg="add mod ord">
          <ac:chgData name="Hamlet Markarian" userId="4926d2b407f31d77" providerId="LiveId" clId="{BF1D10A6-C8B8-447A-AA6D-231578894E43}" dt="2021-06-09T12:50:50.372" v="578"/>
          <ac:spMkLst>
            <pc:docMk/>
            <pc:sldMk cId="4205204138" sldId="1744"/>
            <ac:spMk id="38" creationId="{ACA510CE-1F25-4BD2-AC8A-685E957737A7}"/>
          </ac:spMkLst>
        </pc:spChg>
        <pc:spChg chg="add del mod ord">
          <ac:chgData name="Hamlet Markarian" userId="4926d2b407f31d77" providerId="LiveId" clId="{BF1D10A6-C8B8-447A-AA6D-231578894E43}" dt="2021-06-09T12:51:03.447" v="580" actId="478"/>
          <ac:spMkLst>
            <pc:docMk/>
            <pc:sldMk cId="4205204138" sldId="1744"/>
            <ac:spMk id="39" creationId="{1257BBA2-D597-4E14-B0D9-7AB547CBEC52}"/>
          </ac:spMkLst>
        </pc:spChg>
        <pc:spChg chg="add del mod ord topLvl">
          <ac:chgData name="Hamlet Markarian" userId="4926d2b407f31d77" providerId="LiveId" clId="{BF1D10A6-C8B8-447A-AA6D-231578894E43}" dt="2021-06-09T06:33:27.794" v="325" actId="21"/>
          <ac:spMkLst>
            <pc:docMk/>
            <pc:sldMk cId="4205204138" sldId="1744"/>
            <ac:spMk id="39" creationId="{41DD3BE4-E6AF-4BF0-A3D2-AD92FF98613F}"/>
          </ac:spMkLst>
        </pc:spChg>
        <pc:spChg chg="add del mod ord topLvl">
          <ac:chgData name="Hamlet Markarian" userId="4926d2b407f31d77" providerId="LiveId" clId="{BF1D10A6-C8B8-447A-AA6D-231578894E43}" dt="2021-06-09T06:33:27.794" v="325" actId="21"/>
          <ac:spMkLst>
            <pc:docMk/>
            <pc:sldMk cId="4205204138" sldId="1744"/>
            <ac:spMk id="40" creationId="{54E3EC4D-EC81-47C5-B3CF-5F7626F32EFD}"/>
          </ac:spMkLst>
        </pc:spChg>
        <pc:spChg chg="add mod ord">
          <ac:chgData name="Hamlet Markarian" userId="4926d2b407f31d77" providerId="LiveId" clId="{BF1D10A6-C8B8-447A-AA6D-231578894E43}" dt="2021-06-09T12:50:56.175" v="579"/>
          <ac:spMkLst>
            <pc:docMk/>
            <pc:sldMk cId="4205204138" sldId="1744"/>
            <ac:spMk id="40" creationId="{69FAB30B-FDB7-49B7-BDA9-B85A04EC4C08}"/>
          </ac:spMkLst>
        </pc:spChg>
        <pc:spChg chg="add del mod ord topLvl">
          <ac:chgData name="Hamlet Markarian" userId="4926d2b407f31d77" providerId="LiveId" clId="{BF1D10A6-C8B8-447A-AA6D-231578894E43}" dt="2021-06-09T06:33:27.794" v="325" actId="21"/>
          <ac:spMkLst>
            <pc:docMk/>
            <pc:sldMk cId="4205204138" sldId="1744"/>
            <ac:spMk id="41" creationId="{0AACA1FC-38BF-4E00-B3CF-3267521988A9}"/>
          </ac:spMkLst>
        </pc:spChg>
        <pc:spChg chg="add del mod ord topLvl">
          <ac:chgData name="Hamlet Markarian" userId="4926d2b407f31d77" providerId="LiveId" clId="{BF1D10A6-C8B8-447A-AA6D-231578894E43}" dt="2021-06-09T06:33:27.794" v="325" actId="21"/>
          <ac:spMkLst>
            <pc:docMk/>
            <pc:sldMk cId="4205204138" sldId="1744"/>
            <ac:spMk id="42" creationId="{09AE7920-FBE8-42D6-87EB-9832D2C7950D}"/>
          </ac:spMkLst>
        </pc:spChg>
        <pc:spChg chg="add del mod ord">
          <ac:chgData name="Hamlet Markarian" userId="4926d2b407f31d77" providerId="LiveId" clId="{BF1D10A6-C8B8-447A-AA6D-231578894E43}" dt="2021-06-09T12:51:11.992" v="583" actId="478"/>
          <ac:spMkLst>
            <pc:docMk/>
            <pc:sldMk cId="4205204138" sldId="1744"/>
            <ac:spMk id="45" creationId="{52BDC0F0-DFED-455C-ABBC-BCD13FD06A5F}"/>
          </ac:spMkLst>
        </pc:spChg>
        <pc:spChg chg="add mod ord">
          <ac:chgData name="Hamlet Markarian" userId="4926d2b407f31d77" providerId="LiveId" clId="{BF1D10A6-C8B8-447A-AA6D-231578894E43}" dt="2021-06-09T12:50:41.583" v="577" actId="167"/>
          <ac:spMkLst>
            <pc:docMk/>
            <pc:sldMk cId="4205204138" sldId="1744"/>
            <ac:spMk id="46" creationId="{2F1ADEBF-40FF-4B25-8A72-ABF629292FC0}"/>
          </ac:spMkLst>
        </pc:spChg>
        <pc:spChg chg="add del mod ord">
          <ac:chgData name="Hamlet Markarian" userId="4926d2b407f31d77" providerId="LiveId" clId="{BF1D10A6-C8B8-447A-AA6D-231578894E43}" dt="2021-06-09T12:51:05.655" v="581" actId="478"/>
          <ac:spMkLst>
            <pc:docMk/>
            <pc:sldMk cId="4205204138" sldId="1744"/>
            <ac:spMk id="47" creationId="{B4F4FA23-6C6F-44C7-88FA-C29B0E9532CD}"/>
          </ac:spMkLst>
        </pc:spChg>
        <pc:spChg chg="add mod ord">
          <ac:chgData name="Hamlet Markarian" userId="4926d2b407f31d77" providerId="LiveId" clId="{BF1D10A6-C8B8-447A-AA6D-231578894E43}" dt="2021-06-09T12:50:41.583" v="577" actId="167"/>
          <ac:spMkLst>
            <pc:docMk/>
            <pc:sldMk cId="4205204138" sldId="1744"/>
            <ac:spMk id="48" creationId="{E2654EE4-747E-4A27-B56B-33012DC83E31}"/>
          </ac:spMkLst>
        </pc:spChg>
        <pc:spChg chg="add mod ord">
          <ac:chgData name="Hamlet Markarian" userId="4926d2b407f31d77" providerId="LiveId" clId="{BF1D10A6-C8B8-447A-AA6D-231578894E43}" dt="2021-06-09T12:50:41.583" v="577" actId="167"/>
          <ac:spMkLst>
            <pc:docMk/>
            <pc:sldMk cId="4205204138" sldId="1744"/>
            <ac:spMk id="49" creationId="{9B777717-AFE2-4144-BC03-1951CA13C0C9}"/>
          </ac:spMkLst>
        </pc:spChg>
        <pc:spChg chg="add del mod ord topLvl">
          <ac:chgData name="Hamlet Markarian" userId="4926d2b407f31d77" providerId="LiveId" clId="{BF1D10A6-C8B8-447A-AA6D-231578894E43}" dt="2021-06-09T06:33:27.794" v="325" actId="21"/>
          <ac:spMkLst>
            <pc:docMk/>
            <pc:sldMk cId="4205204138" sldId="1744"/>
            <ac:spMk id="50" creationId="{60E5A60B-1180-4AD6-A027-0EE73A24940D}"/>
          </ac:spMkLst>
        </pc:spChg>
        <pc:spChg chg="add del mod ord topLvl">
          <ac:chgData name="Hamlet Markarian" userId="4926d2b407f31d77" providerId="LiveId" clId="{BF1D10A6-C8B8-447A-AA6D-231578894E43}" dt="2021-06-09T06:33:27.794" v="325" actId="21"/>
          <ac:spMkLst>
            <pc:docMk/>
            <pc:sldMk cId="4205204138" sldId="1744"/>
            <ac:spMk id="51" creationId="{880A24D2-74F3-4FD7-B9C8-590B5BF5E6C9}"/>
          </ac:spMkLst>
        </pc:spChg>
        <pc:spChg chg="add del mod ord topLvl">
          <ac:chgData name="Hamlet Markarian" userId="4926d2b407f31d77" providerId="LiveId" clId="{BF1D10A6-C8B8-447A-AA6D-231578894E43}" dt="2021-06-09T06:33:27.794" v="325" actId="21"/>
          <ac:spMkLst>
            <pc:docMk/>
            <pc:sldMk cId="4205204138" sldId="1744"/>
            <ac:spMk id="52" creationId="{A2489759-D817-4895-A9A9-B673822641BC}"/>
          </ac:spMkLst>
        </pc:spChg>
        <pc:spChg chg="add mod">
          <ac:chgData name="Hamlet Markarian" userId="4926d2b407f31d77" providerId="LiveId" clId="{BF1D10A6-C8B8-447A-AA6D-231578894E43}" dt="2021-06-09T12:55:16.822" v="626" actId="404"/>
          <ac:spMkLst>
            <pc:docMk/>
            <pc:sldMk cId="4205204138" sldId="1744"/>
            <ac:spMk id="52" creationId="{A9A2D430-93EE-4180-8A06-ABC5DD37FBD0}"/>
          </ac:spMkLst>
        </pc:spChg>
        <pc:spChg chg="add del mod ord topLvl">
          <ac:chgData name="Hamlet Markarian" userId="4926d2b407f31d77" providerId="LiveId" clId="{BF1D10A6-C8B8-447A-AA6D-231578894E43}" dt="2021-06-09T06:33:27.794" v="325" actId="21"/>
          <ac:spMkLst>
            <pc:docMk/>
            <pc:sldMk cId="4205204138" sldId="1744"/>
            <ac:spMk id="53" creationId="{79AAF5FE-9B84-49C1-83D2-CA72628BA9A4}"/>
          </ac:spMkLst>
        </pc:spChg>
        <pc:spChg chg="mod">
          <ac:chgData name="Hamlet Markarian" userId="4926d2b407f31d77" providerId="LiveId" clId="{BF1D10A6-C8B8-447A-AA6D-231578894E43}" dt="2021-06-09T13:02:03.693" v="676"/>
          <ac:spMkLst>
            <pc:docMk/>
            <pc:sldMk cId="4205204138" sldId="1744"/>
            <ac:spMk id="54" creationId="{9158ADBF-E007-4855-93F2-DBC0B60F902F}"/>
          </ac:spMkLst>
        </pc:spChg>
        <pc:spChg chg="mod">
          <ac:chgData name="Hamlet Markarian" userId="4926d2b407f31d77" providerId="LiveId" clId="{BF1D10A6-C8B8-447A-AA6D-231578894E43}" dt="2021-06-09T13:02:03.693" v="676"/>
          <ac:spMkLst>
            <pc:docMk/>
            <pc:sldMk cId="4205204138" sldId="1744"/>
            <ac:spMk id="56" creationId="{4EBFC204-BD57-4E99-83E3-978960CB8192}"/>
          </ac:spMkLst>
        </pc:spChg>
        <pc:spChg chg="add del mod ord">
          <ac:chgData name="Hamlet Markarian" userId="4926d2b407f31d77" providerId="LiveId" clId="{BF1D10A6-C8B8-447A-AA6D-231578894E43}" dt="2021-06-09T06:33:27.794" v="325" actId="21"/>
          <ac:spMkLst>
            <pc:docMk/>
            <pc:sldMk cId="4205204138" sldId="1744"/>
            <ac:spMk id="56" creationId="{73C4A941-C7BC-42F7-B92F-109198FCE92A}"/>
          </ac:spMkLst>
        </pc:spChg>
        <pc:spChg chg="mod ord">
          <ac:chgData name="Hamlet Markarian" userId="4926d2b407f31d77" providerId="LiveId" clId="{BF1D10A6-C8B8-447A-AA6D-231578894E43}" dt="2021-06-09T12:56:17.240" v="636" actId="1036"/>
          <ac:spMkLst>
            <pc:docMk/>
            <pc:sldMk cId="4205204138" sldId="1744"/>
            <ac:spMk id="57" creationId="{B79FE3FB-DDD9-4C52-A866-E3982D872286}"/>
          </ac:spMkLst>
        </pc:spChg>
        <pc:spChg chg="add del mod ord">
          <ac:chgData name="Hamlet Markarian" userId="4926d2b407f31d77" providerId="LiveId" clId="{BF1D10A6-C8B8-447A-AA6D-231578894E43}" dt="2021-06-09T06:33:27.794" v="325" actId="21"/>
          <ac:spMkLst>
            <pc:docMk/>
            <pc:sldMk cId="4205204138" sldId="1744"/>
            <ac:spMk id="58" creationId="{6B43D904-6235-405F-A021-68BA21A50299}"/>
          </ac:spMkLst>
        </pc:spChg>
        <pc:spChg chg="mod">
          <ac:chgData name="Hamlet Markarian" userId="4926d2b407f31d77" providerId="LiveId" clId="{BF1D10A6-C8B8-447A-AA6D-231578894E43}" dt="2021-06-09T13:02:03.693" v="676"/>
          <ac:spMkLst>
            <pc:docMk/>
            <pc:sldMk cId="4205204138" sldId="1744"/>
            <ac:spMk id="58" creationId="{82C0ED37-223B-4CAA-B920-00296B21F3A1}"/>
          </ac:spMkLst>
        </pc:spChg>
        <pc:spChg chg="mod">
          <ac:chgData name="Hamlet Markarian" userId="4926d2b407f31d77" providerId="LiveId" clId="{BF1D10A6-C8B8-447A-AA6D-231578894E43}" dt="2021-06-09T13:02:03.693" v="676"/>
          <ac:spMkLst>
            <pc:docMk/>
            <pc:sldMk cId="4205204138" sldId="1744"/>
            <ac:spMk id="60" creationId="{5BB3F931-6D35-4CC5-829F-E195F3637365}"/>
          </ac:spMkLst>
        </pc:spChg>
        <pc:spChg chg="add del mod ord">
          <ac:chgData name="Hamlet Markarian" userId="4926d2b407f31d77" providerId="LiveId" clId="{BF1D10A6-C8B8-447A-AA6D-231578894E43}" dt="2021-06-09T06:33:27.794" v="325" actId="21"/>
          <ac:spMkLst>
            <pc:docMk/>
            <pc:sldMk cId="4205204138" sldId="1744"/>
            <ac:spMk id="60" creationId="{C54298B3-12C4-4BE2-996D-E2E74DA7DB37}"/>
          </ac:spMkLst>
        </pc:spChg>
        <pc:spChg chg="add mod">
          <ac:chgData name="Hamlet Markarian" userId="4926d2b407f31d77" providerId="LiveId" clId="{BF1D10A6-C8B8-447A-AA6D-231578894E43}" dt="2021-06-09T12:55:14.968" v="625" actId="404"/>
          <ac:spMkLst>
            <pc:docMk/>
            <pc:sldMk cId="4205204138" sldId="1744"/>
            <ac:spMk id="61" creationId="{DDCCED27-782C-4C4E-BE17-2AF5E94DDF18}"/>
          </ac:spMkLst>
        </pc:spChg>
        <pc:spChg chg="add del mod">
          <ac:chgData name="Hamlet Markarian" userId="4926d2b407f31d77" providerId="LiveId" clId="{BF1D10A6-C8B8-447A-AA6D-231578894E43}" dt="2021-06-09T12:50:38.375" v="575" actId="478"/>
          <ac:spMkLst>
            <pc:docMk/>
            <pc:sldMk cId="4205204138" sldId="1744"/>
            <ac:spMk id="62" creationId="{37465C46-D095-4036-A7FF-1D0E02BE1107}"/>
          </ac:spMkLst>
        </pc:spChg>
        <pc:spChg chg="add del mod">
          <ac:chgData name="Hamlet Markarian" userId="4926d2b407f31d77" providerId="LiveId" clId="{BF1D10A6-C8B8-447A-AA6D-231578894E43}" dt="2021-06-09T12:50:38.375" v="575" actId="478"/>
          <ac:spMkLst>
            <pc:docMk/>
            <pc:sldMk cId="4205204138" sldId="1744"/>
            <ac:spMk id="64" creationId="{570FB99D-1077-4407-A41E-D28A4FDFFBD4}"/>
          </ac:spMkLst>
        </pc:spChg>
        <pc:spChg chg="add del mod">
          <ac:chgData name="Hamlet Markarian" userId="4926d2b407f31d77" providerId="LiveId" clId="{BF1D10A6-C8B8-447A-AA6D-231578894E43}" dt="2021-06-09T12:50:38.375" v="575" actId="478"/>
          <ac:spMkLst>
            <pc:docMk/>
            <pc:sldMk cId="4205204138" sldId="1744"/>
            <ac:spMk id="65" creationId="{08D9087F-83D0-42DC-9563-CA33927EA434}"/>
          </ac:spMkLst>
        </pc:spChg>
        <pc:spChg chg="add del mod">
          <ac:chgData name="Hamlet Markarian" userId="4926d2b407f31d77" providerId="LiveId" clId="{BF1D10A6-C8B8-447A-AA6D-231578894E43}" dt="2021-06-09T12:50:38.375" v="575" actId="478"/>
          <ac:spMkLst>
            <pc:docMk/>
            <pc:sldMk cId="4205204138" sldId="1744"/>
            <ac:spMk id="66" creationId="{4DAA57AA-A427-47A4-9BEB-EB52893217EF}"/>
          </ac:spMkLst>
        </pc:spChg>
        <pc:spChg chg="mod">
          <ac:chgData name="Hamlet Markarian" userId="4926d2b407f31d77" providerId="LiveId" clId="{BF1D10A6-C8B8-447A-AA6D-231578894E43}" dt="2021-06-09T13:02:03.693" v="676"/>
          <ac:spMkLst>
            <pc:docMk/>
            <pc:sldMk cId="4205204138" sldId="1744"/>
            <ac:spMk id="67" creationId="{0941E031-2D5A-4076-A099-9370297B82AE}"/>
          </ac:spMkLst>
        </pc:spChg>
        <pc:spChg chg="mod">
          <ac:chgData name="Hamlet Markarian" userId="4926d2b407f31d77" providerId="LiveId" clId="{BF1D10A6-C8B8-447A-AA6D-231578894E43}" dt="2021-06-09T13:02:03.693" v="676"/>
          <ac:spMkLst>
            <pc:docMk/>
            <pc:sldMk cId="4205204138" sldId="1744"/>
            <ac:spMk id="68" creationId="{F960B8A2-E411-4C4C-89F8-40658C48008C}"/>
          </ac:spMkLst>
        </pc:spChg>
        <pc:grpChg chg="add del mod">
          <ac:chgData name="Hamlet Markarian" userId="4926d2b407f31d77" providerId="LiveId" clId="{BF1D10A6-C8B8-447A-AA6D-231578894E43}" dt="2021-06-09T05:58:58.320" v="24" actId="165"/>
          <ac:grpSpMkLst>
            <pc:docMk/>
            <pc:sldMk cId="4205204138" sldId="1744"/>
            <ac:grpSpMk id="3" creationId="{BB1F1DEC-E749-4C86-8EE0-E28D359B4E6D}"/>
          </ac:grpSpMkLst>
        </pc:grpChg>
        <pc:grpChg chg="add del mod">
          <ac:chgData name="Hamlet Markarian" userId="4926d2b407f31d77" providerId="LiveId" clId="{BF1D10A6-C8B8-447A-AA6D-231578894E43}" dt="2021-06-09T06:12:47.791" v="119" actId="165"/>
          <ac:grpSpMkLst>
            <pc:docMk/>
            <pc:sldMk cId="4205204138" sldId="1744"/>
            <ac:grpSpMk id="7" creationId="{AD137CC9-E93E-4EE9-BF2B-CE2659BA3572}"/>
          </ac:grpSpMkLst>
        </pc:grpChg>
        <pc:grpChg chg="add del mod ord">
          <ac:chgData name="Hamlet Markarian" userId="4926d2b407f31d77" providerId="LiveId" clId="{BF1D10A6-C8B8-447A-AA6D-231578894E43}" dt="2021-06-09T06:25:35.119" v="225" actId="165"/>
          <ac:grpSpMkLst>
            <pc:docMk/>
            <pc:sldMk cId="4205204138" sldId="1744"/>
            <ac:grpSpMk id="8" creationId="{FBC54242-9F17-408F-ACED-5DE560C18C33}"/>
          </ac:grpSpMkLst>
        </pc:grpChg>
        <pc:grpChg chg="add del mod ord">
          <ac:chgData name="Hamlet Markarian" userId="4926d2b407f31d77" providerId="LiveId" clId="{BF1D10A6-C8B8-447A-AA6D-231578894E43}" dt="2021-06-09T06:32:33.006" v="320" actId="165"/>
          <ac:grpSpMkLst>
            <pc:docMk/>
            <pc:sldMk cId="4205204138" sldId="1744"/>
            <ac:grpSpMk id="12" creationId="{DC17F491-CDE0-48C0-B5DE-B764D751CBAE}"/>
          </ac:grpSpMkLst>
        </pc:grpChg>
        <pc:grpChg chg="add mod ord">
          <ac:chgData name="Hamlet Markarian" userId="4926d2b407f31d77" providerId="LiveId" clId="{BF1D10A6-C8B8-447A-AA6D-231578894E43}" dt="2021-06-09T13:02:05.078" v="677" actId="167"/>
          <ac:grpSpMkLst>
            <pc:docMk/>
            <pc:sldMk cId="4205204138" sldId="1744"/>
            <ac:grpSpMk id="53" creationId="{D6254E4C-637B-4D0A-89F0-B41444C0FB0A}"/>
          </ac:grpSpMkLst>
        </pc:grpChg>
        <pc:grpChg chg="del mod ord">
          <ac:chgData name="Hamlet Markarian" userId="4926d2b407f31d77" providerId="LiveId" clId="{BF1D10A6-C8B8-447A-AA6D-231578894E43}" dt="2021-06-09T06:33:27.794" v="325" actId="21"/>
          <ac:grpSpMkLst>
            <pc:docMk/>
            <pc:sldMk cId="4205204138" sldId="1744"/>
            <ac:grpSpMk id="85" creationId="{2386B6A7-AA72-4C56-84B2-783D455833CA}"/>
          </ac:grpSpMkLst>
        </pc:grpChg>
        <pc:picChg chg="mod">
          <ac:chgData name="Hamlet Markarian" userId="4926d2b407f31d77" providerId="LiveId" clId="{BF1D10A6-C8B8-447A-AA6D-231578894E43}" dt="2021-06-09T12:56:17.240" v="636" actId="1036"/>
          <ac:picMkLst>
            <pc:docMk/>
            <pc:sldMk cId="4205204138" sldId="1744"/>
            <ac:picMk id="24" creationId="{CF495271-C8FB-4340-8152-05DF2B0DBC5D}"/>
          </ac:picMkLst>
        </pc:picChg>
        <pc:picChg chg="mod">
          <ac:chgData name="Hamlet Markarian" userId="4926d2b407f31d77" providerId="LiveId" clId="{BF1D10A6-C8B8-447A-AA6D-231578894E43}" dt="2021-06-09T06:04:55.793" v="56"/>
          <ac:picMkLst>
            <pc:docMk/>
            <pc:sldMk cId="4205204138" sldId="1744"/>
            <ac:picMk id="30" creationId="{4836E05A-2385-420A-82D2-AC28A3FB9EEC}"/>
          </ac:picMkLst>
        </pc:picChg>
        <pc:picChg chg="del mod">
          <ac:chgData name="Hamlet Markarian" userId="4926d2b407f31d77" providerId="LiveId" clId="{BF1D10A6-C8B8-447A-AA6D-231578894E43}" dt="2021-06-09T12:49:22.775" v="568" actId="478"/>
          <ac:picMkLst>
            <pc:docMk/>
            <pc:sldMk cId="4205204138" sldId="1744"/>
            <ac:picMk id="31" creationId="{230D3942-CB7F-4F57-8D15-9EC0518A5700}"/>
          </ac:picMkLst>
        </pc:picChg>
        <pc:picChg chg="add del mod ord">
          <ac:chgData name="Hamlet Markarian" userId="4926d2b407f31d77" providerId="LiveId" clId="{BF1D10A6-C8B8-447A-AA6D-231578894E43}" dt="2021-06-09T12:51:11.992" v="583" actId="478"/>
          <ac:picMkLst>
            <pc:docMk/>
            <pc:sldMk cId="4205204138" sldId="1744"/>
            <ac:picMk id="41" creationId="{8CF7FE11-9F6D-4091-9513-B23FC960D284}"/>
          </ac:picMkLst>
        </pc:picChg>
        <pc:picChg chg="add mod ord">
          <ac:chgData name="Hamlet Markarian" userId="4926d2b407f31d77" providerId="LiveId" clId="{BF1D10A6-C8B8-447A-AA6D-231578894E43}" dt="2021-06-09T12:52:23.985" v="601" actId="207"/>
          <ac:picMkLst>
            <pc:docMk/>
            <pc:sldMk cId="4205204138" sldId="1744"/>
            <ac:picMk id="42" creationId="{D17D88D5-F0F9-4764-89BA-77BC4B44FC97}"/>
          </ac:picMkLst>
        </pc:picChg>
        <pc:picChg chg="add del mod ord">
          <ac:chgData name="Hamlet Markarian" userId="4926d2b407f31d77" providerId="LiveId" clId="{BF1D10A6-C8B8-447A-AA6D-231578894E43}" dt="2021-06-09T12:51:03.447" v="580" actId="478"/>
          <ac:picMkLst>
            <pc:docMk/>
            <pc:sldMk cId="4205204138" sldId="1744"/>
            <ac:picMk id="43" creationId="{60DA0D56-3677-48B7-B7EC-04D074ED60EA}"/>
          </ac:picMkLst>
        </pc:picChg>
        <pc:picChg chg="add del mod ord">
          <ac:chgData name="Hamlet Markarian" userId="4926d2b407f31d77" providerId="LiveId" clId="{BF1D10A6-C8B8-447A-AA6D-231578894E43}" dt="2021-06-09T06:33:27.794" v="325" actId="21"/>
          <ac:picMkLst>
            <pc:docMk/>
            <pc:sldMk cId="4205204138" sldId="1744"/>
            <ac:picMk id="43" creationId="{9C60E63C-2419-4306-8893-C9EA492C6236}"/>
          </ac:picMkLst>
        </pc:picChg>
        <pc:picChg chg="add mod ord">
          <ac:chgData name="Hamlet Markarian" userId="4926d2b407f31d77" providerId="LiveId" clId="{BF1D10A6-C8B8-447A-AA6D-231578894E43}" dt="2021-06-09T12:52:46.850" v="603" actId="207"/>
          <ac:picMkLst>
            <pc:docMk/>
            <pc:sldMk cId="4205204138" sldId="1744"/>
            <ac:picMk id="44" creationId="{9B36EF78-C25F-4608-BC8F-DE1F14266EDF}"/>
          </ac:picMkLst>
        </pc:picChg>
        <pc:picChg chg="add del mod ord">
          <ac:chgData name="Hamlet Markarian" userId="4926d2b407f31d77" providerId="LiveId" clId="{BF1D10A6-C8B8-447A-AA6D-231578894E43}" dt="2021-06-09T06:33:27.794" v="325" actId="21"/>
          <ac:picMkLst>
            <pc:docMk/>
            <pc:sldMk cId="4205204138" sldId="1744"/>
            <ac:picMk id="44" creationId="{DD68A26A-1FDF-4807-8ABC-5D03E18AFF3E}"/>
          </ac:picMkLst>
        </pc:picChg>
        <pc:picChg chg="add del mod ord">
          <ac:chgData name="Hamlet Markarian" userId="4926d2b407f31d77" providerId="LiveId" clId="{BF1D10A6-C8B8-447A-AA6D-231578894E43}" dt="2021-06-09T06:33:27.794" v="325" actId="21"/>
          <ac:picMkLst>
            <pc:docMk/>
            <pc:sldMk cId="4205204138" sldId="1744"/>
            <ac:picMk id="45" creationId="{5B564246-47EF-4C3F-8C42-4ADAF5E66E97}"/>
          </ac:picMkLst>
        </pc:picChg>
        <pc:picChg chg="add del mod ord">
          <ac:chgData name="Hamlet Markarian" userId="4926d2b407f31d77" providerId="LiveId" clId="{BF1D10A6-C8B8-447A-AA6D-231578894E43}" dt="2021-06-09T06:33:27.794" v="325" actId="21"/>
          <ac:picMkLst>
            <pc:docMk/>
            <pc:sldMk cId="4205204138" sldId="1744"/>
            <ac:picMk id="46" creationId="{84916D4A-5F39-4BB7-8599-EF08134A9C95}"/>
          </ac:picMkLst>
        </pc:picChg>
        <pc:picChg chg="add del mod ord">
          <ac:chgData name="Hamlet Markarian" userId="4926d2b407f31d77" providerId="LiveId" clId="{BF1D10A6-C8B8-447A-AA6D-231578894E43}" dt="2021-06-09T12:51:03.447" v="580" actId="478"/>
          <ac:picMkLst>
            <pc:docMk/>
            <pc:sldMk cId="4205204138" sldId="1744"/>
            <ac:picMk id="50" creationId="{B1EE177B-9467-4386-8D5D-A8A9862786F4}"/>
          </ac:picMkLst>
        </pc:picChg>
        <pc:picChg chg="add del mod ord">
          <ac:chgData name="Hamlet Markarian" userId="4926d2b407f31d77" providerId="LiveId" clId="{BF1D10A6-C8B8-447A-AA6D-231578894E43}" dt="2021-06-09T12:51:03.447" v="580" actId="478"/>
          <ac:picMkLst>
            <pc:docMk/>
            <pc:sldMk cId="4205204138" sldId="1744"/>
            <ac:picMk id="51" creationId="{36153161-E108-4B8F-865B-FE4F3BDA3D08}"/>
          </ac:picMkLst>
        </pc:picChg>
        <pc:picChg chg="mod ord topLvl">
          <ac:chgData name="Hamlet Markarian" userId="4926d2b407f31d77" providerId="LiveId" clId="{BF1D10A6-C8B8-447A-AA6D-231578894E43}" dt="2021-06-09T12:47:01.256" v="534" actId="1036"/>
          <ac:picMkLst>
            <pc:docMk/>
            <pc:sldMk cId="4205204138" sldId="1744"/>
            <ac:picMk id="55" creationId="{8949BDD1-2918-4A15-97B5-46AA812BFC63}"/>
          </ac:picMkLst>
        </pc:picChg>
        <pc:picChg chg="mod ord">
          <ac:chgData name="Hamlet Markarian" userId="4926d2b407f31d77" providerId="LiveId" clId="{BF1D10A6-C8B8-447A-AA6D-231578894E43}" dt="2021-06-09T12:56:17.240" v="636" actId="1036"/>
          <ac:picMkLst>
            <pc:docMk/>
            <pc:sldMk cId="4205204138" sldId="1744"/>
            <ac:picMk id="59" creationId="{B9526696-E983-4EDA-8A8C-E710C71CB59C}"/>
          </ac:picMkLst>
        </pc:picChg>
        <pc:picChg chg="mod ord">
          <ac:chgData name="Hamlet Markarian" userId="4926d2b407f31d77" providerId="LiveId" clId="{BF1D10A6-C8B8-447A-AA6D-231578894E43}" dt="2021-06-09T06:26:41.017" v="281" actId="12789"/>
          <ac:picMkLst>
            <pc:docMk/>
            <pc:sldMk cId="4205204138" sldId="1744"/>
            <ac:picMk id="63" creationId="{42E5420B-3090-4C28-A5A9-60807EFF2A15}"/>
          </ac:picMkLst>
        </pc:picChg>
        <pc:picChg chg="add del mod">
          <ac:chgData name="Hamlet Markarian" userId="4926d2b407f31d77" providerId="LiveId" clId="{BF1D10A6-C8B8-447A-AA6D-231578894E43}" dt="2021-06-09T12:49:43.052" v="573"/>
          <ac:picMkLst>
            <pc:docMk/>
            <pc:sldMk cId="4205204138" sldId="1744"/>
            <ac:picMk id="1026" creationId="{325913AE-8640-4651-B503-B33A7B21F47C}"/>
          </ac:picMkLst>
        </pc:picChg>
        <pc:picChg chg="add del mod">
          <ac:chgData name="Hamlet Markarian" userId="4926d2b407f31d77" providerId="LiveId" clId="{BF1D10A6-C8B8-447A-AA6D-231578894E43}" dt="2021-06-09T06:05:04.898" v="57"/>
          <ac:picMkLst>
            <pc:docMk/>
            <pc:sldMk cId="4205204138" sldId="1744"/>
            <ac:picMk id="1026" creationId="{AB377AFF-1F01-48F5-9B23-869F2B73095C}"/>
          </ac:picMkLst>
        </pc:picChg>
        <pc:cxnChg chg="add del mod">
          <ac:chgData name="Hamlet Markarian" userId="4926d2b407f31d77" providerId="LiveId" clId="{BF1D10A6-C8B8-447A-AA6D-231578894E43}" dt="2021-06-09T06:30:00.461" v="302" actId="478"/>
          <ac:cxnSpMkLst>
            <pc:docMk/>
            <pc:sldMk cId="4205204138" sldId="1744"/>
            <ac:cxnSpMk id="10" creationId="{45F546B3-D178-4576-885E-C29774679D17}"/>
          </ac:cxnSpMkLst>
        </pc:cxnChg>
        <pc:cxnChg chg="del">
          <ac:chgData name="Hamlet Markarian" userId="4926d2b407f31d77" providerId="LiveId" clId="{BF1D10A6-C8B8-447A-AA6D-231578894E43}" dt="2021-06-09T05:57:09.471" v="7" actId="478"/>
          <ac:cxnSpMkLst>
            <pc:docMk/>
            <pc:sldMk cId="4205204138" sldId="1744"/>
            <ac:cxnSpMk id="28" creationId="{CDA29822-9F8A-4E78-AEA8-FEEC057A4AA2}"/>
          </ac:cxnSpMkLst>
        </pc:cxnChg>
      </pc:sldChg>
      <pc:sldChg chg="modSp add mod modTransition">
        <pc:chgData name="Hamlet Markarian" userId="4926d2b407f31d77" providerId="LiveId" clId="{BF1D10A6-C8B8-447A-AA6D-231578894E43}" dt="2021-06-09T12:56:45.486" v="640"/>
        <pc:sldMkLst>
          <pc:docMk/>
          <pc:sldMk cId="891322896" sldId="1745"/>
        </pc:sldMkLst>
        <pc:spChg chg="mod">
          <ac:chgData name="Hamlet Markarian" userId="4926d2b407f31d77" providerId="LiveId" clId="{BF1D10A6-C8B8-447A-AA6D-231578894E43}" dt="2021-06-09T12:45:52.932" v="517" actId="404"/>
          <ac:spMkLst>
            <pc:docMk/>
            <pc:sldMk cId="891322896" sldId="1745"/>
            <ac:spMk id="14" creationId="{8C0A38DE-7E13-4312-9AFA-866AA71C4C95}"/>
          </ac:spMkLst>
        </pc:spChg>
      </pc:sldChg>
      <pc:sldChg chg="modSp add mod modTransition">
        <pc:chgData name="Hamlet Markarian" userId="4926d2b407f31d77" providerId="LiveId" clId="{BF1D10A6-C8B8-447A-AA6D-231578894E43}" dt="2021-06-09T12:56:45.486" v="640"/>
        <pc:sldMkLst>
          <pc:docMk/>
          <pc:sldMk cId="3147568608" sldId="1746"/>
        </pc:sldMkLst>
        <pc:spChg chg="mod">
          <ac:chgData name="Hamlet Markarian" userId="4926d2b407f31d77" providerId="LiveId" clId="{BF1D10A6-C8B8-447A-AA6D-231578894E43}" dt="2021-06-09T12:45:49.847" v="514" actId="404"/>
          <ac:spMkLst>
            <pc:docMk/>
            <pc:sldMk cId="3147568608" sldId="1746"/>
            <ac:spMk id="14" creationId="{8C0A38DE-7E13-4312-9AFA-866AA71C4C95}"/>
          </ac:spMkLst>
        </pc:spChg>
      </pc:sldChg>
      <pc:sldChg chg="modSp add mod modTransition">
        <pc:chgData name="Hamlet Markarian" userId="4926d2b407f31d77" providerId="LiveId" clId="{BF1D10A6-C8B8-447A-AA6D-231578894E43}" dt="2021-06-09T12:56:45.486" v="640"/>
        <pc:sldMkLst>
          <pc:docMk/>
          <pc:sldMk cId="1580579950" sldId="1747"/>
        </pc:sldMkLst>
        <pc:spChg chg="mod">
          <ac:chgData name="Hamlet Markarian" userId="4926d2b407f31d77" providerId="LiveId" clId="{BF1D10A6-C8B8-447A-AA6D-231578894E43}" dt="2021-06-09T12:45:42.709" v="511" actId="404"/>
          <ac:spMkLst>
            <pc:docMk/>
            <pc:sldMk cId="1580579950" sldId="1747"/>
            <ac:spMk id="14" creationId="{8C0A38DE-7E13-4312-9AFA-866AA71C4C95}"/>
          </ac:spMkLst>
        </pc:spChg>
      </pc:sldChg>
      <pc:sldChg chg="modSp add mod ord modTransition">
        <pc:chgData name="Hamlet Markarian" userId="4926d2b407f31d77" providerId="LiveId" clId="{BF1D10A6-C8B8-447A-AA6D-231578894E43}" dt="2021-06-09T13:54:06.844" v="1194" actId="1035"/>
        <pc:sldMkLst>
          <pc:docMk/>
          <pc:sldMk cId="3138908708" sldId="1748"/>
        </pc:sldMkLst>
        <pc:spChg chg="mod">
          <ac:chgData name="Hamlet Markarian" userId="4926d2b407f31d77" providerId="LiveId" clId="{BF1D10A6-C8B8-447A-AA6D-231578894E43}" dt="2021-06-09T13:10:09.934" v="768" actId="6549"/>
          <ac:spMkLst>
            <pc:docMk/>
            <pc:sldMk cId="3138908708" sldId="1748"/>
            <ac:spMk id="5" creationId="{BC01E833-A438-4C2A-AF28-2B402D7F80E5}"/>
          </ac:spMkLst>
        </pc:spChg>
        <pc:spChg chg="mod">
          <ac:chgData name="Hamlet Markarian" userId="4926d2b407f31d77" providerId="LiveId" clId="{BF1D10A6-C8B8-447A-AA6D-231578894E43}" dt="2021-06-09T13:08:02.251" v="751" actId="20577"/>
          <ac:spMkLst>
            <pc:docMk/>
            <pc:sldMk cId="3138908708" sldId="1748"/>
            <ac:spMk id="57" creationId="{B79FE3FB-DDD9-4C52-A866-E3982D872286}"/>
          </ac:spMkLst>
        </pc:spChg>
        <pc:spChg chg="mod">
          <ac:chgData name="Hamlet Markarian" userId="4926d2b407f31d77" providerId="LiveId" clId="{BF1D10A6-C8B8-447A-AA6D-231578894E43}" dt="2021-06-09T13:54:06.844" v="1194" actId="1035"/>
          <ac:spMkLst>
            <pc:docMk/>
            <pc:sldMk cId="3138908708" sldId="1748"/>
            <ac:spMk id="61" creationId="{DDCCED27-782C-4C4E-BE17-2AF5E94DDF18}"/>
          </ac:spMkLst>
        </pc:spChg>
        <pc:spChg chg="mod">
          <ac:chgData name="Hamlet Markarian" userId="4926d2b407f31d77" providerId="LiveId" clId="{BF1D10A6-C8B8-447A-AA6D-231578894E43}" dt="2021-06-09T13:54:06.844" v="1194" actId="1035"/>
          <ac:spMkLst>
            <pc:docMk/>
            <pc:sldMk cId="3138908708" sldId="1748"/>
            <ac:spMk id="62" creationId="{37465C46-D095-4036-A7FF-1D0E02BE1107}"/>
          </ac:spMkLst>
        </pc:spChg>
        <pc:spChg chg="mod">
          <ac:chgData name="Hamlet Markarian" userId="4926d2b407f31d77" providerId="LiveId" clId="{BF1D10A6-C8B8-447A-AA6D-231578894E43}" dt="2021-06-09T13:54:06.844" v="1194" actId="1035"/>
          <ac:spMkLst>
            <pc:docMk/>
            <pc:sldMk cId="3138908708" sldId="1748"/>
            <ac:spMk id="64" creationId="{570FB99D-1077-4407-A41E-D28A4FDFFBD4}"/>
          </ac:spMkLst>
        </pc:spChg>
        <pc:spChg chg="mod">
          <ac:chgData name="Hamlet Markarian" userId="4926d2b407f31d77" providerId="LiveId" clId="{BF1D10A6-C8B8-447A-AA6D-231578894E43}" dt="2021-06-09T13:11:07.067" v="813" actId="20577"/>
          <ac:spMkLst>
            <pc:docMk/>
            <pc:sldMk cId="3138908708" sldId="1748"/>
            <ac:spMk id="65" creationId="{08D9087F-83D0-42DC-9563-CA33927EA434}"/>
          </ac:spMkLst>
        </pc:spChg>
        <pc:spChg chg="mod">
          <ac:chgData name="Hamlet Markarian" userId="4926d2b407f31d77" providerId="LiveId" clId="{BF1D10A6-C8B8-447A-AA6D-231578894E43}" dt="2021-06-09T13:18:37.293" v="893" actId="20577"/>
          <ac:spMkLst>
            <pc:docMk/>
            <pc:sldMk cId="3138908708" sldId="1748"/>
            <ac:spMk id="66" creationId="{4DAA57AA-A427-47A4-9BEB-EB52893217EF}"/>
          </ac:spMkLst>
        </pc:spChg>
      </pc:sldChg>
      <pc:sldChg chg="addSp delSp modSp add mod modTransition">
        <pc:chgData name="Hamlet Markarian" userId="4926d2b407f31d77" providerId="LiveId" clId="{BF1D10A6-C8B8-447A-AA6D-231578894E43}" dt="2021-06-09T13:54:01.294" v="1189" actId="1035"/>
        <pc:sldMkLst>
          <pc:docMk/>
          <pc:sldMk cId="408170814" sldId="1749"/>
        </pc:sldMkLst>
        <pc:spChg chg="mod">
          <ac:chgData name="Hamlet Markarian" userId="4926d2b407f31d77" providerId="LiveId" clId="{BF1D10A6-C8B8-447A-AA6D-231578894E43}" dt="2021-06-09T12:54:31.432" v="613"/>
          <ac:spMkLst>
            <pc:docMk/>
            <pc:sldMk cId="408170814" sldId="1749"/>
            <ac:spMk id="5" creationId="{BC01E833-A438-4C2A-AF28-2B402D7F80E5}"/>
          </ac:spMkLst>
        </pc:spChg>
        <pc:spChg chg="mod">
          <ac:chgData name="Hamlet Markarian" userId="4926d2b407f31d77" providerId="LiveId" clId="{BF1D10A6-C8B8-447A-AA6D-231578894E43}" dt="2021-06-09T12:55:47.452" v="630" actId="167"/>
          <ac:spMkLst>
            <pc:docMk/>
            <pc:sldMk cId="408170814" sldId="1749"/>
            <ac:spMk id="26" creationId="{7D958F8C-1181-46F0-9607-CC88656B8333}"/>
          </ac:spMkLst>
        </pc:spChg>
        <pc:spChg chg="mod">
          <ac:chgData name="Hamlet Markarian" userId="4926d2b407f31d77" providerId="LiveId" clId="{BF1D10A6-C8B8-447A-AA6D-231578894E43}" dt="2021-06-09T12:55:47.452" v="630" actId="167"/>
          <ac:spMkLst>
            <pc:docMk/>
            <pc:sldMk cId="408170814" sldId="1749"/>
            <ac:spMk id="28" creationId="{80A83A9F-F0FC-48D6-B7C7-8323AA2676BE}"/>
          </ac:spMkLst>
        </pc:spChg>
        <pc:spChg chg="del">
          <ac:chgData name="Hamlet Markarian" userId="4926d2b407f31d77" providerId="LiveId" clId="{BF1D10A6-C8B8-447A-AA6D-231578894E43}" dt="2021-06-09T13:11:27.545" v="814" actId="478"/>
          <ac:spMkLst>
            <pc:docMk/>
            <pc:sldMk cId="408170814" sldId="1749"/>
            <ac:spMk id="29" creationId="{7117E5D8-F283-447B-8CA7-C843E5485956}"/>
          </ac:spMkLst>
        </pc:spChg>
        <pc:spChg chg="add mod">
          <ac:chgData name="Hamlet Markarian" userId="4926d2b407f31d77" providerId="LiveId" clId="{BF1D10A6-C8B8-447A-AA6D-231578894E43}" dt="2021-06-09T12:55:53.470" v="631" actId="14100"/>
          <ac:spMkLst>
            <pc:docMk/>
            <pc:sldMk cId="408170814" sldId="1749"/>
            <ac:spMk id="31" creationId="{083925C8-84F3-438A-AD06-941FDC20F7CF}"/>
          </ac:spMkLst>
        </pc:spChg>
        <pc:spChg chg="del mod">
          <ac:chgData name="Hamlet Markarian" userId="4926d2b407f31d77" providerId="LiveId" clId="{BF1D10A6-C8B8-447A-AA6D-231578894E43}" dt="2021-06-09T13:11:27.545" v="814" actId="478"/>
          <ac:spMkLst>
            <pc:docMk/>
            <pc:sldMk cId="408170814" sldId="1749"/>
            <ac:spMk id="32" creationId="{7FB8C0CA-2811-4D85-BE2D-ADA8471CE68E}"/>
          </ac:spMkLst>
        </pc:spChg>
        <pc:spChg chg="add mod">
          <ac:chgData name="Hamlet Markarian" userId="4926d2b407f31d77" providerId="LiveId" clId="{BF1D10A6-C8B8-447A-AA6D-231578894E43}" dt="2021-06-09T12:55:56.424" v="632" actId="1076"/>
          <ac:spMkLst>
            <pc:docMk/>
            <pc:sldMk cId="408170814" sldId="1749"/>
            <ac:spMk id="33" creationId="{B7741065-0B62-4005-92FB-B0945E0A87F6}"/>
          </ac:spMkLst>
        </pc:spChg>
        <pc:spChg chg="mod">
          <ac:chgData name="Hamlet Markarian" userId="4926d2b407f31d77" providerId="LiveId" clId="{BF1D10A6-C8B8-447A-AA6D-231578894E43}" dt="2021-06-09T13:11:47.723" v="827" actId="1035"/>
          <ac:spMkLst>
            <pc:docMk/>
            <pc:sldMk cId="408170814" sldId="1749"/>
            <ac:spMk id="34" creationId="{8D39D343-1129-4D71-8A90-F23E78CC0EB0}"/>
          </ac:spMkLst>
        </pc:spChg>
        <pc:spChg chg="mod">
          <ac:chgData name="Hamlet Markarian" userId="4926d2b407f31d77" providerId="LiveId" clId="{BF1D10A6-C8B8-447A-AA6D-231578894E43}" dt="2021-06-09T12:56:01.013" v="633" actId="1076"/>
          <ac:spMkLst>
            <pc:docMk/>
            <pc:sldMk cId="408170814" sldId="1749"/>
            <ac:spMk id="37" creationId="{C561370C-3510-4A5A-AE6B-11FA48937AE3}"/>
          </ac:spMkLst>
        </pc:spChg>
        <pc:spChg chg="mod">
          <ac:chgData name="Hamlet Markarian" userId="4926d2b407f31d77" providerId="LiveId" clId="{BF1D10A6-C8B8-447A-AA6D-231578894E43}" dt="2021-06-09T12:54:53.209" v="620"/>
          <ac:spMkLst>
            <pc:docMk/>
            <pc:sldMk cId="408170814" sldId="1749"/>
            <ac:spMk id="38" creationId="{ACA510CE-1F25-4BD2-AC8A-685E957737A7}"/>
          </ac:spMkLst>
        </pc:spChg>
        <pc:spChg chg="mod">
          <ac:chgData name="Hamlet Markarian" userId="4926d2b407f31d77" providerId="LiveId" clId="{BF1D10A6-C8B8-447A-AA6D-231578894E43}" dt="2021-06-09T12:56:01.013" v="633" actId="1076"/>
          <ac:spMkLst>
            <pc:docMk/>
            <pc:sldMk cId="408170814" sldId="1749"/>
            <ac:spMk id="39" creationId="{C761C45D-0305-4600-A6F3-E8778FA4BC45}"/>
          </ac:spMkLst>
        </pc:spChg>
        <pc:spChg chg="mod">
          <ac:chgData name="Hamlet Markarian" userId="4926d2b407f31d77" providerId="LiveId" clId="{BF1D10A6-C8B8-447A-AA6D-231578894E43}" dt="2021-06-09T12:56:01.013" v="633" actId="1076"/>
          <ac:spMkLst>
            <pc:docMk/>
            <pc:sldMk cId="408170814" sldId="1749"/>
            <ac:spMk id="41" creationId="{45324848-7D8A-444D-80F7-1B13A9837F9A}"/>
          </ac:spMkLst>
        </pc:spChg>
        <pc:spChg chg="mod">
          <ac:chgData name="Hamlet Markarian" userId="4926d2b407f31d77" providerId="LiveId" clId="{BF1D10A6-C8B8-447A-AA6D-231578894E43}" dt="2021-06-09T12:56:01.013" v="633" actId="1076"/>
          <ac:spMkLst>
            <pc:docMk/>
            <pc:sldMk cId="408170814" sldId="1749"/>
            <ac:spMk id="45" creationId="{0A5AA8FE-88CB-4921-ACC2-4618CD9BF135}"/>
          </ac:spMkLst>
        </pc:spChg>
        <pc:spChg chg="mod">
          <ac:chgData name="Hamlet Markarian" userId="4926d2b407f31d77" providerId="LiveId" clId="{BF1D10A6-C8B8-447A-AA6D-231578894E43}" dt="2021-06-09T12:56:01.013" v="633" actId="1076"/>
          <ac:spMkLst>
            <pc:docMk/>
            <pc:sldMk cId="408170814" sldId="1749"/>
            <ac:spMk id="47" creationId="{081AB54C-1E33-44AC-9BC8-0D8971378A83}"/>
          </ac:spMkLst>
        </pc:spChg>
        <pc:spChg chg="add mod">
          <ac:chgData name="Hamlet Markarian" userId="4926d2b407f31d77" providerId="LiveId" clId="{BF1D10A6-C8B8-447A-AA6D-231578894E43}" dt="2021-06-09T12:56:01.013" v="633" actId="1076"/>
          <ac:spMkLst>
            <pc:docMk/>
            <pc:sldMk cId="408170814" sldId="1749"/>
            <ac:spMk id="50" creationId="{6F983CD6-F76A-4267-AF2A-8DE252C401DC}"/>
          </ac:spMkLst>
        </pc:spChg>
        <pc:spChg chg="add mod">
          <ac:chgData name="Hamlet Markarian" userId="4926d2b407f31d77" providerId="LiveId" clId="{BF1D10A6-C8B8-447A-AA6D-231578894E43}" dt="2021-06-09T12:56:01.013" v="633" actId="1076"/>
          <ac:spMkLst>
            <pc:docMk/>
            <pc:sldMk cId="408170814" sldId="1749"/>
            <ac:spMk id="51" creationId="{81446CEB-3C7B-4C44-A888-3F232475A7F6}"/>
          </ac:spMkLst>
        </pc:spChg>
        <pc:spChg chg="mod">
          <ac:chgData name="Hamlet Markarian" userId="4926d2b407f31d77" providerId="LiveId" clId="{BF1D10A6-C8B8-447A-AA6D-231578894E43}" dt="2021-06-09T13:54:01.294" v="1189" actId="1035"/>
          <ac:spMkLst>
            <pc:docMk/>
            <pc:sldMk cId="408170814" sldId="1749"/>
            <ac:spMk id="52" creationId="{A9A2D430-93EE-4180-8A06-ABC5DD37FBD0}"/>
          </ac:spMkLst>
        </pc:spChg>
        <pc:spChg chg="add mod">
          <ac:chgData name="Hamlet Markarian" userId="4926d2b407f31d77" providerId="LiveId" clId="{BF1D10A6-C8B8-447A-AA6D-231578894E43}" dt="2021-06-09T12:56:01.013" v="633" actId="1076"/>
          <ac:spMkLst>
            <pc:docMk/>
            <pc:sldMk cId="408170814" sldId="1749"/>
            <ac:spMk id="53" creationId="{849F8D56-340F-4AFE-9F09-E2489DEC4BA0}"/>
          </ac:spMkLst>
        </pc:spChg>
        <pc:spChg chg="mod">
          <ac:chgData name="Hamlet Markarian" userId="4926d2b407f31d77" providerId="LiveId" clId="{BF1D10A6-C8B8-447A-AA6D-231578894E43}" dt="2021-06-09T13:11:47.723" v="827" actId="1035"/>
          <ac:spMkLst>
            <pc:docMk/>
            <pc:sldMk cId="408170814" sldId="1749"/>
            <ac:spMk id="57" creationId="{B79FE3FB-DDD9-4C52-A866-E3982D872286}"/>
          </ac:spMkLst>
        </pc:spChg>
        <pc:spChg chg="mod">
          <ac:chgData name="Hamlet Markarian" userId="4926d2b407f31d77" providerId="LiveId" clId="{BF1D10A6-C8B8-447A-AA6D-231578894E43}" dt="2021-06-09T12:56:01.013" v="633" actId="1076"/>
          <ac:spMkLst>
            <pc:docMk/>
            <pc:sldMk cId="408170814" sldId="1749"/>
            <ac:spMk id="58" creationId="{09DB2A36-C3CE-41A7-9EEF-6370AD8CC420}"/>
          </ac:spMkLst>
        </pc:spChg>
        <pc:spChg chg="mod">
          <ac:chgData name="Hamlet Markarian" userId="4926d2b407f31d77" providerId="LiveId" clId="{BF1D10A6-C8B8-447A-AA6D-231578894E43}" dt="2021-06-09T12:56:01.013" v="633" actId="1076"/>
          <ac:spMkLst>
            <pc:docMk/>
            <pc:sldMk cId="408170814" sldId="1749"/>
            <ac:spMk id="60" creationId="{B6E7D2AC-4DD7-4583-A2BC-9B982EB3A065}"/>
          </ac:spMkLst>
        </pc:spChg>
        <pc:spChg chg="mod">
          <ac:chgData name="Hamlet Markarian" userId="4926d2b407f31d77" providerId="LiveId" clId="{BF1D10A6-C8B8-447A-AA6D-231578894E43}" dt="2021-06-09T13:54:01.294" v="1189" actId="1035"/>
          <ac:spMkLst>
            <pc:docMk/>
            <pc:sldMk cId="408170814" sldId="1749"/>
            <ac:spMk id="61" creationId="{DDCCED27-782C-4C4E-BE17-2AF5E94DDF18}"/>
          </ac:spMkLst>
        </pc:spChg>
        <pc:spChg chg="mod">
          <ac:chgData name="Hamlet Markarian" userId="4926d2b407f31d77" providerId="LiveId" clId="{BF1D10A6-C8B8-447A-AA6D-231578894E43}" dt="2021-06-09T13:02:06.957" v="678"/>
          <ac:spMkLst>
            <pc:docMk/>
            <pc:sldMk cId="408170814" sldId="1749"/>
            <ac:spMk id="65" creationId="{FD91FDE8-37A9-4543-9877-68342B274B12}"/>
          </ac:spMkLst>
        </pc:spChg>
        <pc:spChg chg="mod">
          <ac:chgData name="Hamlet Markarian" userId="4926d2b407f31d77" providerId="LiveId" clId="{BF1D10A6-C8B8-447A-AA6D-231578894E43}" dt="2021-06-09T13:02:06.957" v="678"/>
          <ac:spMkLst>
            <pc:docMk/>
            <pc:sldMk cId="408170814" sldId="1749"/>
            <ac:spMk id="66" creationId="{5937DF8B-E1B4-485C-9FE9-C7047A2C4737}"/>
          </ac:spMkLst>
        </pc:spChg>
        <pc:spChg chg="mod">
          <ac:chgData name="Hamlet Markarian" userId="4926d2b407f31d77" providerId="LiveId" clId="{BF1D10A6-C8B8-447A-AA6D-231578894E43}" dt="2021-06-09T13:02:06.957" v="678"/>
          <ac:spMkLst>
            <pc:docMk/>
            <pc:sldMk cId="408170814" sldId="1749"/>
            <ac:spMk id="67" creationId="{8354EEC9-D763-49B7-B35B-1B9EFC0D4FDB}"/>
          </ac:spMkLst>
        </pc:spChg>
        <pc:spChg chg="mod">
          <ac:chgData name="Hamlet Markarian" userId="4926d2b407f31d77" providerId="LiveId" clId="{BF1D10A6-C8B8-447A-AA6D-231578894E43}" dt="2021-06-09T13:02:06.957" v="678"/>
          <ac:spMkLst>
            <pc:docMk/>
            <pc:sldMk cId="408170814" sldId="1749"/>
            <ac:spMk id="68" creationId="{C101584B-F274-4716-8692-7D41D9ABDF33}"/>
          </ac:spMkLst>
        </pc:spChg>
        <pc:spChg chg="mod">
          <ac:chgData name="Hamlet Markarian" userId="4926d2b407f31d77" providerId="LiveId" clId="{BF1D10A6-C8B8-447A-AA6D-231578894E43}" dt="2021-06-09T13:02:06.957" v="678"/>
          <ac:spMkLst>
            <pc:docMk/>
            <pc:sldMk cId="408170814" sldId="1749"/>
            <ac:spMk id="69" creationId="{EE13A8F1-20C2-40AB-BF2E-5AEB23B4E18E}"/>
          </ac:spMkLst>
        </pc:spChg>
        <pc:spChg chg="mod">
          <ac:chgData name="Hamlet Markarian" userId="4926d2b407f31d77" providerId="LiveId" clId="{BF1D10A6-C8B8-447A-AA6D-231578894E43}" dt="2021-06-09T13:02:06.957" v="678"/>
          <ac:spMkLst>
            <pc:docMk/>
            <pc:sldMk cId="408170814" sldId="1749"/>
            <ac:spMk id="70" creationId="{11630634-72EC-41C2-A8CC-2090A3FB646A}"/>
          </ac:spMkLst>
        </pc:spChg>
        <pc:spChg chg="add mod">
          <ac:chgData name="Hamlet Markarian" userId="4926d2b407f31d77" providerId="LiveId" clId="{BF1D10A6-C8B8-447A-AA6D-231578894E43}" dt="2021-06-09T13:11:28.240" v="815"/>
          <ac:spMkLst>
            <pc:docMk/>
            <pc:sldMk cId="408170814" sldId="1749"/>
            <ac:spMk id="71" creationId="{E040D5CB-0F50-491F-86FE-26726D65C77C}"/>
          </ac:spMkLst>
        </pc:spChg>
        <pc:spChg chg="add mod">
          <ac:chgData name="Hamlet Markarian" userId="4926d2b407f31d77" providerId="LiveId" clId="{BF1D10A6-C8B8-447A-AA6D-231578894E43}" dt="2021-06-09T13:11:32.829" v="818" actId="20577"/>
          <ac:spMkLst>
            <pc:docMk/>
            <pc:sldMk cId="408170814" sldId="1749"/>
            <ac:spMk id="73" creationId="{91034AD8-119D-4955-835E-BCBD73AEFBC2}"/>
          </ac:spMkLst>
        </pc:spChg>
        <pc:grpChg chg="add mod">
          <ac:chgData name="Hamlet Markarian" userId="4926d2b407f31d77" providerId="LiveId" clId="{BF1D10A6-C8B8-447A-AA6D-231578894E43}" dt="2021-06-09T12:56:01.013" v="633" actId="1076"/>
          <ac:grpSpMkLst>
            <pc:docMk/>
            <pc:sldMk cId="408170814" sldId="1749"/>
            <ac:grpSpMk id="35" creationId="{F22E6492-AC52-4876-A552-398A7E408766}"/>
          </ac:grpSpMkLst>
        </pc:grpChg>
        <pc:grpChg chg="add mod">
          <ac:chgData name="Hamlet Markarian" userId="4926d2b407f31d77" providerId="LiveId" clId="{BF1D10A6-C8B8-447A-AA6D-231578894E43}" dt="2021-06-09T12:56:01.013" v="633" actId="1076"/>
          <ac:grpSpMkLst>
            <pc:docMk/>
            <pc:sldMk cId="408170814" sldId="1749"/>
            <ac:grpSpMk id="43" creationId="{26B60158-8A49-4AF7-BB09-BD6FBA2AA66A}"/>
          </ac:grpSpMkLst>
        </pc:grpChg>
        <pc:grpChg chg="add mod">
          <ac:chgData name="Hamlet Markarian" userId="4926d2b407f31d77" providerId="LiveId" clId="{BF1D10A6-C8B8-447A-AA6D-231578894E43}" dt="2021-06-09T12:56:01.013" v="633" actId="1076"/>
          <ac:grpSpMkLst>
            <pc:docMk/>
            <pc:sldMk cId="408170814" sldId="1749"/>
            <ac:grpSpMk id="56" creationId="{6C95BE97-DFF7-46C1-B592-D92736E9D499}"/>
          </ac:grpSpMkLst>
        </pc:grpChg>
        <pc:grpChg chg="add mod ord">
          <ac:chgData name="Hamlet Markarian" userId="4926d2b407f31d77" providerId="LiveId" clId="{BF1D10A6-C8B8-447A-AA6D-231578894E43}" dt="2021-06-09T13:02:08.229" v="679" actId="167"/>
          <ac:grpSpMkLst>
            <pc:docMk/>
            <pc:sldMk cId="408170814" sldId="1749"/>
            <ac:grpSpMk id="64" creationId="{95BF3B4B-E154-4DEB-B524-6478AE8544AB}"/>
          </ac:grpSpMkLst>
        </pc:grpChg>
        <pc:picChg chg="mod">
          <ac:chgData name="Hamlet Markarian" userId="4926d2b407f31d77" providerId="LiveId" clId="{BF1D10A6-C8B8-447A-AA6D-231578894E43}" dt="2021-06-09T13:11:47.723" v="827" actId="1035"/>
          <ac:picMkLst>
            <pc:docMk/>
            <pc:sldMk cId="408170814" sldId="1749"/>
            <ac:picMk id="24" creationId="{CF495271-C8FB-4340-8152-05DF2B0DBC5D}"/>
          </ac:picMkLst>
        </pc:picChg>
        <pc:picChg chg="del">
          <ac:chgData name="Hamlet Markarian" userId="4926d2b407f31d77" providerId="LiveId" clId="{BF1D10A6-C8B8-447A-AA6D-231578894E43}" dt="2021-06-09T13:11:27.545" v="814" actId="478"/>
          <ac:picMkLst>
            <pc:docMk/>
            <pc:sldMk cId="408170814" sldId="1749"/>
            <ac:picMk id="55" creationId="{8949BDD1-2918-4A15-97B5-46AA812BFC63}"/>
          </ac:picMkLst>
        </pc:picChg>
        <pc:picChg chg="mod">
          <ac:chgData name="Hamlet Markarian" userId="4926d2b407f31d77" providerId="LiveId" clId="{BF1D10A6-C8B8-447A-AA6D-231578894E43}" dt="2021-06-09T13:11:47.723" v="827" actId="1035"/>
          <ac:picMkLst>
            <pc:docMk/>
            <pc:sldMk cId="408170814" sldId="1749"/>
            <ac:picMk id="59" creationId="{B9526696-E983-4EDA-8A8C-E710C71CB59C}"/>
          </ac:picMkLst>
        </pc:picChg>
        <pc:picChg chg="add mod">
          <ac:chgData name="Hamlet Markarian" userId="4926d2b407f31d77" providerId="LiveId" clId="{BF1D10A6-C8B8-447A-AA6D-231578894E43}" dt="2021-06-09T13:11:28.240" v="815"/>
          <ac:picMkLst>
            <pc:docMk/>
            <pc:sldMk cId="408170814" sldId="1749"/>
            <ac:picMk id="72" creationId="{FD0C37D8-A5AE-4629-A6A3-8CE7730F566B}"/>
          </ac:picMkLst>
        </pc:picChg>
        <pc:cxnChg chg="add mod">
          <ac:chgData name="Hamlet Markarian" userId="4926d2b407f31d77" providerId="LiveId" clId="{BF1D10A6-C8B8-447A-AA6D-231578894E43}" dt="2021-06-09T12:56:01.013" v="633" actId="1076"/>
          <ac:cxnSpMkLst>
            <pc:docMk/>
            <pc:sldMk cId="408170814" sldId="1749"/>
            <ac:cxnSpMk id="54" creationId="{5AFE3C9A-5537-4AD8-839E-5C0D04ED9045}"/>
          </ac:cxnSpMkLst>
        </pc:cxnChg>
        <pc:cxnChg chg="add mod">
          <ac:chgData name="Hamlet Markarian" userId="4926d2b407f31d77" providerId="LiveId" clId="{BF1D10A6-C8B8-447A-AA6D-231578894E43}" dt="2021-06-09T12:56:01.013" v="633" actId="1076"/>
          <ac:cxnSpMkLst>
            <pc:docMk/>
            <pc:sldMk cId="408170814" sldId="1749"/>
            <ac:cxnSpMk id="62" creationId="{BB2AF366-13EB-408B-A249-8EC19E93AB7D}"/>
          </ac:cxnSpMkLst>
        </pc:cxnChg>
      </pc:sldChg>
      <pc:sldChg chg="addSp delSp modSp add mod ord modClrScheme chgLayout">
        <pc:chgData name="Hamlet Markarian" userId="4926d2b407f31d77" providerId="LiveId" clId="{BF1D10A6-C8B8-447A-AA6D-231578894E43}" dt="2021-06-09T13:05:57.202" v="735" actId="948"/>
        <pc:sldMkLst>
          <pc:docMk/>
          <pc:sldMk cId="4060078467" sldId="1750"/>
        </pc:sldMkLst>
        <pc:spChg chg="add del mod ord">
          <ac:chgData name="Hamlet Markarian" userId="4926d2b407f31d77" providerId="LiveId" clId="{BF1D10A6-C8B8-447A-AA6D-231578894E43}" dt="2021-06-09T12:59:04.115" v="668"/>
          <ac:spMkLst>
            <pc:docMk/>
            <pc:sldMk cId="4060078467" sldId="1750"/>
            <ac:spMk id="3" creationId="{9D1E7442-4B88-4CE2-BC64-945383EFA89E}"/>
          </ac:spMkLst>
        </pc:spChg>
        <pc:spChg chg="mod">
          <ac:chgData name="Hamlet Markarian" userId="4926d2b407f31d77" providerId="LiveId" clId="{BF1D10A6-C8B8-447A-AA6D-231578894E43}" dt="2021-06-09T12:57:34.267" v="645" actId="20577"/>
          <ac:spMkLst>
            <pc:docMk/>
            <pc:sldMk cId="4060078467" sldId="1750"/>
            <ac:spMk id="5" creationId="{BC01E833-A438-4C2A-AF28-2B402D7F80E5}"/>
          </ac:spMkLst>
        </pc:spChg>
        <pc:spChg chg="add mod ord">
          <ac:chgData name="Hamlet Markarian" userId="4926d2b407f31d77" providerId="LiveId" clId="{BF1D10A6-C8B8-447A-AA6D-231578894E43}" dt="2021-06-09T13:01:45.171" v="675" actId="167"/>
          <ac:spMkLst>
            <pc:docMk/>
            <pc:sldMk cId="4060078467" sldId="1750"/>
            <ac:spMk id="24" creationId="{332A474A-B875-442E-9AB5-6FF3447FA25C}"/>
          </ac:spMkLst>
        </pc:spChg>
        <pc:spChg chg="add del mod ord">
          <ac:chgData name="Hamlet Markarian" userId="4926d2b407f31d77" providerId="LiveId" clId="{BF1D10A6-C8B8-447A-AA6D-231578894E43}" dt="2021-06-09T13:03:41.352" v="701" actId="478"/>
          <ac:spMkLst>
            <pc:docMk/>
            <pc:sldMk cId="4060078467" sldId="1750"/>
            <ac:spMk id="25" creationId="{36A13C57-1BC7-406C-B2E7-24F6E91FC444}"/>
          </ac:spMkLst>
        </pc:spChg>
        <pc:spChg chg="add mod ord">
          <ac:chgData name="Hamlet Markarian" userId="4926d2b407f31d77" providerId="LiveId" clId="{BF1D10A6-C8B8-447A-AA6D-231578894E43}" dt="2021-06-09T13:03:46.832" v="703" actId="167"/>
          <ac:spMkLst>
            <pc:docMk/>
            <pc:sldMk cId="4060078467" sldId="1750"/>
            <ac:spMk id="26" creationId="{2C4F9A38-5C22-4492-AFF2-CEDFDBBD9E35}"/>
          </ac:spMkLst>
        </pc:spChg>
        <pc:spChg chg="add mod ord">
          <ac:chgData name="Hamlet Markarian" userId="4926d2b407f31d77" providerId="LiveId" clId="{BF1D10A6-C8B8-447A-AA6D-231578894E43}" dt="2021-06-09T13:01:45.171" v="675" actId="167"/>
          <ac:spMkLst>
            <pc:docMk/>
            <pc:sldMk cId="4060078467" sldId="1750"/>
            <ac:spMk id="27" creationId="{36122A01-000C-4442-9B67-380C1C284A73}"/>
          </ac:spMkLst>
        </pc:spChg>
        <pc:spChg chg="add mod ord">
          <ac:chgData name="Hamlet Markarian" userId="4926d2b407f31d77" providerId="LiveId" clId="{BF1D10A6-C8B8-447A-AA6D-231578894E43}" dt="2021-06-09T13:01:45.171" v="675" actId="167"/>
          <ac:spMkLst>
            <pc:docMk/>
            <pc:sldMk cId="4060078467" sldId="1750"/>
            <ac:spMk id="28" creationId="{A64DF146-2014-4876-B775-9941C97D0663}"/>
          </ac:spMkLst>
        </pc:spChg>
        <pc:spChg chg="add mod ord">
          <ac:chgData name="Hamlet Markarian" userId="4926d2b407f31d77" providerId="LiveId" clId="{BF1D10A6-C8B8-447A-AA6D-231578894E43}" dt="2021-06-09T13:03:35.594" v="698" actId="14100"/>
          <ac:spMkLst>
            <pc:docMk/>
            <pc:sldMk cId="4060078467" sldId="1750"/>
            <ac:spMk id="30" creationId="{35CC135E-8373-4183-A36B-8F05A75AB414}"/>
          </ac:spMkLst>
        </pc:spChg>
        <pc:spChg chg="mod">
          <ac:chgData name="Hamlet Markarian" userId="4926d2b407f31d77" providerId="LiveId" clId="{BF1D10A6-C8B8-447A-AA6D-231578894E43}" dt="2021-06-09T12:57:42.636" v="647" actId="20577"/>
          <ac:spMkLst>
            <pc:docMk/>
            <pc:sldMk cId="4060078467" sldId="1750"/>
            <ac:spMk id="32" creationId="{7FB8C0CA-2811-4D85-BE2D-ADA8471CE68E}"/>
          </ac:spMkLst>
        </pc:spChg>
        <pc:spChg chg="add del mod ord">
          <ac:chgData name="Hamlet Markarian" userId="4926d2b407f31d77" providerId="LiveId" clId="{BF1D10A6-C8B8-447A-AA6D-231578894E43}" dt="2021-06-09T13:03:32.712" v="697" actId="478"/>
          <ac:spMkLst>
            <pc:docMk/>
            <pc:sldMk cId="4060078467" sldId="1750"/>
            <ac:spMk id="33" creationId="{324D9E72-3F80-4301-8D5C-61E7394E2B97}"/>
          </ac:spMkLst>
        </pc:spChg>
        <pc:spChg chg="mod">
          <ac:chgData name="Hamlet Markarian" userId="4926d2b407f31d77" providerId="LiveId" clId="{BF1D10A6-C8B8-447A-AA6D-231578894E43}" dt="2021-06-09T12:57:50.180" v="648"/>
          <ac:spMkLst>
            <pc:docMk/>
            <pc:sldMk cId="4060078467" sldId="1750"/>
            <ac:spMk id="34" creationId="{8D39D343-1129-4D71-8A90-F23E78CC0EB0}"/>
          </ac:spMkLst>
        </pc:spChg>
        <pc:spChg chg="add mod ord">
          <ac:chgData name="Hamlet Markarian" userId="4926d2b407f31d77" providerId="LiveId" clId="{BF1D10A6-C8B8-447A-AA6D-231578894E43}" dt="2021-06-09T13:01:45.171" v="675" actId="167"/>
          <ac:spMkLst>
            <pc:docMk/>
            <pc:sldMk cId="4060078467" sldId="1750"/>
            <ac:spMk id="35" creationId="{D99DE5D4-9503-4D98-B245-8590EB381B07}"/>
          </ac:spMkLst>
        </pc:spChg>
        <pc:spChg chg="add mod ord">
          <ac:chgData name="Hamlet Markarian" userId="4926d2b407f31d77" providerId="LiveId" clId="{BF1D10A6-C8B8-447A-AA6D-231578894E43}" dt="2021-06-09T13:02:19.445" v="682"/>
          <ac:spMkLst>
            <pc:docMk/>
            <pc:sldMk cId="4060078467" sldId="1750"/>
            <ac:spMk id="36" creationId="{79A5A9A2-AE5F-4B6C-8D6F-04D1075D9CFE}"/>
          </ac:spMkLst>
        </pc:spChg>
        <pc:spChg chg="add del mod ord">
          <ac:chgData name="Hamlet Markarian" userId="4926d2b407f31d77" providerId="LiveId" clId="{BF1D10A6-C8B8-447A-AA6D-231578894E43}" dt="2021-06-09T13:03:38.760" v="700" actId="478"/>
          <ac:spMkLst>
            <pc:docMk/>
            <pc:sldMk cId="4060078467" sldId="1750"/>
            <ac:spMk id="37" creationId="{784E89AA-BEF8-43FC-9E83-13F26A32BCC3}"/>
          </ac:spMkLst>
        </pc:spChg>
        <pc:spChg chg="add mod ord">
          <ac:chgData name="Hamlet Markarian" userId="4926d2b407f31d77" providerId="LiveId" clId="{BF1D10A6-C8B8-447A-AA6D-231578894E43}" dt="2021-06-09T13:03:23.354" v="694"/>
          <ac:spMkLst>
            <pc:docMk/>
            <pc:sldMk cId="4060078467" sldId="1750"/>
            <ac:spMk id="38" creationId="{94537968-93AE-4CC0-AEFF-8B17735AC566}"/>
          </ac:spMkLst>
        </pc:spChg>
        <pc:spChg chg="add mod ord">
          <ac:chgData name="Hamlet Markarian" userId="4926d2b407f31d77" providerId="LiveId" clId="{BF1D10A6-C8B8-447A-AA6D-231578894E43}" dt="2021-06-09T13:01:45.171" v="675" actId="167"/>
          <ac:spMkLst>
            <pc:docMk/>
            <pc:sldMk cId="4060078467" sldId="1750"/>
            <ac:spMk id="39" creationId="{64F53520-A1CD-423F-9E9B-53A67C49D652}"/>
          </ac:spMkLst>
        </pc:spChg>
        <pc:spChg chg="add mod ord">
          <ac:chgData name="Hamlet Markarian" userId="4926d2b407f31d77" providerId="LiveId" clId="{BF1D10A6-C8B8-447A-AA6D-231578894E43}" dt="2021-06-09T13:01:45.171" v="675" actId="167"/>
          <ac:spMkLst>
            <pc:docMk/>
            <pc:sldMk cId="4060078467" sldId="1750"/>
            <ac:spMk id="44" creationId="{55E8F44E-14C9-423D-8485-59E3CA01BFA8}"/>
          </ac:spMkLst>
        </pc:spChg>
        <pc:spChg chg="add del mod ord">
          <ac:chgData name="Hamlet Markarian" userId="4926d2b407f31d77" providerId="LiveId" clId="{BF1D10A6-C8B8-447A-AA6D-231578894E43}" dt="2021-06-09T13:03:37.368" v="699" actId="478"/>
          <ac:spMkLst>
            <pc:docMk/>
            <pc:sldMk cId="4060078467" sldId="1750"/>
            <ac:spMk id="45" creationId="{6F1AD17A-C887-474D-AF87-B628CA79A250}"/>
          </ac:spMkLst>
        </pc:spChg>
        <pc:spChg chg="add mod ord">
          <ac:chgData name="Hamlet Markarian" userId="4926d2b407f31d77" providerId="LiveId" clId="{BF1D10A6-C8B8-447A-AA6D-231578894E43}" dt="2021-06-09T13:01:45.171" v="675" actId="167"/>
          <ac:spMkLst>
            <pc:docMk/>
            <pc:sldMk cId="4060078467" sldId="1750"/>
            <ac:spMk id="46" creationId="{2FF114C9-0B9B-4250-9C0C-21B725F704F1}"/>
          </ac:spMkLst>
        </pc:spChg>
        <pc:spChg chg="add mod ord">
          <ac:chgData name="Hamlet Markarian" userId="4926d2b407f31d77" providerId="LiveId" clId="{BF1D10A6-C8B8-447A-AA6D-231578894E43}" dt="2021-06-09T13:01:45.171" v="675" actId="167"/>
          <ac:spMkLst>
            <pc:docMk/>
            <pc:sldMk cId="4060078467" sldId="1750"/>
            <ac:spMk id="47" creationId="{3B8AB1A8-C26D-4CBA-B4B7-4659F3AE1DF3}"/>
          </ac:spMkLst>
        </pc:spChg>
        <pc:spChg chg="add mod ord">
          <ac:chgData name="Hamlet Markarian" userId="4926d2b407f31d77" providerId="LiveId" clId="{BF1D10A6-C8B8-447A-AA6D-231578894E43}" dt="2021-06-09T13:01:45.171" v="675" actId="167"/>
          <ac:spMkLst>
            <pc:docMk/>
            <pc:sldMk cId="4060078467" sldId="1750"/>
            <ac:spMk id="48" creationId="{800C85B6-4643-466D-B51C-C6562CD6E204}"/>
          </ac:spMkLst>
        </pc:spChg>
        <pc:spChg chg="mod">
          <ac:chgData name="Hamlet Markarian" userId="4926d2b407f31d77" providerId="LiveId" clId="{BF1D10A6-C8B8-447A-AA6D-231578894E43}" dt="2021-06-09T13:02:10.271" v="680"/>
          <ac:spMkLst>
            <pc:docMk/>
            <pc:sldMk cId="4060078467" sldId="1750"/>
            <ac:spMk id="52" creationId="{9FB7B86E-FA16-4130-B653-03CE0F28F605}"/>
          </ac:spMkLst>
        </pc:spChg>
        <pc:spChg chg="mod">
          <ac:chgData name="Hamlet Markarian" userId="4926d2b407f31d77" providerId="LiveId" clId="{BF1D10A6-C8B8-447A-AA6D-231578894E43}" dt="2021-06-09T13:02:10.271" v="680"/>
          <ac:spMkLst>
            <pc:docMk/>
            <pc:sldMk cId="4060078467" sldId="1750"/>
            <ac:spMk id="53" creationId="{F3A90A97-9E83-4BBD-B807-0F97E3C38CF0}"/>
          </ac:spMkLst>
        </pc:spChg>
        <pc:spChg chg="mod">
          <ac:chgData name="Hamlet Markarian" userId="4926d2b407f31d77" providerId="LiveId" clId="{BF1D10A6-C8B8-447A-AA6D-231578894E43}" dt="2021-06-09T13:02:10.271" v="680"/>
          <ac:spMkLst>
            <pc:docMk/>
            <pc:sldMk cId="4060078467" sldId="1750"/>
            <ac:spMk id="54" creationId="{81173D9D-F356-4361-9B7B-1A9860D6D06B}"/>
          </ac:spMkLst>
        </pc:spChg>
        <pc:spChg chg="mod">
          <ac:chgData name="Hamlet Markarian" userId="4926d2b407f31d77" providerId="LiveId" clId="{BF1D10A6-C8B8-447A-AA6D-231578894E43}" dt="2021-06-09T13:02:10.271" v="680"/>
          <ac:spMkLst>
            <pc:docMk/>
            <pc:sldMk cId="4060078467" sldId="1750"/>
            <ac:spMk id="56" creationId="{F071E04E-AF8B-487C-BA6E-00F6AA2EDCF4}"/>
          </ac:spMkLst>
        </pc:spChg>
        <pc:spChg chg="mod">
          <ac:chgData name="Hamlet Markarian" userId="4926d2b407f31d77" providerId="LiveId" clId="{BF1D10A6-C8B8-447A-AA6D-231578894E43}" dt="2021-06-09T12:57:56.544" v="649"/>
          <ac:spMkLst>
            <pc:docMk/>
            <pc:sldMk cId="4060078467" sldId="1750"/>
            <ac:spMk id="57" creationId="{B79FE3FB-DDD9-4C52-A866-E3982D872286}"/>
          </ac:spMkLst>
        </pc:spChg>
        <pc:spChg chg="mod">
          <ac:chgData name="Hamlet Markarian" userId="4926d2b407f31d77" providerId="LiveId" clId="{BF1D10A6-C8B8-447A-AA6D-231578894E43}" dt="2021-06-09T13:02:10.271" v="680"/>
          <ac:spMkLst>
            <pc:docMk/>
            <pc:sldMk cId="4060078467" sldId="1750"/>
            <ac:spMk id="58" creationId="{F00E9041-8768-4C82-B4DA-651C080384D8}"/>
          </ac:spMkLst>
        </pc:spChg>
        <pc:spChg chg="mod">
          <ac:chgData name="Hamlet Markarian" userId="4926d2b407f31d77" providerId="LiveId" clId="{BF1D10A6-C8B8-447A-AA6D-231578894E43}" dt="2021-06-09T13:02:10.271" v="680"/>
          <ac:spMkLst>
            <pc:docMk/>
            <pc:sldMk cId="4060078467" sldId="1750"/>
            <ac:spMk id="60" creationId="{6F779570-4BA8-4428-B040-16DCDD183E9D}"/>
          </ac:spMkLst>
        </pc:spChg>
        <pc:spChg chg="mod">
          <ac:chgData name="Hamlet Markarian" userId="4926d2b407f31d77" providerId="LiveId" clId="{BF1D10A6-C8B8-447A-AA6D-231578894E43}" dt="2021-06-09T13:02:58.067" v="692"/>
          <ac:spMkLst>
            <pc:docMk/>
            <pc:sldMk cId="4060078467" sldId="1750"/>
            <ac:spMk id="61" creationId="{DDCCED27-782C-4C4E-BE17-2AF5E94DDF18}"/>
          </ac:spMkLst>
        </pc:spChg>
        <pc:spChg chg="del">
          <ac:chgData name="Hamlet Markarian" userId="4926d2b407f31d77" providerId="LiveId" clId="{BF1D10A6-C8B8-447A-AA6D-231578894E43}" dt="2021-06-09T13:01:40.808" v="673" actId="478"/>
          <ac:spMkLst>
            <pc:docMk/>
            <pc:sldMk cId="4060078467" sldId="1750"/>
            <ac:spMk id="62" creationId="{37465C46-D095-4036-A7FF-1D0E02BE1107}"/>
          </ac:spMkLst>
        </pc:spChg>
        <pc:spChg chg="mod">
          <ac:chgData name="Hamlet Markarian" userId="4926d2b407f31d77" providerId="LiveId" clId="{BF1D10A6-C8B8-447A-AA6D-231578894E43}" dt="2021-06-09T13:05:57.202" v="735" actId="948"/>
          <ac:spMkLst>
            <pc:docMk/>
            <pc:sldMk cId="4060078467" sldId="1750"/>
            <ac:spMk id="64" creationId="{570FB99D-1077-4407-A41E-D28A4FDFFBD4}"/>
          </ac:spMkLst>
        </pc:spChg>
        <pc:spChg chg="mod">
          <ac:chgData name="Hamlet Markarian" userId="4926d2b407f31d77" providerId="LiveId" clId="{BF1D10A6-C8B8-447A-AA6D-231578894E43}" dt="2021-06-09T13:01:08.102" v="671"/>
          <ac:spMkLst>
            <pc:docMk/>
            <pc:sldMk cId="4060078467" sldId="1750"/>
            <ac:spMk id="65" creationId="{08D9087F-83D0-42DC-9563-CA33927EA434}"/>
          </ac:spMkLst>
        </pc:spChg>
        <pc:spChg chg="mod">
          <ac:chgData name="Hamlet Markarian" userId="4926d2b407f31d77" providerId="LiveId" clId="{BF1D10A6-C8B8-447A-AA6D-231578894E43}" dt="2021-06-09T13:01:05.243" v="670" actId="20577"/>
          <ac:spMkLst>
            <pc:docMk/>
            <pc:sldMk cId="4060078467" sldId="1750"/>
            <ac:spMk id="66" creationId="{4DAA57AA-A427-47A4-9BEB-EB52893217EF}"/>
          </ac:spMkLst>
        </pc:spChg>
        <pc:spChg chg="add mod">
          <ac:chgData name="Hamlet Markarian" userId="4926d2b407f31d77" providerId="LiveId" clId="{BF1D10A6-C8B8-447A-AA6D-231578894E43}" dt="2021-06-09T13:03:10.709" v="693" actId="14100"/>
          <ac:spMkLst>
            <pc:docMk/>
            <pc:sldMk cId="4060078467" sldId="1750"/>
            <ac:spMk id="67" creationId="{29AC0AC5-836B-496E-916D-47D07F6EC2E9}"/>
          </ac:spMkLst>
        </pc:spChg>
        <pc:spChg chg="add mod">
          <ac:chgData name="Hamlet Markarian" userId="4926d2b407f31d77" providerId="LiveId" clId="{BF1D10A6-C8B8-447A-AA6D-231578894E43}" dt="2021-06-09T13:02:52.944" v="691"/>
          <ac:spMkLst>
            <pc:docMk/>
            <pc:sldMk cId="4060078467" sldId="1750"/>
            <ac:spMk id="68" creationId="{85634407-4570-479E-9DC1-DBB1C80D54C2}"/>
          </ac:spMkLst>
        </pc:spChg>
        <pc:grpChg chg="add mod ord">
          <ac:chgData name="Hamlet Markarian" userId="4926d2b407f31d77" providerId="LiveId" clId="{BF1D10A6-C8B8-447A-AA6D-231578894E43}" dt="2021-06-09T13:02:11.433" v="681" actId="167"/>
          <ac:grpSpMkLst>
            <pc:docMk/>
            <pc:sldMk cId="4060078467" sldId="1750"/>
            <ac:grpSpMk id="51" creationId="{52E6AA0F-5D26-48F8-B40B-325282E3A986}"/>
          </ac:grpSpMkLst>
        </pc:grpChg>
        <pc:picChg chg="mod">
          <ac:chgData name="Hamlet Markarian" userId="4926d2b407f31d77" providerId="LiveId" clId="{BF1D10A6-C8B8-447A-AA6D-231578894E43}" dt="2021-06-09T12:59:04.115" v="668"/>
          <ac:picMkLst>
            <pc:docMk/>
            <pc:sldMk cId="4060078467" sldId="1750"/>
            <ac:picMk id="23" creationId="{D07D5ED1-8814-4701-BF53-4E6DA2B84A4F}"/>
          </ac:picMkLst>
        </pc:picChg>
        <pc:picChg chg="del">
          <ac:chgData name="Hamlet Markarian" userId="4926d2b407f31d77" providerId="LiveId" clId="{BF1D10A6-C8B8-447A-AA6D-231578894E43}" dt="2021-06-09T12:58:14.200" v="652" actId="478"/>
          <ac:picMkLst>
            <pc:docMk/>
            <pc:sldMk cId="4060078467" sldId="1750"/>
            <ac:picMk id="31" creationId="{230D3942-CB7F-4F57-8D15-9EC0518A5700}"/>
          </ac:picMkLst>
        </pc:picChg>
        <pc:picChg chg="add mod ord">
          <ac:chgData name="Hamlet Markarian" userId="4926d2b407f31d77" providerId="LiveId" clId="{BF1D10A6-C8B8-447A-AA6D-231578894E43}" dt="2021-06-09T13:01:45.171" v="675" actId="167"/>
          <ac:picMkLst>
            <pc:docMk/>
            <pc:sldMk cId="4060078467" sldId="1750"/>
            <ac:picMk id="40" creationId="{9605B815-7664-4720-90A4-FD28FFEDA7C7}"/>
          </ac:picMkLst>
        </pc:picChg>
        <pc:picChg chg="add mod ord">
          <ac:chgData name="Hamlet Markarian" userId="4926d2b407f31d77" providerId="LiveId" clId="{BF1D10A6-C8B8-447A-AA6D-231578894E43}" dt="2021-06-09T13:03:31.392" v="696" actId="1076"/>
          <ac:picMkLst>
            <pc:docMk/>
            <pc:sldMk cId="4060078467" sldId="1750"/>
            <ac:picMk id="41" creationId="{F90F7854-C3F0-4C14-AFB9-9ADBC7B15C6B}"/>
          </ac:picMkLst>
        </pc:picChg>
        <pc:picChg chg="add del mod ord">
          <ac:chgData name="Hamlet Markarian" userId="4926d2b407f31d77" providerId="LiveId" clId="{BF1D10A6-C8B8-447A-AA6D-231578894E43}" dt="2021-06-09T13:03:27.656" v="695" actId="478"/>
          <ac:picMkLst>
            <pc:docMk/>
            <pc:sldMk cId="4060078467" sldId="1750"/>
            <ac:picMk id="42" creationId="{B2BA4965-FCAB-4CB4-BF3E-B99D09D3BAAF}"/>
          </ac:picMkLst>
        </pc:picChg>
        <pc:picChg chg="add mod ord">
          <ac:chgData name="Hamlet Markarian" userId="4926d2b407f31d77" providerId="LiveId" clId="{BF1D10A6-C8B8-447A-AA6D-231578894E43}" dt="2021-06-09T13:01:45.171" v="675" actId="167"/>
          <ac:picMkLst>
            <pc:docMk/>
            <pc:sldMk cId="4060078467" sldId="1750"/>
            <ac:picMk id="43" creationId="{4B8C81D1-55C0-4A6F-9CED-EA112289C50E}"/>
          </ac:picMkLst>
        </pc:picChg>
        <pc:picChg chg="add del mod ord">
          <ac:chgData name="Hamlet Markarian" userId="4926d2b407f31d77" providerId="LiveId" clId="{BF1D10A6-C8B8-447A-AA6D-231578894E43}" dt="2021-06-09T13:03:27.656" v="695" actId="478"/>
          <ac:picMkLst>
            <pc:docMk/>
            <pc:sldMk cId="4060078467" sldId="1750"/>
            <ac:picMk id="49" creationId="{ADF36DCA-8DC4-4547-BF15-041C8726E87E}"/>
          </ac:picMkLst>
        </pc:picChg>
        <pc:picChg chg="add del mod ord">
          <ac:chgData name="Hamlet Markarian" userId="4926d2b407f31d77" providerId="LiveId" clId="{BF1D10A6-C8B8-447A-AA6D-231578894E43}" dt="2021-06-09T13:03:27.656" v="695" actId="478"/>
          <ac:picMkLst>
            <pc:docMk/>
            <pc:sldMk cId="4060078467" sldId="1750"/>
            <ac:picMk id="50" creationId="{5C00324C-310C-4267-8270-42E214A07783}"/>
          </ac:picMkLst>
        </pc:picChg>
        <pc:picChg chg="add del mod">
          <ac:chgData name="Hamlet Markarian" userId="4926d2b407f31d77" providerId="LiveId" clId="{BF1D10A6-C8B8-447A-AA6D-231578894E43}" dt="2021-06-09T12:59:04.115" v="668"/>
          <ac:picMkLst>
            <pc:docMk/>
            <pc:sldMk cId="4060078467" sldId="1750"/>
            <ac:picMk id="2050" creationId="{C34785BE-453F-4798-A78A-9018EE1224E8}"/>
          </ac:picMkLst>
        </pc:picChg>
      </pc:sldChg>
      <pc:sldChg chg="addSp delSp modSp add mod ord">
        <pc:chgData name="Hamlet Markarian" userId="4926d2b407f31d77" providerId="LiveId" clId="{BF1D10A6-C8B8-447A-AA6D-231578894E43}" dt="2021-06-09T13:22:57.241" v="922" actId="207"/>
        <pc:sldMkLst>
          <pc:docMk/>
          <pc:sldMk cId="1446245867" sldId="1751"/>
        </pc:sldMkLst>
        <pc:spChg chg="add del mod ord">
          <ac:chgData name="Hamlet Markarian" userId="4926d2b407f31d77" providerId="LiveId" clId="{BF1D10A6-C8B8-447A-AA6D-231578894E43}" dt="2021-06-09T13:22:07.509" v="918"/>
          <ac:spMkLst>
            <pc:docMk/>
            <pc:sldMk cId="1446245867" sldId="1751"/>
            <ac:spMk id="3" creationId="{01CD9744-A85F-4BD4-8577-E7BAADAB7AE7}"/>
          </ac:spMkLst>
        </pc:spChg>
        <pc:spChg chg="mod">
          <ac:chgData name="Hamlet Markarian" userId="4926d2b407f31d77" providerId="LiveId" clId="{BF1D10A6-C8B8-447A-AA6D-231578894E43}" dt="2021-06-09T13:20:00.885" v="897"/>
          <ac:spMkLst>
            <pc:docMk/>
            <pc:sldMk cId="1446245867" sldId="1751"/>
            <ac:spMk id="5" creationId="{BC01E833-A438-4C2A-AF28-2B402D7F80E5}"/>
          </ac:spMkLst>
        </pc:spChg>
        <pc:spChg chg="del">
          <ac:chgData name="Hamlet Markarian" userId="4926d2b407f31d77" providerId="LiveId" clId="{BF1D10A6-C8B8-447A-AA6D-231578894E43}" dt="2021-06-09T13:22:33.147" v="919" actId="478"/>
          <ac:spMkLst>
            <pc:docMk/>
            <pc:sldMk cId="1446245867" sldId="1751"/>
            <ac:spMk id="24" creationId="{332A474A-B875-442E-9AB5-6FF3447FA25C}"/>
          </ac:spMkLst>
        </pc:spChg>
        <pc:spChg chg="del">
          <ac:chgData name="Hamlet Markarian" userId="4926d2b407f31d77" providerId="LiveId" clId="{BF1D10A6-C8B8-447A-AA6D-231578894E43}" dt="2021-06-09T13:22:33.147" v="919" actId="478"/>
          <ac:spMkLst>
            <pc:docMk/>
            <pc:sldMk cId="1446245867" sldId="1751"/>
            <ac:spMk id="26" creationId="{2C4F9A38-5C22-4492-AFF2-CEDFDBBD9E35}"/>
          </ac:spMkLst>
        </pc:spChg>
        <pc:spChg chg="del">
          <ac:chgData name="Hamlet Markarian" userId="4926d2b407f31d77" providerId="LiveId" clId="{BF1D10A6-C8B8-447A-AA6D-231578894E43}" dt="2021-06-09T13:22:33.147" v="919" actId="478"/>
          <ac:spMkLst>
            <pc:docMk/>
            <pc:sldMk cId="1446245867" sldId="1751"/>
            <ac:spMk id="27" creationId="{36122A01-000C-4442-9B67-380C1C284A73}"/>
          </ac:spMkLst>
        </pc:spChg>
        <pc:spChg chg="del">
          <ac:chgData name="Hamlet Markarian" userId="4926d2b407f31d77" providerId="LiveId" clId="{BF1D10A6-C8B8-447A-AA6D-231578894E43}" dt="2021-06-09T13:22:33.147" v="919" actId="478"/>
          <ac:spMkLst>
            <pc:docMk/>
            <pc:sldMk cId="1446245867" sldId="1751"/>
            <ac:spMk id="28" creationId="{A64DF146-2014-4876-B775-9941C97D0663}"/>
          </ac:spMkLst>
        </pc:spChg>
        <pc:spChg chg="del">
          <ac:chgData name="Hamlet Markarian" userId="4926d2b407f31d77" providerId="LiveId" clId="{BF1D10A6-C8B8-447A-AA6D-231578894E43}" dt="2021-06-09T13:22:33.147" v="919" actId="478"/>
          <ac:spMkLst>
            <pc:docMk/>
            <pc:sldMk cId="1446245867" sldId="1751"/>
            <ac:spMk id="30" creationId="{35CC135E-8373-4183-A36B-8F05A75AB414}"/>
          </ac:spMkLst>
        </pc:spChg>
        <pc:spChg chg="mod">
          <ac:chgData name="Hamlet Markarian" userId="4926d2b407f31d77" providerId="LiveId" clId="{BF1D10A6-C8B8-447A-AA6D-231578894E43}" dt="2021-06-09T13:20:06.446" v="901" actId="20577"/>
          <ac:spMkLst>
            <pc:docMk/>
            <pc:sldMk cId="1446245867" sldId="1751"/>
            <ac:spMk id="32" creationId="{7FB8C0CA-2811-4D85-BE2D-ADA8471CE68E}"/>
          </ac:spMkLst>
        </pc:spChg>
        <pc:spChg chg="mod">
          <ac:chgData name="Hamlet Markarian" userId="4926d2b407f31d77" providerId="LiveId" clId="{BF1D10A6-C8B8-447A-AA6D-231578894E43}" dt="2021-06-09T13:21:20.771" v="905"/>
          <ac:spMkLst>
            <pc:docMk/>
            <pc:sldMk cId="1446245867" sldId="1751"/>
            <ac:spMk id="34" creationId="{8D39D343-1129-4D71-8A90-F23E78CC0EB0}"/>
          </ac:spMkLst>
        </pc:spChg>
        <pc:spChg chg="del">
          <ac:chgData name="Hamlet Markarian" userId="4926d2b407f31d77" providerId="LiveId" clId="{BF1D10A6-C8B8-447A-AA6D-231578894E43}" dt="2021-06-09T13:22:33.147" v="919" actId="478"/>
          <ac:spMkLst>
            <pc:docMk/>
            <pc:sldMk cId="1446245867" sldId="1751"/>
            <ac:spMk id="35" creationId="{D99DE5D4-9503-4D98-B245-8590EB381B07}"/>
          </ac:spMkLst>
        </pc:spChg>
        <pc:spChg chg="del">
          <ac:chgData name="Hamlet Markarian" userId="4926d2b407f31d77" providerId="LiveId" clId="{BF1D10A6-C8B8-447A-AA6D-231578894E43}" dt="2021-06-09T13:22:33.147" v="919" actId="478"/>
          <ac:spMkLst>
            <pc:docMk/>
            <pc:sldMk cId="1446245867" sldId="1751"/>
            <ac:spMk id="36" creationId="{79A5A9A2-AE5F-4B6C-8D6F-04D1075D9CFE}"/>
          </ac:spMkLst>
        </pc:spChg>
        <pc:spChg chg="del">
          <ac:chgData name="Hamlet Markarian" userId="4926d2b407f31d77" providerId="LiveId" clId="{BF1D10A6-C8B8-447A-AA6D-231578894E43}" dt="2021-06-09T13:22:33.147" v="919" actId="478"/>
          <ac:spMkLst>
            <pc:docMk/>
            <pc:sldMk cId="1446245867" sldId="1751"/>
            <ac:spMk id="38" creationId="{94537968-93AE-4CC0-AEFF-8B17735AC566}"/>
          </ac:spMkLst>
        </pc:spChg>
        <pc:spChg chg="del">
          <ac:chgData name="Hamlet Markarian" userId="4926d2b407f31d77" providerId="LiveId" clId="{BF1D10A6-C8B8-447A-AA6D-231578894E43}" dt="2021-06-09T13:22:33.147" v="919" actId="478"/>
          <ac:spMkLst>
            <pc:docMk/>
            <pc:sldMk cId="1446245867" sldId="1751"/>
            <ac:spMk id="39" creationId="{64F53520-A1CD-423F-9E9B-53A67C49D652}"/>
          </ac:spMkLst>
        </pc:spChg>
        <pc:spChg chg="del">
          <ac:chgData name="Hamlet Markarian" userId="4926d2b407f31d77" providerId="LiveId" clId="{BF1D10A6-C8B8-447A-AA6D-231578894E43}" dt="2021-06-09T13:22:33.147" v="919" actId="478"/>
          <ac:spMkLst>
            <pc:docMk/>
            <pc:sldMk cId="1446245867" sldId="1751"/>
            <ac:spMk id="44" creationId="{55E8F44E-14C9-423D-8485-59E3CA01BFA8}"/>
          </ac:spMkLst>
        </pc:spChg>
        <pc:spChg chg="del">
          <ac:chgData name="Hamlet Markarian" userId="4926d2b407f31d77" providerId="LiveId" clId="{BF1D10A6-C8B8-447A-AA6D-231578894E43}" dt="2021-06-09T13:22:33.147" v="919" actId="478"/>
          <ac:spMkLst>
            <pc:docMk/>
            <pc:sldMk cId="1446245867" sldId="1751"/>
            <ac:spMk id="46" creationId="{2FF114C9-0B9B-4250-9C0C-21B725F704F1}"/>
          </ac:spMkLst>
        </pc:spChg>
        <pc:spChg chg="del">
          <ac:chgData name="Hamlet Markarian" userId="4926d2b407f31d77" providerId="LiveId" clId="{BF1D10A6-C8B8-447A-AA6D-231578894E43}" dt="2021-06-09T13:22:33.147" v="919" actId="478"/>
          <ac:spMkLst>
            <pc:docMk/>
            <pc:sldMk cId="1446245867" sldId="1751"/>
            <ac:spMk id="47" creationId="{3B8AB1A8-C26D-4CBA-B4B7-4659F3AE1DF3}"/>
          </ac:spMkLst>
        </pc:spChg>
        <pc:spChg chg="del">
          <ac:chgData name="Hamlet Markarian" userId="4926d2b407f31d77" providerId="LiveId" clId="{BF1D10A6-C8B8-447A-AA6D-231578894E43}" dt="2021-06-09T13:22:33.147" v="919" actId="478"/>
          <ac:spMkLst>
            <pc:docMk/>
            <pc:sldMk cId="1446245867" sldId="1751"/>
            <ac:spMk id="48" creationId="{800C85B6-4643-466D-B51C-C6562CD6E204}"/>
          </ac:spMkLst>
        </pc:spChg>
        <pc:spChg chg="add mod ord">
          <ac:chgData name="Hamlet Markarian" userId="4926d2b407f31d77" providerId="LiveId" clId="{BF1D10A6-C8B8-447A-AA6D-231578894E43}" dt="2021-06-09T13:22:57.241" v="922" actId="207"/>
          <ac:spMkLst>
            <pc:docMk/>
            <pc:sldMk cId="1446245867" sldId="1751"/>
            <ac:spMk id="50" creationId="{C8D468BE-014A-43B0-BEDC-2FEE06838614}"/>
          </ac:spMkLst>
        </pc:spChg>
        <pc:spChg chg="mod">
          <ac:chgData name="Hamlet Markarian" userId="4926d2b407f31d77" providerId="LiveId" clId="{BF1D10A6-C8B8-447A-AA6D-231578894E43}" dt="2021-06-09T13:21:26.409" v="906"/>
          <ac:spMkLst>
            <pc:docMk/>
            <pc:sldMk cId="1446245867" sldId="1751"/>
            <ac:spMk id="57" creationId="{B79FE3FB-DDD9-4C52-A866-E3982D872286}"/>
          </ac:spMkLst>
        </pc:spChg>
        <pc:spChg chg="del">
          <ac:chgData name="Hamlet Markarian" userId="4926d2b407f31d77" providerId="LiveId" clId="{BF1D10A6-C8B8-447A-AA6D-231578894E43}" dt="2021-06-09T13:22:33.147" v="919" actId="478"/>
          <ac:spMkLst>
            <pc:docMk/>
            <pc:sldMk cId="1446245867" sldId="1751"/>
            <ac:spMk id="61" creationId="{DDCCED27-782C-4C4E-BE17-2AF5E94DDF18}"/>
          </ac:spMkLst>
        </pc:spChg>
        <pc:spChg chg="add mod ord">
          <ac:chgData name="Hamlet Markarian" userId="4926d2b407f31d77" providerId="LiveId" clId="{BF1D10A6-C8B8-447A-AA6D-231578894E43}" dt="2021-06-09T13:22:41.636" v="921" actId="167"/>
          <ac:spMkLst>
            <pc:docMk/>
            <pc:sldMk cId="1446245867" sldId="1751"/>
            <ac:spMk id="62" creationId="{05C786D5-91C7-46C8-A9F1-70927D9DED79}"/>
          </ac:spMkLst>
        </pc:spChg>
        <pc:spChg chg="del">
          <ac:chgData name="Hamlet Markarian" userId="4926d2b407f31d77" providerId="LiveId" clId="{BF1D10A6-C8B8-447A-AA6D-231578894E43}" dt="2021-06-09T13:22:33.147" v="919" actId="478"/>
          <ac:spMkLst>
            <pc:docMk/>
            <pc:sldMk cId="1446245867" sldId="1751"/>
            <ac:spMk id="64" creationId="{570FB99D-1077-4407-A41E-D28A4FDFFBD4}"/>
          </ac:spMkLst>
        </pc:spChg>
        <pc:spChg chg="del">
          <ac:chgData name="Hamlet Markarian" userId="4926d2b407f31d77" providerId="LiveId" clId="{BF1D10A6-C8B8-447A-AA6D-231578894E43}" dt="2021-06-09T13:22:33.147" v="919" actId="478"/>
          <ac:spMkLst>
            <pc:docMk/>
            <pc:sldMk cId="1446245867" sldId="1751"/>
            <ac:spMk id="65" creationId="{08D9087F-83D0-42DC-9563-CA33927EA434}"/>
          </ac:spMkLst>
        </pc:spChg>
        <pc:spChg chg="del">
          <ac:chgData name="Hamlet Markarian" userId="4926d2b407f31d77" providerId="LiveId" clId="{BF1D10A6-C8B8-447A-AA6D-231578894E43}" dt="2021-06-09T13:22:33.147" v="919" actId="478"/>
          <ac:spMkLst>
            <pc:docMk/>
            <pc:sldMk cId="1446245867" sldId="1751"/>
            <ac:spMk id="66" creationId="{4DAA57AA-A427-47A4-9BEB-EB52893217EF}"/>
          </ac:spMkLst>
        </pc:spChg>
        <pc:spChg chg="del">
          <ac:chgData name="Hamlet Markarian" userId="4926d2b407f31d77" providerId="LiveId" clId="{BF1D10A6-C8B8-447A-AA6D-231578894E43}" dt="2021-06-09T13:22:33.147" v="919" actId="478"/>
          <ac:spMkLst>
            <pc:docMk/>
            <pc:sldMk cId="1446245867" sldId="1751"/>
            <ac:spMk id="67" creationId="{29AC0AC5-836B-496E-916D-47D07F6EC2E9}"/>
          </ac:spMkLst>
        </pc:spChg>
        <pc:spChg chg="del">
          <ac:chgData name="Hamlet Markarian" userId="4926d2b407f31d77" providerId="LiveId" clId="{BF1D10A6-C8B8-447A-AA6D-231578894E43}" dt="2021-06-09T13:22:33.147" v="919" actId="478"/>
          <ac:spMkLst>
            <pc:docMk/>
            <pc:sldMk cId="1446245867" sldId="1751"/>
            <ac:spMk id="68" creationId="{85634407-4570-479E-9DC1-DBB1C80D54C2}"/>
          </ac:spMkLst>
        </pc:spChg>
        <pc:spChg chg="add mod ord">
          <ac:chgData name="Hamlet Markarian" userId="4926d2b407f31d77" providerId="LiveId" clId="{BF1D10A6-C8B8-447A-AA6D-231578894E43}" dt="2021-06-09T13:22:41.636" v="921" actId="167"/>
          <ac:spMkLst>
            <pc:docMk/>
            <pc:sldMk cId="1446245867" sldId="1751"/>
            <ac:spMk id="70" creationId="{9D4993FF-AE08-4398-B2A6-5DDA836E3478}"/>
          </ac:spMkLst>
        </pc:spChg>
        <pc:spChg chg="add mod ord">
          <ac:chgData name="Hamlet Markarian" userId="4926d2b407f31d77" providerId="LiveId" clId="{BF1D10A6-C8B8-447A-AA6D-231578894E43}" dt="2021-06-09T13:22:41.636" v="921" actId="167"/>
          <ac:spMkLst>
            <pc:docMk/>
            <pc:sldMk cId="1446245867" sldId="1751"/>
            <ac:spMk id="72" creationId="{0D71E86E-DB69-4913-A079-63DE02EC9716}"/>
          </ac:spMkLst>
        </pc:spChg>
        <pc:spChg chg="add mod ord">
          <ac:chgData name="Hamlet Markarian" userId="4926d2b407f31d77" providerId="LiveId" clId="{BF1D10A6-C8B8-447A-AA6D-231578894E43}" dt="2021-06-09T13:22:41.636" v="921" actId="167"/>
          <ac:spMkLst>
            <pc:docMk/>
            <pc:sldMk cId="1446245867" sldId="1751"/>
            <ac:spMk id="73" creationId="{1B8D3E02-CC79-4215-BE97-F32B2B226C11}"/>
          </ac:spMkLst>
        </pc:spChg>
        <pc:spChg chg="add mod ord">
          <ac:chgData name="Hamlet Markarian" userId="4926d2b407f31d77" providerId="LiveId" clId="{BF1D10A6-C8B8-447A-AA6D-231578894E43}" dt="2021-06-09T13:22:41.636" v="921" actId="167"/>
          <ac:spMkLst>
            <pc:docMk/>
            <pc:sldMk cId="1446245867" sldId="1751"/>
            <ac:spMk id="74" creationId="{9094E655-6E21-4F6B-B75C-8EFA8C106827}"/>
          </ac:spMkLst>
        </pc:spChg>
        <pc:spChg chg="add mod ord">
          <ac:chgData name="Hamlet Markarian" userId="4926d2b407f31d77" providerId="LiveId" clId="{BF1D10A6-C8B8-447A-AA6D-231578894E43}" dt="2021-06-09T13:22:41.636" v="921" actId="167"/>
          <ac:spMkLst>
            <pc:docMk/>
            <pc:sldMk cId="1446245867" sldId="1751"/>
            <ac:spMk id="75" creationId="{5A09B794-A057-4DC6-90B4-BAA1F4412E15}"/>
          </ac:spMkLst>
        </pc:spChg>
        <pc:spChg chg="add mod ord">
          <ac:chgData name="Hamlet Markarian" userId="4926d2b407f31d77" providerId="LiveId" clId="{BF1D10A6-C8B8-447A-AA6D-231578894E43}" dt="2021-06-09T13:22:41.636" v="921" actId="167"/>
          <ac:spMkLst>
            <pc:docMk/>
            <pc:sldMk cId="1446245867" sldId="1751"/>
            <ac:spMk id="76" creationId="{889A1BEE-BB3E-448E-B9C2-BC4B27FD9912}"/>
          </ac:spMkLst>
        </pc:spChg>
        <pc:spChg chg="add mod ord">
          <ac:chgData name="Hamlet Markarian" userId="4926d2b407f31d77" providerId="LiveId" clId="{BF1D10A6-C8B8-447A-AA6D-231578894E43}" dt="2021-06-09T13:22:41.636" v="921" actId="167"/>
          <ac:spMkLst>
            <pc:docMk/>
            <pc:sldMk cId="1446245867" sldId="1751"/>
            <ac:spMk id="77" creationId="{B4CA5401-FB44-4B59-B8D6-398AA521DD3D}"/>
          </ac:spMkLst>
        </pc:spChg>
        <pc:spChg chg="add mod ord">
          <ac:chgData name="Hamlet Markarian" userId="4926d2b407f31d77" providerId="LiveId" clId="{BF1D10A6-C8B8-447A-AA6D-231578894E43}" dt="2021-06-09T13:22:41.636" v="921" actId="167"/>
          <ac:spMkLst>
            <pc:docMk/>
            <pc:sldMk cId="1446245867" sldId="1751"/>
            <ac:spMk id="78" creationId="{CFD24446-B7B9-43C0-84F6-7017848C0432}"/>
          </ac:spMkLst>
        </pc:spChg>
        <pc:spChg chg="add mod ord">
          <ac:chgData name="Hamlet Markarian" userId="4926d2b407f31d77" providerId="LiveId" clId="{BF1D10A6-C8B8-447A-AA6D-231578894E43}" dt="2021-06-09T13:22:41.636" v="921" actId="167"/>
          <ac:spMkLst>
            <pc:docMk/>
            <pc:sldMk cId="1446245867" sldId="1751"/>
            <ac:spMk id="79" creationId="{28FCC230-3748-40DF-9EEE-236EA7FAC254}"/>
          </ac:spMkLst>
        </pc:spChg>
        <pc:spChg chg="add mod ord">
          <ac:chgData name="Hamlet Markarian" userId="4926d2b407f31d77" providerId="LiveId" clId="{BF1D10A6-C8B8-447A-AA6D-231578894E43}" dt="2021-06-09T13:22:41.636" v="921" actId="167"/>
          <ac:spMkLst>
            <pc:docMk/>
            <pc:sldMk cId="1446245867" sldId="1751"/>
            <ac:spMk id="80" creationId="{CEC3B5B4-A97E-4481-A429-0A24C873FDFB}"/>
          </ac:spMkLst>
        </pc:spChg>
        <pc:spChg chg="add mod ord">
          <ac:chgData name="Hamlet Markarian" userId="4926d2b407f31d77" providerId="LiveId" clId="{BF1D10A6-C8B8-447A-AA6D-231578894E43}" dt="2021-06-09T13:22:41.636" v="921" actId="167"/>
          <ac:spMkLst>
            <pc:docMk/>
            <pc:sldMk cId="1446245867" sldId="1751"/>
            <ac:spMk id="82" creationId="{432170E5-CD04-49B4-B391-F12EAC8D8111}"/>
          </ac:spMkLst>
        </pc:spChg>
        <pc:spChg chg="add mod ord">
          <ac:chgData name="Hamlet Markarian" userId="4926d2b407f31d77" providerId="LiveId" clId="{BF1D10A6-C8B8-447A-AA6D-231578894E43}" dt="2021-06-09T13:22:41.636" v="921" actId="167"/>
          <ac:spMkLst>
            <pc:docMk/>
            <pc:sldMk cId="1446245867" sldId="1751"/>
            <ac:spMk id="83" creationId="{5FB57BEF-9E6F-4C4B-962E-E07110B89505}"/>
          </ac:spMkLst>
        </pc:spChg>
        <pc:spChg chg="add mod ord">
          <ac:chgData name="Hamlet Markarian" userId="4926d2b407f31d77" providerId="LiveId" clId="{BF1D10A6-C8B8-447A-AA6D-231578894E43}" dt="2021-06-09T13:22:41.636" v="921" actId="167"/>
          <ac:spMkLst>
            <pc:docMk/>
            <pc:sldMk cId="1446245867" sldId="1751"/>
            <ac:spMk id="84" creationId="{DC6ED6C9-DDCC-44AC-AC84-5E3AFB32D572}"/>
          </ac:spMkLst>
        </pc:spChg>
        <pc:spChg chg="add mod ord">
          <ac:chgData name="Hamlet Markarian" userId="4926d2b407f31d77" providerId="LiveId" clId="{BF1D10A6-C8B8-447A-AA6D-231578894E43}" dt="2021-06-09T13:22:41.636" v="921" actId="167"/>
          <ac:spMkLst>
            <pc:docMk/>
            <pc:sldMk cId="1446245867" sldId="1751"/>
            <ac:spMk id="85" creationId="{B037F783-540A-48E4-9E52-139AE24B34C1}"/>
          </ac:spMkLst>
        </pc:spChg>
        <pc:spChg chg="add mod ord">
          <ac:chgData name="Hamlet Markarian" userId="4926d2b407f31d77" providerId="LiveId" clId="{BF1D10A6-C8B8-447A-AA6D-231578894E43}" dt="2021-06-09T13:22:41.636" v="921" actId="167"/>
          <ac:spMkLst>
            <pc:docMk/>
            <pc:sldMk cId="1446245867" sldId="1751"/>
            <ac:spMk id="86" creationId="{290F394C-5CD3-477F-A853-C47EF36CEF1C}"/>
          </ac:spMkLst>
        </pc:spChg>
        <pc:spChg chg="add mod ord">
          <ac:chgData name="Hamlet Markarian" userId="4926d2b407f31d77" providerId="LiveId" clId="{BF1D10A6-C8B8-447A-AA6D-231578894E43}" dt="2021-06-09T13:22:41.636" v="921" actId="167"/>
          <ac:spMkLst>
            <pc:docMk/>
            <pc:sldMk cId="1446245867" sldId="1751"/>
            <ac:spMk id="88" creationId="{499AABE0-0337-4ECE-B92E-8D3538916673}"/>
          </ac:spMkLst>
        </pc:spChg>
        <pc:spChg chg="add mod ord">
          <ac:chgData name="Hamlet Markarian" userId="4926d2b407f31d77" providerId="LiveId" clId="{BF1D10A6-C8B8-447A-AA6D-231578894E43}" dt="2021-06-09T13:22:41.636" v="921" actId="167"/>
          <ac:spMkLst>
            <pc:docMk/>
            <pc:sldMk cId="1446245867" sldId="1751"/>
            <ac:spMk id="89" creationId="{8859247B-AF9C-4B29-9C61-6DBFDFC44D4F}"/>
          </ac:spMkLst>
        </pc:spChg>
        <pc:spChg chg="add mod ord">
          <ac:chgData name="Hamlet Markarian" userId="4926d2b407f31d77" providerId="LiveId" clId="{BF1D10A6-C8B8-447A-AA6D-231578894E43}" dt="2021-06-09T13:22:41.636" v="921" actId="167"/>
          <ac:spMkLst>
            <pc:docMk/>
            <pc:sldMk cId="1446245867" sldId="1751"/>
            <ac:spMk id="90" creationId="{215D3B3C-8899-429C-B9EE-8DA40AF9400D}"/>
          </ac:spMkLst>
        </pc:spChg>
        <pc:spChg chg="add mod ord">
          <ac:chgData name="Hamlet Markarian" userId="4926d2b407f31d77" providerId="LiveId" clId="{BF1D10A6-C8B8-447A-AA6D-231578894E43}" dt="2021-06-09T13:22:41.636" v="921" actId="167"/>
          <ac:spMkLst>
            <pc:docMk/>
            <pc:sldMk cId="1446245867" sldId="1751"/>
            <ac:spMk id="91" creationId="{D1BD5FB4-17EE-4DF2-A410-DC9C1260DDB5}"/>
          </ac:spMkLst>
        </pc:spChg>
        <pc:spChg chg="add mod ord">
          <ac:chgData name="Hamlet Markarian" userId="4926d2b407f31d77" providerId="LiveId" clId="{BF1D10A6-C8B8-447A-AA6D-231578894E43}" dt="2021-06-09T13:22:41.636" v="921" actId="167"/>
          <ac:spMkLst>
            <pc:docMk/>
            <pc:sldMk cId="1446245867" sldId="1751"/>
            <ac:spMk id="93" creationId="{06F3F727-8010-4DDF-95B6-63459D5C3A8B}"/>
          </ac:spMkLst>
        </pc:spChg>
        <pc:spChg chg="add mod ord">
          <ac:chgData name="Hamlet Markarian" userId="4926d2b407f31d77" providerId="LiveId" clId="{BF1D10A6-C8B8-447A-AA6D-231578894E43}" dt="2021-06-09T13:22:41.636" v="921" actId="167"/>
          <ac:spMkLst>
            <pc:docMk/>
            <pc:sldMk cId="1446245867" sldId="1751"/>
            <ac:spMk id="94" creationId="{9ED57F07-51A5-4A89-B5A2-35529DC80187}"/>
          </ac:spMkLst>
        </pc:spChg>
        <pc:spChg chg="add mod ord">
          <ac:chgData name="Hamlet Markarian" userId="4926d2b407f31d77" providerId="LiveId" clId="{BF1D10A6-C8B8-447A-AA6D-231578894E43}" dt="2021-06-09T13:22:41.636" v="921" actId="167"/>
          <ac:spMkLst>
            <pc:docMk/>
            <pc:sldMk cId="1446245867" sldId="1751"/>
            <ac:spMk id="95" creationId="{27DE32E5-5189-4E46-B747-A325170A9C01}"/>
          </ac:spMkLst>
        </pc:spChg>
        <pc:spChg chg="add mod ord">
          <ac:chgData name="Hamlet Markarian" userId="4926d2b407f31d77" providerId="LiveId" clId="{BF1D10A6-C8B8-447A-AA6D-231578894E43}" dt="2021-06-09T13:22:41.636" v="921" actId="167"/>
          <ac:spMkLst>
            <pc:docMk/>
            <pc:sldMk cId="1446245867" sldId="1751"/>
            <ac:spMk id="96" creationId="{0A35F590-A9F7-47B0-8283-A869351B6C1B}"/>
          </ac:spMkLst>
        </pc:spChg>
        <pc:spChg chg="add mod ord">
          <ac:chgData name="Hamlet Markarian" userId="4926d2b407f31d77" providerId="LiveId" clId="{BF1D10A6-C8B8-447A-AA6D-231578894E43}" dt="2021-06-09T13:22:41.636" v="921" actId="167"/>
          <ac:spMkLst>
            <pc:docMk/>
            <pc:sldMk cId="1446245867" sldId="1751"/>
            <ac:spMk id="97" creationId="{CF34FAF2-B825-4C2F-BDF4-DB6A674FF91F}"/>
          </ac:spMkLst>
        </pc:spChg>
        <pc:spChg chg="add mod ord">
          <ac:chgData name="Hamlet Markarian" userId="4926d2b407f31d77" providerId="LiveId" clId="{BF1D10A6-C8B8-447A-AA6D-231578894E43}" dt="2021-06-09T13:22:41.636" v="921" actId="167"/>
          <ac:spMkLst>
            <pc:docMk/>
            <pc:sldMk cId="1446245867" sldId="1751"/>
            <ac:spMk id="98" creationId="{F9F3F0AB-8138-4173-BDDC-1BCB6E75EC26}"/>
          </ac:spMkLst>
        </pc:spChg>
        <pc:spChg chg="add mod ord">
          <ac:chgData name="Hamlet Markarian" userId="4926d2b407f31d77" providerId="LiveId" clId="{BF1D10A6-C8B8-447A-AA6D-231578894E43}" dt="2021-06-09T13:22:41.636" v="921" actId="167"/>
          <ac:spMkLst>
            <pc:docMk/>
            <pc:sldMk cId="1446245867" sldId="1751"/>
            <ac:spMk id="100" creationId="{0859590B-7F2D-48F3-9067-3426ECD209E8}"/>
          </ac:spMkLst>
        </pc:spChg>
        <pc:spChg chg="add mod ord">
          <ac:chgData name="Hamlet Markarian" userId="4926d2b407f31d77" providerId="LiveId" clId="{BF1D10A6-C8B8-447A-AA6D-231578894E43}" dt="2021-06-09T13:22:41.636" v="921" actId="167"/>
          <ac:spMkLst>
            <pc:docMk/>
            <pc:sldMk cId="1446245867" sldId="1751"/>
            <ac:spMk id="101" creationId="{4C5A9FB3-AF83-4F04-A5CB-4643628126A2}"/>
          </ac:spMkLst>
        </pc:spChg>
        <pc:spChg chg="add mod ord">
          <ac:chgData name="Hamlet Markarian" userId="4926d2b407f31d77" providerId="LiveId" clId="{BF1D10A6-C8B8-447A-AA6D-231578894E43}" dt="2021-06-09T13:22:41.636" v="921" actId="167"/>
          <ac:spMkLst>
            <pc:docMk/>
            <pc:sldMk cId="1446245867" sldId="1751"/>
            <ac:spMk id="102" creationId="{DA8F14F5-D396-467B-AFB8-7A8BC4B54EF0}"/>
          </ac:spMkLst>
        </pc:spChg>
        <pc:spChg chg="add mod ord">
          <ac:chgData name="Hamlet Markarian" userId="4926d2b407f31d77" providerId="LiveId" clId="{BF1D10A6-C8B8-447A-AA6D-231578894E43}" dt="2021-06-09T13:22:41.636" v="921" actId="167"/>
          <ac:spMkLst>
            <pc:docMk/>
            <pc:sldMk cId="1446245867" sldId="1751"/>
            <ac:spMk id="103" creationId="{C6799681-D667-4839-8E9E-E2B7A0F4ABDE}"/>
          </ac:spMkLst>
        </pc:spChg>
        <pc:spChg chg="add mod ord">
          <ac:chgData name="Hamlet Markarian" userId="4926d2b407f31d77" providerId="LiveId" clId="{BF1D10A6-C8B8-447A-AA6D-231578894E43}" dt="2021-06-09T13:22:41.636" v="921" actId="167"/>
          <ac:spMkLst>
            <pc:docMk/>
            <pc:sldMk cId="1446245867" sldId="1751"/>
            <ac:spMk id="104" creationId="{9E10B6D7-85BC-4AB4-8DEE-7C42EFF8A361}"/>
          </ac:spMkLst>
        </pc:spChg>
        <pc:spChg chg="mod">
          <ac:chgData name="Hamlet Markarian" userId="4926d2b407f31d77" providerId="LiveId" clId="{BF1D10A6-C8B8-447A-AA6D-231578894E43}" dt="2021-06-09T13:22:34.893" v="920"/>
          <ac:spMkLst>
            <pc:docMk/>
            <pc:sldMk cId="1446245867" sldId="1751"/>
            <ac:spMk id="107" creationId="{31380183-A428-4A4E-82A6-71C88B9AB512}"/>
          </ac:spMkLst>
        </pc:spChg>
        <pc:spChg chg="mod">
          <ac:chgData name="Hamlet Markarian" userId="4926d2b407f31d77" providerId="LiveId" clId="{BF1D10A6-C8B8-447A-AA6D-231578894E43}" dt="2021-06-09T13:22:34.893" v="920"/>
          <ac:spMkLst>
            <pc:docMk/>
            <pc:sldMk cId="1446245867" sldId="1751"/>
            <ac:spMk id="109" creationId="{65A71500-185C-46A4-B8CD-EFBE2D6E5EC9}"/>
          </ac:spMkLst>
        </pc:spChg>
        <pc:spChg chg="mod">
          <ac:chgData name="Hamlet Markarian" userId="4926d2b407f31d77" providerId="LiveId" clId="{BF1D10A6-C8B8-447A-AA6D-231578894E43}" dt="2021-06-09T13:22:34.893" v="920"/>
          <ac:spMkLst>
            <pc:docMk/>
            <pc:sldMk cId="1446245867" sldId="1751"/>
            <ac:spMk id="110" creationId="{93B8B6CE-D85E-4162-A978-E8E733F2B01E}"/>
          </ac:spMkLst>
        </pc:spChg>
        <pc:spChg chg="mod">
          <ac:chgData name="Hamlet Markarian" userId="4926d2b407f31d77" providerId="LiveId" clId="{BF1D10A6-C8B8-447A-AA6D-231578894E43}" dt="2021-06-09T13:22:34.893" v="920"/>
          <ac:spMkLst>
            <pc:docMk/>
            <pc:sldMk cId="1446245867" sldId="1751"/>
            <ac:spMk id="111" creationId="{EE5BD93E-ECE6-4B86-916F-26CA7ADEC0CB}"/>
          </ac:spMkLst>
        </pc:spChg>
        <pc:spChg chg="mod">
          <ac:chgData name="Hamlet Markarian" userId="4926d2b407f31d77" providerId="LiveId" clId="{BF1D10A6-C8B8-447A-AA6D-231578894E43}" dt="2021-06-09T13:22:34.893" v="920"/>
          <ac:spMkLst>
            <pc:docMk/>
            <pc:sldMk cId="1446245867" sldId="1751"/>
            <ac:spMk id="112" creationId="{6F79B85D-7608-437F-863F-F6C3A854B4E9}"/>
          </ac:spMkLst>
        </pc:spChg>
        <pc:spChg chg="mod">
          <ac:chgData name="Hamlet Markarian" userId="4926d2b407f31d77" providerId="LiveId" clId="{BF1D10A6-C8B8-447A-AA6D-231578894E43}" dt="2021-06-09T13:22:34.893" v="920"/>
          <ac:spMkLst>
            <pc:docMk/>
            <pc:sldMk cId="1446245867" sldId="1751"/>
            <ac:spMk id="114" creationId="{AD93F7F9-CD7B-4170-AC7E-071A0E07041E}"/>
          </ac:spMkLst>
        </pc:spChg>
        <pc:spChg chg="add mod ord">
          <ac:chgData name="Hamlet Markarian" userId="4926d2b407f31d77" providerId="LiveId" clId="{BF1D10A6-C8B8-447A-AA6D-231578894E43}" dt="2021-06-09T13:22:41.636" v="921" actId="167"/>
          <ac:spMkLst>
            <pc:docMk/>
            <pc:sldMk cId="1446245867" sldId="1751"/>
            <ac:spMk id="116" creationId="{D73BA5E4-4E55-4255-B99B-CEF7497C3BCE}"/>
          </ac:spMkLst>
        </pc:spChg>
        <pc:spChg chg="add mod ord">
          <ac:chgData name="Hamlet Markarian" userId="4926d2b407f31d77" providerId="LiveId" clId="{BF1D10A6-C8B8-447A-AA6D-231578894E43}" dt="2021-06-09T13:22:41.636" v="921" actId="167"/>
          <ac:spMkLst>
            <pc:docMk/>
            <pc:sldMk cId="1446245867" sldId="1751"/>
            <ac:spMk id="117" creationId="{0F443B58-AAFB-42B8-9144-706E277B0ED2}"/>
          </ac:spMkLst>
        </pc:spChg>
        <pc:spChg chg="add mod ord">
          <ac:chgData name="Hamlet Markarian" userId="4926d2b407f31d77" providerId="LiveId" clId="{BF1D10A6-C8B8-447A-AA6D-231578894E43}" dt="2021-06-09T13:22:41.636" v="921" actId="167"/>
          <ac:spMkLst>
            <pc:docMk/>
            <pc:sldMk cId="1446245867" sldId="1751"/>
            <ac:spMk id="118" creationId="{3F66A525-BF93-435D-92C4-551CBCFC5903}"/>
          </ac:spMkLst>
        </pc:spChg>
        <pc:spChg chg="add mod ord">
          <ac:chgData name="Hamlet Markarian" userId="4926d2b407f31d77" providerId="LiveId" clId="{BF1D10A6-C8B8-447A-AA6D-231578894E43}" dt="2021-06-09T13:22:41.636" v="921" actId="167"/>
          <ac:spMkLst>
            <pc:docMk/>
            <pc:sldMk cId="1446245867" sldId="1751"/>
            <ac:spMk id="119" creationId="{4A2F5A96-0EDC-475F-95CB-3A736B0633E0}"/>
          </ac:spMkLst>
        </pc:spChg>
        <pc:spChg chg="add mod ord">
          <ac:chgData name="Hamlet Markarian" userId="4926d2b407f31d77" providerId="LiveId" clId="{BF1D10A6-C8B8-447A-AA6D-231578894E43}" dt="2021-06-09T13:22:41.636" v="921" actId="167"/>
          <ac:spMkLst>
            <pc:docMk/>
            <pc:sldMk cId="1446245867" sldId="1751"/>
            <ac:spMk id="120" creationId="{E2F68063-F09F-4552-85CD-794BE6A72004}"/>
          </ac:spMkLst>
        </pc:spChg>
        <pc:spChg chg="add mod ord">
          <ac:chgData name="Hamlet Markarian" userId="4926d2b407f31d77" providerId="LiveId" clId="{BF1D10A6-C8B8-447A-AA6D-231578894E43}" dt="2021-06-09T13:22:41.636" v="921" actId="167"/>
          <ac:spMkLst>
            <pc:docMk/>
            <pc:sldMk cId="1446245867" sldId="1751"/>
            <ac:spMk id="125" creationId="{58289AB4-7F16-474F-83EB-4A47403C2FE3}"/>
          </ac:spMkLst>
        </pc:spChg>
        <pc:spChg chg="add mod ord">
          <ac:chgData name="Hamlet Markarian" userId="4926d2b407f31d77" providerId="LiveId" clId="{BF1D10A6-C8B8-447A-AA6D-231578894E43}" dt="2021-06-09T13:22:41.636" v="921" actId="167"/>
          <ac:spMkLst>
            <pc:docMk/>
            <pc:sldMk cId="1446245867" sldId="1751"/>
            <ac:spMk id="126" creationId="{8C852F89-2455-4D33-9381-C6F9F7FD7140}"/>
          </ac:spMkLst>
        </pc:spChg>
        <pc:spChg chg="add mod ord">
          <ac:chgData name="Hamlet Markarian" userId="4926d2b407f31d77" providerId="LiveId" clId="{BF1D10A6-C8B8-447A-AA6D-231578894E43}" dt="2021-06-09T13:22:41.636" v="921" actId="167"/>
          <ac:spMkLst>
            <pc:docMk/>
            <pc:sldMk cId="1446245867" sldId="1751"/>
            <ac:spMk id="127" creationId="{4AEC9042-C21B-4361-9B4A-A314832CD65A}"/>
          </ac:spMkLst>
        </pc:spChg>
        <pc:spChg chg="add mod ord">
          <ac:chgData name="Hamlet Markarian" userId="4926d2b407f31d77" providerId="LiveId" clId="{BF1D10A6-C8B8-447A-AA6D-231578894E43}" dt="2021-06-09T13:22:41.636" v="921" actId="167"/>
          <ac:spMkLst>
            <pc:docMk/>
            <pc:sldMk cId="1446245867" sldId="1751"/>
            <ac:spMk id="128" creationId="{1E521DC0-C6E5-4A54-BF9F-110E5D9BA0C1}"/>
          </ac:spMkLst>
        </pc:spChg>
        <pc:spChg chg="mod">
          <ac:chgData name="Hamlet Markarian" userId="4926d2b407f31d77" providerId="LiveId" clId="{BF1D10A6-C8B8-447A-AA6D-231578894E43}" dt="2021-06-09T13:22:34.893" v="920"/>
          <ac:spMkLst>
            <pc:docMk/>
            <pc:sldMk cId="1446245867" sldId="1751"/>
            <ac:spMk id="150" creationId="{A69FF99D-9335-4FC8-9781-17078169CA67}"/>
          </ac:spMkLst>
        </pc:spChg>
        <pc:spChg chg="mod">
          <ac:chgData name="Hamlet Markarian" userId="4926d2b407f31d77" providerId="LiveId" clId="{BF1D10A6-C8B8-447A-AA6D-231578894E43}" dt="2021-06-09T13:22:34.893" v="920"/>
          <ac:spMkLst>
            <pc:docMk/>
            <pc:sldMk cId="1446245867" sldId="1751"/>
            <ac:spMk id="151" creationId="{A1475E16-401E-4398-B370-1304117464E2}"/>
          </ac:spMkLst>
        </pc:spChg>
        <pc:spChg chg="mod">
          <ac:chgData name="Hamlet Markarian" userId="4926d2b407f31d77" providerId="LiveId" clId="{BF1D10A6-C8B8-447A-AA6D-231578894E43}" dt="2021-06-09T13:22:34.893" v="920"/>
          <ac:spMkLst>
            <pc:docMk/>
            <pc:sldMk cId="1446245867" sldId="1751"/>
            <ac:spMk id="152" creationId="{0ED70258-8FF0-494D-8DD4-3DDD951468B9}"/>
          </ac:spMkLst>
        </pc:spChg>
        <pc:spChg chg="mod">
          <ac:chgData name="Hamlet Markarian" userId="4926d2b407f31d77" providerId="LiveId" clId="{BF1D10A6-C8B8-447A-AA6D-231578894E43}" dt="2021-06-09T13:22:34.893" v="920"/>
          <ac:spMkLst>
            <pc:docMk/>
            <pc:sldMk cId="1446245867" sldId="1751"/>
            <ac:spMk id="154" creationId="{9D74A636-E90B-4CCD-8BA1-A7448E1317B2}"/>
          </ac:spMkLst>
        </pc:spChg>
        <pc:spChg chg="mod">
          <ac:chgData name="Hamlet Markarian" userId="4926d2b407f31d77" providerId="LiveId" clId="{BF1D10A6-C8B8-447A-AA6D-231578894E43}" dt="2021-06-09T13:22:34.893" v="920"/>
          <ac:spMkLst>
            <pc:docMk/>
            <pc:sldMk cId="1446245867" sldId="1751"/>
            <ac:spMk id="155" creationId="{D219B04F-34FC-49EA-B7F5-C3DE11D3BC2A}"/>
          </ac:spMkLst>
        </pc:spChg>
        <pc:spChg chg="mod">
          <ac:chgData name="Hamlet Markarian" userId="4926d2b407f31d77" providerId="LiveId" clId="{BF1D10A6-C8B8-447A-AA6D-231578894E43}" dt="2021-06-09T13:22:34.893" v="920"/>
          <ac:spMkLst>
            <pc:docMk/>
            <pc:sldMk cId="1446245867" sldId="1751"/>
            <ac:spMk id="167" creationId="{E3C9F17C-3F69-4AEF-8A64-BF55729B540C}"/>
          </ac:spMkLst>
        </pc:spChg>
        <pc:spChg chg="mod">
          <ac:chgData name="Hamlet Markarian" userId="4926d2b407f31d77" providerId="LiveId" clId="{BF1D10A6-C8B8-447A-AA6D-231578894E43}" dt="2021-06-09T13:22:34.893" v="920"/>
          <ac:spMkLst>
            <pc:docMk/>
            <pc:sldMk cId="1446245867" sldId="1751"/>
            <ac:spMk id="168" creationId="{601D5D9F-CA04-4D3C-90F0-5961BA32321C}"/>
          </ac:spMkLst>
        </pc:spChg>
        <pc:spChg chg="mod">
          <ac:chgData name="Hamlet Markarian" userId="4926d2b407f31d77" providerId="LiveId" clId="{BF1D10A6-C8B8-447A-AA6D-231578894E43}" dt="2021-06-09T13:22:34.893" v="920"/>
          <ac:spMkLst>
            <pc:docMk/>
            <pc:sldMk cId="1446245867" sldId="1751"/>
            <ac:spMk id="169" creationId="{16BFA695-7BA8-46A0-BAE1-925E90AA1D0F}"/>
          </ac:spMkLst>
        </pc:spChg>
        <pc:spChg chg="mod">
          <ac:chgData name="Hamlet Markarian" userId="4926d2b407f31d77" providerId="LiveId" clId="{BF1D10A6-C8B8-447A-AA6D-231578894E43}" dt="2021-06-09T13:22:34.893" v="920"/>
          <ac:spMkLst>
            <pc:docMk/>
            <pc:sldMk cId="1446245867" sldId="1751"/>
            <ac:spMk id="171" creationId="{1BC16643-FEB8-4AC3-81DD-BE1FC1A3FC95}"/>
          </ac:spMkLst>
        </pc:spChg>
        <pc:spChg chg="mod">
          <ac:chgData name="Hamlet Markarian" userId="4926d2b407f31d77" providerId="LiveId" clId="{BF1D10A6-C8B8-447A-AA6D-231578894E43}" dt="2021-06-09T13:22:34.893" v="920"/>
          <ac:spMkLst>
            <pc:docMk/>
            <pc:sldMk cId="1446245867" sldId="1751"/>
            <ac:spMk id="172" creationId="{3ECC43DF-FEE6-463B-BA3C-A64F76E01B18}"/>
          </ac:spMkLst>
        </pc:spChg>
        <pc:spChg chg="add mod ord">
          <ac:chgData name="Hamlet Markarian" userId="4926d2b407f31d77" providerId="LiveId" clId="{BF1D10A6-C8B8-447A-AA6D-231578894E43}" dt="2021-06-09T13:22:41.636" v="921" actId="167"/>
          <ac:spMkLst>
            <pc:docMk/>
            <pc:sldMk cId="1446245867" sldId="1751"/>
            <ac:spMk id="178" creationId="{64AE5491-BDDE-4A22-8D04-39E2B97AF1D8}"/>
          </ac:spMkLst>
        </pc:spChg>
        <pc:spChg chg="add mod ord">
          <ac:chgData name="Hamlet Markarian" userId="4926d2b407f31d77" providerId="LiveId" clId="{BF1D10A6-C8B8-447A-AA6D-231578894E43}" dt="2021-06-09T13:22:41.636" v="921" actId="167"/>
          <ac:spMkLst>
            <pc:docMk/>
            <pc:sldMk cId="1446245867" sldId="1751"/>
            <ac:spMk id="179" creationId="{29CBC409-9304-4E97-AAC9-54D93134988B}"/>
          </ac:spMkLst>
        </pc:spChg>
        <pc:spChg chg="add mod ord">
          <ac:chgData name="Hamlet Markarian" userId="4926d2b407f31d77" providerId="LiveId" clId="{BF1D10A6-C8B8-447A-AA6D-231578894E43}" dt="2021-06-09T13:22:41.636" v="921" actId="167"/>
          <ac:spMkLst>
            <pc:docMk/>
            <pc:sldMk cId="1446245867" sldId="1751"/>
            <ac:spMk id="180" creationId="{715C25F6-B5BF-4160-88B1-2C6659A41D46}"/>
          </ac:spMkLst>
        </pc:spChg>
        <pc:spChg chg="add mod ord">
          <ac:chgData name="Hamlet Markarian" userId="4926d2b407f31d77" providerId="LiveId" clId="{BF1D10A6-C8B8-447A-AA6D-231578894E43}" dt="2021-06-09T13:22:41.636" v="921" actId="167"/>
          <ac:spMkLst>
            <pc:docMk/>
            <pc:sldMk cId="1446245867" sldId="1751"/>
            <ac:spMk id="181" creationId="{09EC548F-23E2-4F57-9809-C360BD0283E5}"/>
          </ac:spMkLst>
        </pc:spChg>
        <pc:spChg chg="add mod ord">
          <ac:chgData name="Hamlet Markarian" userId="4926d2b407f31d77" providerId="LiveId" clId="{BF1D10A6-C8B8-447A-AA6D-231578894E43}" dt="2021-06-09T13:22:41.636" v="921" actId="167"/>
          <ac:spMkLst>
            <pc:docMk/>
            <pc:sldMk cId="1446245867" sldId="1751"/>
            <ac:spMk id="182" creationId="{89E8E066-B744-430F-8EF4-CD521FD0721D}"/>
          </ac:spMkLst>
        </pc:spChg>
        <pc:spChg chg="add mod ord">
          <ac:chgData name="Hamlet Markarian" userId="4926d2b407f31d77" providerId="LiveId" clId="{BF1D10A6-C8B8-447A-AA6D-231578894E43}" dt="2021-06-09T13:22:41.636" v="921" actId="167"/>
          <ac:spMkLst>
            <pc:docMk/>
            <pc:sldMk cId="1446245867" sldId="1751"/>
            <ac:spMk id="183" creationId="{4D23F7D0-6556-492E-B784-0BA68126F830}"/>
          </ac:spMkLst>
        </pc:spChg>
        <pc:spChg chg="add mod ord">
          <ac:chgData name="Hamlet Markarian" userId="4926d2b407f31d77" providerId="LiveId" clId="{BF1D10A6-C8B8-447A-AA6D-231578894E43}" dt="2021-06-09T13:22:41.636" v="921" actId="167"/>
          <ac:spMkLst>
            <pc:docMk/>
            <pc:sldMk cId="1446245867" sldId="1751"/>
            <ac:spMk id="184" creationId="{8F2CD68A-9EF5-4924-BC5D-E3BEB95421CC}"/>
          </ac:spMkLst>
        </pc:spChg>
        <pc:spChg chg="add mod ord">
          <ac:chgData name="Hamlet Markarian" userId="4926d2b407f31d77" providerId="LiveId" clId="{BF1D10A6-C8B8-447A-AA6D-231578894E43}" dt="2021-06-09T13:22:41.636" v="921" actId="167"/>
          <ac:spMkLst>
            <pc:docMk/>
            <pc:sldMk cId="1446245867" sldId="1751"/>
            <ac:spMk id="186" creationId="{694B5E3F-A959-456F-8A16-4CF33DDFA31C}"/>
          </ac:spMkLst>
        </pc:spChg>
        <pc:spChg chg="add mod ord">
          <ac:chgData name="Hamlet Markarian" userId="4926d2b407f31d77" providerId="LiveId" clId="{BF1D10A6-C8B8-447A-AA6D-231578894E43}" dt="2021-06-09T13:22:41.636" v="921" actId="167"/>
          <ac:spMkLst>
            <pc:docMk/>
            <pc:sldMk cId="1446245867" sldId="1751"/>
            <ac:spMk id="187" creationId="{B16A61E5-53DF-4796-98DD-5F993F4211F1}"/>
          </ac:spMkLst>
        </pc:spChg>
        <pc:spChg chg="add mod ord">
          <ac:chgData name="Hamlet Markarian" userId="4926d2b407f31d77" providerId="LiveId" clId="{BF1D10A6-C8B8-447A-AA6D-231578894E43}" dt="2021-06-09T13:22:41.636" v="921" actId="167"/>
          <ac:spMkLst>
            <pc:docMk/>
            <pc:sldMk cId="1446245867" sldId="1751"/>
            <ac:spMk id="188" creationId="{3CCC187E-1968-4E2B-8DB6-825BAC8971C9}"/>
          </ac:spMkLst>
        </pc:spChg>
        <pc:spChg chg="add mod ord">
          <ac:chgData name="Hamlet Markarian" userId="4926d2b407f31d77" providerId="LiveId" clId="{BF1D10A6-C8B8-447A-AA6D-231578894E43}" dt="2021-06-09T13:22:41.636" v="921" actId="167"/>
          <ac:spMkLst>
            <pc:docMk/>
            <pc:sldMk cId="1446245867" sldId="1751"/>
            <ac:spMk id="189" creationId="{D64734F9-D780-48F2-B821-97C22BC72F2B}"/>
          </ac:spMkLst>
        </pc:spChg>
        <pc:spChg chg="add mod ord">
          <ac:chgData name="Hamlet Markarian" userId="4926d2b407f31d77" providerId="LiveId" clId="{BF1D10A6-C8B8-447A-AA6D-231578894E43}" dt="2021-06-09T13:22:41.636" v="921" actId="167"/>
          <ac:spMkLst>
            <pc:docMk/>
            <pc:sldMk cId="1446245867" sldId="1751"/>
            <ac:spMk id="190" creationId="{FF1A3D50-389A-4724-910D-AFB268ED9EA1}"/>
          </ac:spMkLst>
        </pc:spChg>
        <pc:spChg chg="add mod ord">
          <ac:chgData name="Hamlet Markarian" userId="4926d2b407f31d77" providerId="LiveId" clId="{BF1D10A6-C8B8-447A-AA6D-231578894E43}" dt="2021-06-09T13:22:41.636" v="921" actId="167"/>
          <ac:spMkLst>
            <pc:docMk/>
            <pc:sldMk cId="1446245867" sldId="1751"/>
            <ac:spMk id="191" creationId="{E8A62358-553C-4767-A0BE-ABEA66690793}"/>
          </ac:spMkLst>
        </pc:spChg>
        <pc:grpChg chg="ord">
          <ac:chgData name="Hamlet Markarian" userId="4926d2b407f31d77" providerId="LiveId" clId="{BF1D10A6-C8B8-447A-AA6D-231578894E43}" dt="2021-06-09T13:22:41.636" v="921" actId="167"/>
          <ac:grpSpMkLst>
            <pc:docMk/>
            <pc:sldMk cId="1446245867" sldId="1751"/>
            <ac:grpSpMk id="51" creationId="{52E6AA0F-5D26-48F8-B40B-325282E3A986}"/>
          </ac:grpSpMkLst>
        </pc:grpChg>
        <pc:grpChg chg="add mod ord">
          <ac:chgData name="Hamlet Markarian" userId="4926d2b407f31d77" providerId="LiveId" clId="{BF1D10A6-C8B8-447A-AA6D-231578894E43}" dt="2021-06-09T13:22:41.636" v="921" actId="167"/>
          <ac:grpSpMkLst>
            <pc:docMk/>
            <pc:sldMk cId="1446245867" sldId="1751"/>
            <ac:grpSpMk id="106" creationId="{F56758F3-0A20-4A71-B3D4-EA51B1CC839D}"/>
          </ac:grpSpMkLst>
        </pc:grpChg>
        <pc:grpChg chg="add mod ord">
          <ac:chgData name="Hamlet Markarian" userId="4926d2b407f31d77" providerId="LiveId" clId="{BF1D10A6-C8B8-447A-AA6D-231578894E43}" dt="2021-06-09T13:22:41.636" v="921" actId="167"/>
          <ac:grpSpMkLst>
            <pc:docMk/>
            <pc:sldMk cId="1446245867" sldId="1751"/>
            <ac:grpSpMk id="149" creationId="{1533C46F-6430-4DE2-9410-7219D980CB55}"/>
          </ac:grpSpMkLst>
        </pc:grpChg>
        <pc:grpChg chg="mod">
          <ac:chgData name="Hamlet Markarian" userId="4926d2b407f31d77" providerId="LiveId" clId="{BF1D10A6-C8B8-447A-AA6D-231578894E43}" dt="2021-06-09T13:22:34.893" v="920"/>
          <ac:grpSpMkLst>
            <pc:docMk/>
            <pc:sldMk cId="1446245867" sldId="1751"/>
            <ac:grpSpMk id="153" creationId="{CFCF262A-46F2-4D26-8313-7A8E4C3DBD6D}"/>
          </ac:grpSpMkLst>
        </pc:grpChg>
        <pc:grpChg chg="add mod ord">
          <ac:chgData name="Hamlet Markarian" userId="4926d2b407f31d77" providerId="LiveId" clId="{BF1D10A6-C8B8-447A-AA6D-231578894E43}" dt="2021-06-09T13:22:41.636" v="921" actId="167"/>
          <ac:grpSpMkLst>
            <pc:docMk/>
            <pc:sldMk cId="1446245867" sldId="1751"/>
            <ac:grpSpMk id="166" creationId="{511BF31C-055A-4011-B4B8-4C1AB4493934}"/>
          </ac:grpSpMkLst>
        </pc:grpChg>
        <pc:grpChg chg="mod">
          <ac:chgData name="Hamlet Markarian" userId="4926d2b407f31d77" providerId="LiveId" clId="{BF1D10A6-C8B8-447A-AA6D-231578894E43}" dt="2021-06-09T13:22:34.893" v="920"/>
          <ac:grpSpMkLst>
            <pc:docMk/>
            <pc:sldMk cId="1446245867" sldId="1751"/>
            <ac:grpSpMk id="170" creationId="{6DC46AE3-B9B0-41DB-911A-572CBD09EFF2}"/>
          </ac:grpSpMkLst>
        </pc:grpChg>
        <pc:picChg chg="del">
          <ac:chgData name="Hamlet Markarian" userId="4926d2b407f31d77" providerId="LiveId" clId="{BF1D10A6-C8B8-447A-AA6D-231578894E43}" dt="2021-06-09T13:21:12.185" v="904" actId="478"/>
          <ac:picMkLst>
            <pc:docMk/>
            <pc:sldMk cId="1446245867" sldId="1751"/>
            <ac:picMk id="23" creationId="{D07D5ED1-8814-4701-BF53-4E6DA2B84A4F}"/>
          </ac:picMkLst>
        </pc:picChg>
        <pc:picChg chg="del">
          <ac:chgData name="Hamlet Markarian" userId="4926d2b407f31d77" providerId="LiveId" clId="{BF1D10A6-C8B8-447A-AA6D-231578894E43}" dt="2021-06-09T13:22:33.147" v="919" actId="478"/>
          <ac:picMkLst>
            <pc:docMk/>
            <pc:sldMk cId="1446245867" sldId="1751"/>
            <ac:picMk id="40" creationId="{9605B815-7664-4720-90A4-FD28FFEDA7C7}"/>
          </ac:picMkLst>
        </pc:picChg>
        <pc:picChg chg="del">
          <ac:chgData name="Hamlet Markarian" userId="4926d2b407f31d77" providerId="LiveId" clId="{BF1D10A6-C8B8-447A-AA6D-231578894E43}" dt="2021-06-09T13:22:33.147" v="919" actId="478"/>
          <ac:picMkLst>
            <pc:docMk/>
            <pc:sldMk cId="1446245867" sldId="1751"/>
            <ac:picMk id="41" creationId="{F90F7854-C3F0-4C14-AFB9-9ADBC7B15C6B}"/>
          </ac:picMkLst>
        </pc:picChg>
        <pc:picChg chg="del">
          <ac:chgData name="Hamlet Markarian" userId="4926d2b407f31d77" providerId="LiveId" clId="{BF1D10A6-C8B8-447A-AA6D-231578894E43}" dt="2021-06-09T13:22:33.147" v="919" actId="478"/>
          <ac:picMkLst>
            <pc:docMk/>
            <pc:sldMk cId="1446245867" sldId="1751"/>
            <ac:picMk id="43" creationId="{4B8C81D1-55C0-4A6F-9CED-EA112289C50E}"/>
          </ac:picMkLst>
        </pc:picChg>
        <pc:picChg chg="mod">
          <ac:chgData name="Hamlet Markarian" userId="4926d2b407f31d77" providerId="LiveId" clId="{BF1D10A6-C8B8-447A-AA6D-231578894E43}" dt="2021-06-09T13:22:07.509" v="918"/>
          <ac:picMkLst>
            <pc:docMk/>
            <pc:sldMk cId="1446245867" sldId="1751"/>
            <ac:picMk id="49" creationId="{2C1B72D5-5453-44CA-A200-F57B216A977C}"/>
          </ac:picMkLst>
        </pc:picChg>
        <pc:picChg chg="add mod ord">
          <ac:chgData name="Hamlet Markarian" userId="4926d2b407f31d77" providerId="LiveId" clId="{BF1D10A6-C8B8-447A-AA6D-231578894E43}" dt="2021-06-09T13:22:41.636" v="921" actId="167"/>
          <ac:picMkLst>
            <pc:docMk/>
            <pc:sldMk cId="1446245867" sldId="1751"/>
            <ac:picMk id="71" creationId="{2ED0C072-C657-411C-B50E-998AFA1A8CCE}"/>
          </ac:picMkLst>
        </pc:picChg>
        <pc:picChg chg="mod">
          <ac:chgData name="Hamlet Markarian" userId="4926d2b407f31d77" providerId="LiveId" clId="{BF1D10A6-C8B8-447A-AA6D-231578894E43}" dt="2021-06-09T13:22:34.893" v="920"/>
          <ac:picMkLst>
            <pc:docMk/>
            <pc:sldMk cId="1446245867" sldId="1751"/>
            <ac:picMk id="108" creationId="{DB4DB711-E84C-4F86-851E-E74C41D94B36}"/>
          </ac:picMkLst>
        </pc:picChg>
        <pc:picChg chg="mod">
          <ac:chgData name="Hamlet Markarian" userId="4926d2b407f31d77" providerId="LiveId" clId="{BF1D10A6-C8B8-447A-AA6D-231578894E43}" dt="2021-06-09T13:22:34.893" v="920"/>
          <ac:picMkLst>
            <pc:docMk/>
            <pc:sldMk cId="1446245867" sldId="1751"/>
            <ac:picMk id="113" creationId="{E7F0103D-B915-498F-9FBF-0BB65B234BAB}"/>
          </ac:picMkLst>
        </pc:picChg>
        <pc:picChg chg="add mod ord">
          <ac:chgData name="Hamlet Markarian" userId="4926d2b407f31d77" providerId="LiveId" clId="{BF1D10A6-C8B8-447A-AA6D-231578894E43}" dt="2021-06-09T13:22:41.636" v="921" actId="167"/>
          <ac:picMkLst>
            <pc:docMk/>
            <pc:sldMk cId="1446245867" sldId="1751"/>
            <ac:picMk id="129" creationId="{6CFF8211-6E3A-44C5-9033-F979841D28A4}"/>
          </ac:picMkLst>
        </pc:picChg>
        <pc:picChg chg="add mod ord">
          <ac:chgData name="Hamlet Markarian" userId="4926d2b407f31d77" providerId="LiveId" clId="{BF1D10A6-C8B8-447A-AA6D-231578894E43}" dt="2021-06-09T13:22:41.636" v="921" actId="167"/>
          <ac:picMkLst>
            <pc:docMk/>
            <pc:sldMk cId="1446245867" sldId="1751"/>
            <ac:picMk id="130" creationId="{DDD219D7-D96F-44A9-9B05-CF86C0CBDAF7}"/>
          </ac:picMkLst>
        </pc:picChg>
        <pc:picChg chg="add mod ord">
          <ac:chgData name="Hamlet Markarian" userId="4926d2b407f31d77" providerId="LiveId" clId="{BF1D10A6-C8B8-447A-AA6D-231578894E43}" dt="2021-06-09T13:22:41.636" v="921" actId="167"/>
          <ac:picMkLst>
            <pc:docMk/>
            <pc:sldMk cId="1446245867" sldId="1751"/>
            <ac:picMk id="131" creationId="{80B3E89F-9997-4556-9C32-B7548C2C5240}"/>
          </ac:picMkLst>
        </pc:picChg>
        <pc:picChg chg="add mod ord">
          <ac:chgData name="Hamlet Markarian" userId="4926d2b407f31d77" providerId="LiveId" clId="{BF1D10A6-C8B8-447A-AA6D-231578894E43}" dt="2021-06-09T13:22:41.636" v="921" actId="167"/>
          <ac:picMkLst>
            <pc:docMk/>
            <pc:sldMk cId="1446245867" sldId="1751"/>
            <ac:picMk id="132" creationId="{E323E14D-7669-4AF8-A5D8-63A3933C4A6F}"/>
          </ac:picMkLst>
        </pc:picChg>
        <pc:picChg chg="add mod ord">
          <ac:chgData name="Hamlet Markarian" userId="4926d2b407f31d77" providerId="LiveId" clId="{BF1D10A6-C8B8-447A-AA6D-231578894E43}" dt="2021-06-09T13:22:41.636" v="921" actId="167"/>
          <ac:picMkLst>
            <pc:docMk/>
            <pc:sldMk cId="1446245867" sldId="1751"/>
            <ac:picMk id="133" creationId="{5C578FDE-17C3-4E1A-8E62-1BE283BBD3FA}"/>
          </ac:picMkLst>
        </pc:picChg>
        <pc:picChg chg="add mod ord">
          <ac:chgData name="Hamlet Markarian" userId="4926d2b407f31d77" providerId="LiveId" clId="{BF1D10A6-C8B8-447A-AA6D-231578894E43}" dt="2021-06-09T13:22:41.636" v="921" actId="167"/>
          <ac:picMkLst>
            <pc:docMk/>
            <pc:sldMk cId="1446245867" sldId="1751"/>
            <ac:picMk id="134" creationId="{82AEAEC5-FB2D-453F-9F71-2347EAD1D2A8}"/>
          </ac:picMkLst>
        </pc:picChg>
        <pc:picChg chg="add mod ord">
          <ac:chgData name="Hamlet Markarian" userId="4926d2b407f31d77" providerId="LiveId" clId="{BF1D10A6-C8B8-447A-AA6D-231578894E43}" dt="2021-06-09T13:22:41.636" v="921" actId="167"/>
          <ac:picMkLst>
            <pc:docMk/>
            <pc:sldMk cId="1446245867" sldId="1751"/>
            <ac:picMk id="135" creationId="{3C315235-FB40-46F0-AD03-D0CCB89E6F6B}"/>
          </ac:picMkLst>
        </pc:picChg>
        <pc:picChg chg="add mod ord">
          <ac:chgData name="Hamlet Markarian" userId="4926d2b407f31d77" providerId="LiveId" clId="{BF1D10A6-C8B8-447A-AA6D-231578894E43}" dt="2021-06-09T13:22:41.636" v="921" actId="167"/>
          <ac:picMkLst>
            <pc:docMk/>
            <pc:sldMk cId="1446245867" sldId="1751"/>
            <ac:picMk id="136" creationId="{0C184011-8C84-476F-9301-26286D565E8D}"/>
          </ac:picMkLst>
        </pc:picChg>
        <pc:picChg chg="add mod ord">
          <ac:chgData name="Hamlet Markarian" userId="4926d2b407f31d77" providerId="LiveId" clId="{BF1D10A6-C8B8-447A-AA6D-231578894E43}" dt="2021-06-09T13:22:41.636" v="921" actId="167"/>
          <ac:picMkLst>
            <pc:docMk/>
            <pc:sldMk cId="1446245867" sldId="1751"/>
            <ac:picMk id="137" creationId="{D9DDA4D6-30CE-4D1A-BF6D-D22ED3F5DEC3}"/>
          </ac:picMkLst>
        </pc:picChg>
        <pc:picChg chg="add mod ord">
          <ac:chgData name="Hamlet Markarian" userId="4926d2b407f31d77" providerId="LiveId" clId="{BF1D10A6-C8B8-447A-AA6D-231578894E43}" dt="2021-06-09T13:22:41.636" v="921" actId="167"/>
          <ac:picMkLst>
            <pc:docMk/>
            <pc:sldMk cId="1446245867" sldId="1751"/>
            <ac:picMk id="138" creationId="{E4640C2D-ED6E-4266-B415-01528A597C54}"/>
          </ac:picMkLst>
        </pc:picChg>
        <pc:picChg chg="add mod ord">
          <ac:chgData name="Hamlet Markarian" userId="4926d2b407f31d77" providerId="LiveId" clId="{BF1D10A6-C8B8-447A-AA6D-231578894E43}" dt="2021-06-09T13:22:41.636" v="921" actId="167"/>
          <ac:picMkLst>
            <pc:docMk/>
            <pc:sldMk cId="1446245867" sldId="1751"/>
            <ac:picMk id="139" creationId="{1766995F-D5C3-42B5-8A6B-D6882032A2FF}"/>
          </ac:picMkLst>
        </pc:picChg>
        <pc:picChg chg="add mod ord">
          <ac:chgData name="Hamlet Markarian" userId="4926d2b407f31d77" providerId="LiveId" clId="{BF1D10A6-C8B8-447A-AA6D-231578894E43}" dt="2021-06-09T13:22:41.636" v="921" actId="167"/>
          <ac:picMkLst>
            <pc:docMk/>
            <pc:sldMk cId="1446245867" sldId="1751"/>
            <ac:picMk id="140" creationId="{4E28A716-E599-42FA-B52C-1034862FB51D}"/>
          </ac:picMkLst>
        </pc:picChg>
        <pc:picChg chg="add mod ord">
          <ac:chgData name="Hamlet Markarian" userId="4926d2b407f31d77" providerId="LiveId" clId="{BF1D10A6-C8B8-447A-AA6D-231578894E43}" dt="2021-06-09T13:22:41.636" v="921" actId="167"/>
          <ac:picMkLst>
            <pc:docMk/>
            <pc:sldMk cId="1446245867" sldId="1751"/>
            <ac:picMk id="141" creationId="{C6E05361-07FC-46C7-8C59-F5EAA4936B0B}"/>
          </ac:picMkLst>
        </pc:picChg>
        <pc:picChg chg="add mod ord">
          <ac:chgData name="Hamlet Markarian" userId="4926d2b407f31d77" providerId="LiveId" clId="{BF1D10A6-C8B8-447A-AA6D-231578894E43}" dt="2021-06-09T13:22:41.636" v="921" actId="167"/>
          <ac:picMkLst>
            <pc:docMk/>
            <pc:sldMk cId="1446245867" sldId="1751"/>
            <ac:picMk id="142" creationId="{A331366D-B1DA-4672-B9D6-39F74B7FAC0E}"/>
          </ac:picMkLst>
        </pc:picChg>
        <pc:picChg chg="add mod ord">
          <ac:chgData name="Hamlet Markarian" userId="4926d2b407f31d77" providerId="LiveId" clId="{BF1D10A6-C8B8-447A-AA6D-231578894E43}" dt="2021-06-09T13:22:41.636" v="921" actId="167"/>
          <ac:picMkLst>
            <pc:docMk/>
            <pc:sldMk cId="1446245867" sldId="1751"/>
            <ac:picMk id="161" creationId="{8F9AE618-5B18-4525-9971-DFFF454C454C}"/>
          </ac:picMkLst>
        </pc:picChg>
        <pc:picChg chg="add mod ord">
          <ac:chgData name="Hamlet Markarian" userId="4926d2b407f31d77" providerId="LiveId" clId="{BF1D10A6-C8B8-447A-AA6D-231578894E43}" dt="2021-06-09T13:22:41.636" v="921" actId="167"/>
          <ac:picMkLst>
            <pc:docMk/>
            <pc:sldMk cId="1446245867" sldId="1751"/>
            <ac:picMk id="162" creationId="{D36EA9F1-D59C-4C10-8553-B6D08E7B1A82}"/>
          </ac:picMkLst>
        </pc:picChg>
        <pc:picChg chg="add mod ord">
          <ac:chgData name="Hamlet Markarian" userId="4926d2b407f31d77" providerId="LiveId" clId="{BF1D10A6-C8B8-447A-AA6D-231578894E43}" dt="2021-06-09T13:22:41.636" v="921" actId="167"/>
          <ac:picMkLst>
            <pc:docMk/>
            <pc:sldMk cId="1446245867" sldId="1751"/>
            <ac:picMk id="163" creationId="{29D02490-2D41-4D3D-822B-AD08F037FD49}"/>
          </ac:picMkLst>
        </pc:picChg>
        <pc:picChg chg="add mod ord">
          <ac:chgData name="Hamlet Markarian" userId="4926d2b407f31d77" providerId="LiveId" clId="{BF1D10A6-C8B8-447A-AA6D-231578894E43}" dt="2021-06-09T13:22:41.636" v="921" actId="167"/>
          <ac:picMkLst>
            <pc:docMk/>
            <pc:sldMk cId="1446245867" sldId="1751"/>
            <ac:picMk id="164" creationId="{9BA94383-9E8E-49E8-B718-B179F8BEC016}"/>
          </ac:picMkLst>
        </pc:picChg>
        <pc:picChg chg="add mod ord">
          <ac:chgData name="Hamlet Markarian" userId="4926d2b407f31d77" providerId="LiveId" clId="{BF1D10A6-C8B8-447A-AA6D-231578894E43}" dt="2021-06-09T13:22:41.636" v="921" actId="167"/>
          <ac:picMkLst>
            <pc:docMk/>
            <pc:sldMk cId="1446245867" sldId="1751"/>
            <ac:picMk id="165" creationId="{C36CF921-DCA6-4CAD-876E-6ECF13F4E476}"/>
          </ac:picMkLst>
        </pc:picChg>
        <pc:picChg chg="add mod ord">
          <ac:chgData name="Hamlet Markarian" userId="4926d2b407f31d77" providerId="LiveId" clId="{BF1D10A6-C8B8-447A-AA6D-231578894E43}" dt="2021-06-09T13:22:41.636" v="921" actId="167"/>
          <ac:picMkLst>
            <pc:docMk/>
            <pc:sldMk cId="1446245867" sldId="1751"/>
            <ac:picMk id="192" creationId="{674E7678-32A5-4008-B5B7-973994D75DE9}"/>
          </ac:picMkLst>
        </pc:picChg>
        <pc:picChg chg="add del mod">
          <ac:chgData name="Hamlet Markarian" userId="4926d2b407f31d77" providerId="LiveId" clId="{BF1D10A6-C8B8-447A-AA6D-231578894E43}" dt="2021-06-09T13:22:07.509" v="918"/>
          <ac:picMkLst>
            <pc:docMk/>
            <pc:sldMk cId="1446245867" sldId="1751"/>
            <ac:picMk id="3074" creationId="{1901D157-71E0-4CC1-8435-A45AFC294D35}"/>
          </ac:picMkLst>
        </pc:picChg>
        <pc:cxnChg chg="add mod ord">
          <ac:chgData name="Hamlet Markarian" userId="4926d2b407f31d77" providerId="LiveId" clId="{BF1D10A6-C8B8-447A-AA6D-231578894E43}" dt="2021-06-09T13:22:41.636" v="921" actId="167"/>
          <ac:cxnSpMkLst>
            <pc:docMk/>
            <pc:sldMk cId="1446245867" sldId="1751"/>
            <ac:cxnSpMk id="69" creationId="{6654223A-5DF8-43FE-BA09-E7A335C74484}"/>
          </ac:cxnSpMkLst>
        </pc:cxnChg>
        <pc:cxnChg chg="add mod ord">
          <ac:chgData name="Hamlet Markarian" userId="4926d2b407f31d77" providerId="LiveId" clId="{BF1D10A6-C8B8-447A-AA6D-231578894E43}" dt="2021-06-09T13:22:41.636" v="921" actId="167"/>
          <ac:cxnSpMkLst>
            <pc:docMk/>
            <pc:sldMk cId="1446245867" sldId="1751"/>
            <ac:cxnSpMk id="81" creationId="{DFCAA950-8305-4EDD-A1AE-85F551864897}"/>
          </ac:cxnSpMkLst>
        </pc:cxnChg>
        <pc:cxnChg chg="add mod ord">
          <ac:chgData name="Hamlet Markarian" userId="4926d2b407f31d77" providerId="LiveId" clId="{BF1D10A6-C8B8-447A-AA6D-231578894E43}" dt="2021-06-09T13:22:41.636" v="921" actId="167"/>
          <ac:cxnSpMkLst>
            <pc:docMk/>
            <pc:sldMk cId="1446245867" sldId="1751"/>
            <ac:cxnSpMk id="87" creationId="{3CE09CEA-CF01-4F2A-853E-F7376AF3F63C}"/>
          </ac:cxnSpMkLst>
        </pc:cxnChg>
        <pc:cxnChg chg="add mod ord">
          <ac:chgData name="Hamlet Markarian" userId="4926d2b407f31d77" providerId="LiveId" clId="{BF1D10A6-C8B8-447A-AA6D-231578894E43}" dt="2021-06-09T13:22:41.636" v="921" actId="167"/>
          <ac:cxnSpMkLst>
            <pc:docMk/>
            <pc:sldMk cId="1446245867" sldId="1751"/>
            <ac:cxnSpMk id="92" creationId="{4754C4DB-1A6D-486F-9628-3CC178B1BDD6}"/>
          </ac:cxnSpMkLst>
        </pc:cxnChg>
        <pc:cxnChg chg="add mod ord">
          <ac:chgData name="Hamlet Markarian" userId="4926d2b407f31d77" providerId="LiveId" clId="{BF1D10A6-C8B8-447A-AA6D-231578894E43}" dt="2021-06-09T13:22:41.636" v="921" actId="167"/>
          <ac:cxnSpMkLst>
            <pc:docMk/>
            <pc:sldMk cId="1446245867" sldId="1751"/>
            <ac:cxnSpMk id="99" creationId="{DF968420-7BAB-49C7-9AC9-CFA332B5F65D}"/>
          </ac:cxnSpMkLst>
        </pc:cxnChg>
        <pc:cxnChg chg="add mod ord">
          <ac:chgData name="Hamlet Markarian" userId="4926d2b407f31d77" providerId="LiveId" clId="{BF1D10A6-C8B8-447A-AA6D-231578894E43}" dt="2021-06-09T13:22:41.636" v="921" actId="167"/>
          <ac:cxnSpMkLst>
            <pc:docMk/>
            <pc:sldMk cId="1446245867" sldId="1751"/>
            <ac:cxnSpMk id="105" creationId="{F5FB4134-4980-4A15-9201-BAFCC2374B9F}"/>
          </ac:cxnSpMkLst>
        </pc:cxnChg>
        <pc:cxnChg chg="add mod ord">
          <ac:chgData name="Hamlet Markarian" userId="4926d2b407f31d77" providerId="LiveId" clId="{BF1D10A6-C8B8-447A-AA6D-231578894E43}" dt="2021-06-09T13:22:41.636" v="921" actId="167"/>
          <ac:cxnSpMkLst>
            <pc:docMk/>
            <pc:sldMk cId="1446245867" sldId="1751"/>
            <ac:cxnSpMk id="115" creationId="{F2422008-A265-4E98-A49E-0A1B2221ECDB}"/>
          </ac:cxnSpMkLst>
        </pc:cxnChg>
        <pc:cxnChg chg="add mod ord">
          <ac:chgData name="Hamlet Markarian" userId="4926d2b407f31d77" providerId="LiveId" clId="{BF1D10A6-C8B8-447A-AA6D-231578894E43}" dt="2021-06-09T13:22:41.636" v="921" actId="167"/>
          <ac:cxnSpMkLst>
            <pc:docMk/>
            <pc:sldMk cId="1446245867" sldId="1751"/>
            <ac:cxnSpMk id="121" creationId="{DAD9C889-A0A3-4345-8379-7205178E319A}"/>
          </ac:cxnSpMkLst>
        </pc:cxnChg>
        <pc:cxnChg chg="add mod ord">
          <ac:chgData name="Hamlet Markarian" userId="4926d2b407f31d77" providerId="LiveId" clId="{BF1D10A6-C8B8-447A-AA6D-231578894E43}" dt="2021-06-09T13:22:41.636" v="921" actId="167"/>
          <ac:cxnSpMkLst>
            <pc:docMk/>
            <pc:sldMk cId="1446245867" sldId="1751"/>
            <ac:cxnSpMk id="122" creationId="{DA768523-F6B1-4E10-A712-ED5D24D7C017}"/>
          </ac:cxnSpMkLst>
        </pc:cxnChg>
        <pc:cxnChg chg="add mod ord">
          <ac:chgData name="Hamlet Markarian" userId="4926d2b407f31d77" providerId="LiveId" clId="{BF1D10A6-C8B8-447A-AA6D-231578894E43}" dt="2021-06-09T13:22:41.636" v="921" actId="167"/>
          <ac:cxnSpMkLst>
            <pc:docMk/>
            <pc:sldMk cId="1446245867" sldId="1751"/>
            <ac:cxnSpMk id="123" creationId="{466B1928-9BF8-476E-8732-7D06523E23EE}"/>
          </ac:cxnSpMkLst>
        </pc:cxnChg>
        <pc:cxnChg chg="add mod ord">
          <ac:chgData name="Hamlet Markarian" userId="4926d2b407f31d77" providerId="LiveId" clId="{BF1D10A6-C8B8-447A-AA6D-231578894E43}" dt="2021-06-09T13:22:41.636" v="921" actId="167"/>
          <ac:cxnSpMkLst>
            <pc:docMk/>
            <pc:sldMk cId="1446245867" sldId="1751"/>
            <ac:cxnSpMk id="124" creationId="{7ACBD692-E282-42F9-B8F7-665BB825B449}"/>
          </ac:cxnSpMkLst>
        </pc:cxnChg>
        <pc:cxnChg chg="add mod ord">
          <ac:chgData name="Hamlet Markarian" userId="4926d2b407f31d77" providerId="LiveId" clId="{BF1D10A6-C8B8-447A-AA6D-231578894E43}" dt="2021-06-09T13:22:41.636" v="921" actId="167"/>
          <ac:cxnSpMkLst>
            <pc:docMk/>
            <pc:sldMk cId="1446245867" sldId="1751"/>
            <ac:cxnSpMk id="143" creationId="{2FC93DE6-5404-48B3-B2B9-BB6268BA5CB8}"/>
          </ac:cxnSpMkLst>
        </pc:cxnChg>
        <pc:cxnChg chg="add mod ord">
          <ac:chgData name="Hamlet Markarian" userId="4926d2b407f31d77" providerId="LiveId" clId="{BF1D10A6-C8B8-447A-AA6D-231578894E43}" dt="2021-06-09T13:22:41.636" v="921" actId="167"/>
          <ac:cxnSpMkLst>
            <pc:docMk/>
            <pc:sldMk cId="1446245867" sldId="1751"/>
            <ac:cxnSpMk id="144" creationId="{2C99FEC0-DC7A-45DD-8AA8-D282861E68D9}"/>
          </ac:cxnSpMkLst>
        </pc:cxnChg>
        <pc:cxnChg chg="add mod ord">
          <ac:chgData name="Hamlet Markarian" userId="4926d2b407f31d77" providerId="LiveId" clId="{BF1D10A6-C8B8-447A-AA6D-231578894E43}" dt="2021-06-09T13:22:41.636" v="921" actId="167"/>
          <ac:cxnSpMkLst>
            <pc:docMk/>
            <pc:sldMk cId="1446245867" sldId="1751"/>
            <ac:cxnSpMk id="145" creationId="{6C50D9D0-7A27-45B0-9502-38725D851A51}"/>
          </ac:cxnSpMkLst>
        </pc:cxnChg>
        <pc:cxnChg chg="add mod ord">
          <ac:chgData name="Hamlet Markarian" userId="4926d2b407f31d77" providerId="LiveId" clId="{BF1D10A6-C8B8-447A-AA6D-231578894E43}" dt="2021-06-09T13:22:41.636" v="921" actId="167"/>
          <ac:cxnSpMkLst>
            <pc:docMk/>
            <pc:sldMk cId="1446245867" sldId="1751"/>
            <ac:cxnSpMk id="146" creationId="{8FF0352C-71E8-4B6B-80BA-102A011B214D}"/>
          </ac:cxnSpMkLst>
        </pc:cxnChg>
        <pc:cxnChg chg="add mod ord">
          <ac:chgData name="Hamlet Markarian" userId="4926d2b407f31d77" providerId="LiveId" clId="{BF1D10A6-C8B8-447A-AA6D-231578894E43}" dt="2021-06-09T13:22:41.636" v="921" actId="167"/>
          <ac:cxnSpMkLst>
            <pc:docMk/>
            <pc:sldMk cId="1446245867" sldId="1751"/>
            <ac:cxnSpMk id="147" creationId="{8807314E-C54C-4915-9A49-3F9D37F7C016}"/>
          </ac:cxnSpMkLst>
        </pc:cxnChg>
        <pc:cxnChg chg="add mod ord">
          <ac:chgData name="Hamlet Markarian" userId="4926d2b407f31d77" providerId="LiveId" clId="{BF1D10A6-C8B8-447A-AA6D-231578894E43}" dt="2021-06-09T13:22:41.636" v="921" actId="167"/>
          <ac:cxnSpMkLst>
            <pc:docMk/>
            <pc:sldMk cId="1446245867" sldId="1751"/>
            <ac:cxnSpMk id="148" creationId="{017A2A00-34EA-407D-BA77-20E693541435}"/>
          </ac:cxnSpMkLst>
        </pc:cxnChg>
        <pc:cxnChg chg="add mod ord">
          <ac:chgData name="Hamlet Markarian" userId="4926d2b407f31d77" providerId="LiveId" clId="{BF1D10A6-C8B8-447A-AA6D-231578894E43}" dt="2021-06-09T13:22:41.636" v="921" actId="167"/>
          <ac:cxnSpMkLst>
            <pc:docMk/>
            <pc:sldMk cId="1446245867" sldId="1751"/>
            <ac:cxnSpMk id="156" creationId="{8D60DDEE-BE7B-407C-8D6D-DD68D32C349C}"/>
          </ac:cxnSpMkLst>
        </pc:cxnChg>
        <pc:cxnChg chg="add mod ord">
          <ac:chgData name="Hamlet Markarian" userId="4926d2b407f31d77" providerId="LiveId" clId="{BF1D10A6-C8B8-447A-AA6D-231578894E43}" dt="2021-06-09T13:22:41.636" v="921" actId="167"/>
          <ac:cxnSpMkLst>
            <pc:docMk/>
            <pc:sldMk cId="1446245867" sldId="1751"/>
            <ac:cxnSpMk id="157" creationId="{5B6FFD4D-1AE2-4FB0-9B06-252BD1B7BD77}"/>
          </ac:cxnSpMkLst>
        </pc:cxnChg>
        <pc:cxnChg chg="add mod ord">
          <ac:chgData name="Hamlet Markarian" userId="4926d2b407f31d77" providerId="LiveId" clId="{BF1D10A6-C8B8-447A-AA6D-231578894E43}" dt="2021-06-09T13:22:41.636" v="921" actId="167"/>
          <ac:cxnSpMkLst>
            <pc:docMk/>
            <pc:sldMk cId="1446245867" sldId="1751"/>
            <ac:cxnSpMk id="158" creationId="{9D9FC18E-4D45-4879-9FC6-7D82194882EB}"/>
          </ac:cxnSpMkLst>
        </pc:cxnChg>
        <pc:cxnChg chg="add mod ord">
          <ac:chgData name="Hamlet Markarian" userId="4926d2b407f31d77" providerId="LiveId" clId="{BF1D10A6-C8B8-447A-AA6D-231578894E43}" dt="2021-06-09T13:22:41.636" v="921" actId="167"/>
          <ac:cxnSpMkLst>
            <pc:docMk/>
            <pc:sldMk cId="1446245867" sldId="1751"/>
            <ac:cxnSpMk id="159" creationId="{7D0F0915-A92D-45FE-9A46-37EDBB497319}"/>
          </ac:cxnSpMkLst>
        </pc:cxnChg>
        <pc:cxnChg chg="add mod ord">
          <ac:chgData name="Hamlet Markarian" userId="4926d2b407f31d77" providerId="LiveId" clId="{BF1D10A6-C8B8-447A-AA6D-231578894E43}" dt="2021-06-09T13:22:41.636" v="921" actId="167"/>
          <ac:cxnSpMkLst>
            <pc:docMk/>
            <pc:sldMk cId="1446245867" sldId="1751"/>
            <ac:cxnSpMk id="160" creationId="{8BC41805-17B4-4A38-9894-5766D8076ED3}"/>
          </ac:cxnSpMkLst>
        </pc:cxnChg>
        <pc:cxnChg chg="add mod ord">
          <ac:chgData name="Hamlet Markarian" userId="4926d2b407f31d77" providerId="LiveId" clId="{BF1D10A6-C8B8-447A-AA6D-231578894E43}" dt="2021-06-09T13:22:41.636" v="921" actId="167"/>
          <ac:cxnSpMkLst>
            <pc:docMk/>
            <pc:sldMk cId="1446245867" sldId="1751"/>
            <ac:cxnSpMk id="173" creationId="{6F875FCA-4F72-4B01-97A1-DEE3164493B9}"/>
          </ac:cxnSpMkLst>
        </pc:cxnChg>
        <pc:cxnChg chg="add mod ord">
          <ac:chgData name="Hamlet Markarian" userId="4926d2b407f31d77" providerId="LiveId" clId="{BF1D10A6-C8B8-447A-AA6D-231578894E43}" dt="2021-06-09T13:22:41.636" v="921" actId="167"/>
          <ac:cxnSpMkLst>
            <pc:docMk/>
            <pc:sldMk cId="1446245867" sldId="1751"/>
            <ac:cxnSpMk id="174" creationId="{C14F659C-9A6F-4918-86A9-263FDE724FC6}"/>
          </ac:cxnSpMkLst>
        </pc:cxnChg>
        <pc:cxnChg chg="add mod ord">
          <ac:chgData name="Hamlet Markarian" userId="4926d2b407f31d77" providerId="LiveId" clId="{BF1D10A6-C8B8-447A-AA6D-231578894E43}" dt="2021-06-09T13:22:41.636" v="921" actId="167"/>
          <ac:cxnSpMkLst>
            <pc:docMk/>
            <pc:sldMk cId="1446245867" sldId="1751"/>
            <ac:cxnSpMk id="175" creationId="{E58EE7EC-17FB-4FFA-8F73-B5E7EA79B383}"/>
          </ac:cxnSpMkLst>
        </pc:cxnChg>
        <pc:cxnChg chg="add mod ord">
          <ac:chgData name="Hamlet Markarian" userId="4926d2b407f31d77" providerId="LiveId" clId="{BF1D10A6-C8B8-447A-AA6D-231578894E43}" dt="2021-06-09T13:22:41.636" v="921" actId="167"/>
          <ac:cxnSpMkLst>
            <pc:docMk/>
            <pc:sldMk cId="1446245867" sldId="1751"/>
            <ac:cxnSpMk id="176" creationId="{62268573-A8A5-43FF-810B-9E999D9AEEBB}"/>
          </ac:cxnSpMkLst>
        </pc:cxnChg>
        <pc:cxnChg chg="add mod ord">
          <ac:chgData name="Hamlet Markarian" userId="4926d2b407f31d77" providerId="LiveId" clId="{BF1D10A6-C8B8-447A-AA6D-231578894E43}" dt="2021-06-09T13:22:41.636" v="921" actId="167"/>
          <ac:cxnSpMkLst>
            <pc:docMk/>
            <pc:sldMk cId="1446245867" sldId="1751"/>
            <ac:cxnSpMk id="177" creationId="{B49A1F32-1DF3-4678-9E0E-D156AC78AF0A}"/>
          </ac:cxnSpMkLst>
        </pc:cxnChg>
        <pc:cxnChg chg="add mod ord">
          <ac:chgData name="Hamlet Markarian" userId="4926d2b407f31d77" providerId="LiveId" clId="{BF1D10A6-C8B8-447A-AA6D-231578894E43}" dt="2021-06-09T13:22:41.636" v="921" actId="167"/>
          <ac:cxnSpMkLst>
            <pc:docMk/>
            <pc:sldMk cId="1446245867" sldId="1751"/>
            <ac:cxnSpMk id="185" creationId="{9950B532-5259-44C3-9B1C-5390884A7C3A}"/>
          </ac:cxnSpMkLst>
        </pc:cxnChg>
      </pc:sldChg>
      <pc:sldChg chg="addSp delSp modSp add mod ord">
        <pc:chgData name="Hamlet Markarian" userId="4926d2b407f31d77" providerId="LiveId" clId="{BF1D10A6-C8B8-447A-AA6D-231578894E43}" dt="2021-06-09T13:29:47.777" v="985" actId="1076"/>
        <pc:sldMkLst>
          <pc:docMk/>
          <pc:sldMk cId="4065719271" sldId="1752"/>
        </pc:sldMkLst>
        <pc:spChg chg="add del mod">
          <ac:chgData name="Hamlet Markarian" userId="4926d2b407f31d77" providerId="LiveId" clId="{BF1D10A6-C8B8-447A-AA6D-231578894E43}" dt="2021-06-09T13:26:05.421" v="948"/>
          <ac:spMkLst>
            <pc:docMk/>
            <pc:sldMk cId="4065719271" sldId="1752"/>
            <ac:spMk id="3" creationId="{CDFE1850-5099-4928-9703-2394054E7F5D}"/>
          </ac:spMkLst>
        </pc:spChg>
        <pc:spChg chg="mod">
          <ac:chgData name="Hamlet Markarian" userId="4926d2b407f31d77" providerId="LiveId" clId="{BF1D10A6-C8B8-447A-AA6D-231578894E43}" dt="2021-06-09T13:24:54.883" v="926"/>
          <ac:spMkLst>
            <pc:docMk/>
            <pc:sldMk cId="4065719271" sldId="1752"/>
            <ac:spMk id="5" creationId="{BC01E833-A438-4C2A-AF28-2B402D7F80E5}"/>
          </ac:spMkLst>
        </pc:spChg>
        <pc:spChg chg="del">
          <ac:chgData name="Hamlet Markarian" userId="4926d2b407f31d77" providerId="LiveId" clId="{BF1D10A6-C8B8-447A-AA6D-231578894E43}" dt="2021-06-09T13:27:37.994" v="961" actId="478"/>
          <ac:spMkLst>
            <pc:docMk/>
            <pc:sldMk cId="4065719271" sldId="1752"/>
            <ac:spMk id="26" creationId="{2C4F9A38-5C22-4492-AFF2-CEDFDBBD9E35}"/>
          </ac:spMkLst>
        </pc:spChg>
        <pc:spChg chg="mod ord">
          <ac:chgData name="Hamlet Markarian" userId="4926d2b407f31d77" providerId="LiveId" clId="{BF1D10A6-C8B8-447A-AA6D-231578894E43}" dt="2021-06-09T13:27:47.985" v="964" actId="167"/>
          <ac:spMkLst>
            <pc:docMk/>
            <pc:sldMk cId="4065719271" sldId="1752"/>
            <ac:spMk id="27" creationId="{36122A01-000C-4442-9B67-380C1C284A73}"/>
          </ac:spMkLst>
        </pc:spChg>
        <pc:spChg chg="del">
          <ac:chgData name="Hamlet Markarian" userId="4926d2b407f31d77" providerId="LiveId" clId="{BF1D10A6-C8B8-447A-AA6D-231578894E43}" dt="2021-06-09T13:27:37.994" v="961" actId="478"/>
          <ac:spMkLst>
            <pc:docMk/>
            <pc:sldMk cId="4065719271" sldId="1752"/>
            <ac:spMk id="30" creationId="{35CC135E-8373-4183-A36B-8F05A75AB414}"/>
          </ac:spMkLst>
        </pc:spChg>
        <pc:spChg chg="mod">
          <ac:chgData name="Hamlet Markarian" userId="4926d2b407f31d77" providerId="LiveId" clId="{BF1D10A6-C8B8-447A-AA6D-231578894E43}" dt="2021-06-09T13:25:00.110" v="928" actId="20577"/>
          <ac:spMkLst>
            <pc:docMk/>
            <pc:sldMk cId="4065719271" sldId="1752"/>
            <ac:spMk id="32" creationId="{7FB8C0CA-2811-4D85-BE2D-ADA8471CE68E}"/>
          </ac:spMkLst>
        </pc:spChg>
        <pc:spChg chg="mod">
          <ac:chgData name="Hamlet Markarian" userId="4926d2b407f31d77" providerId="LiveId" clId="{BF1D10A6-C8B8-447A-AA6D-231578894E43}" dt="2021-06-09T13:25:10.125" v="930" actId="20577"/>
          <ac:spMkLst>
            <pc:docMk/>
            <pc:sldMk cId="4065719271" sldId="1752"/>
            <ac:spMk id="34" creationId="{8D39D343-1129-4D71-8A90-F23E78CC0EB0}"/>
          </ac:spMkLst>
        </pc:spChg>
        <pc:spChg chg="mod ord">
          <ac:chgData name="Hamlet Markarian" userId="4926d2b407f31d77" providerId="LiveId" clId="{BF1D10A6-C8B8-447A-AA6D-231578894E43}" dt="2021-06-09T13:27:47.985" v="964" actId="167"/>
          <ac:spMkLst>
            <pc:docMk/>
            <pc:sldMk cId="4065719271" sldId="1752"/>
            <ac:spMk id="35" creationId="{D99DE5D4-9503-4D98-B245-8590EB381B07}"/>
          </ac:spMkLst>
        </pc:spChg>
        <pc:spChg chg="mod">
          <ac:chgData name="Hamlet Markarian" userId="4926d2b407f31d77" providerId="LiveId" clId="{BF1D10A6-C8B8-447A-AA6D-231578894E43}" dt="2021-06-09T13:26:18.425" v="949"/>
          <ac:spMkLst>
            <pc:docMk/>
            <pc:sldMk cId="4065719271" sldId="1752"/>
            <ac:spMk id="36" creationId="{79A5A9A2-AE5F-4B6C-8D6F-04D1075D9CFE}"/>
          </ac:spMkLst>
        </pc:spChg>
        <pc:spChg chg="del">
          <ac:chgData name="Hamlet Markarian" userId="4926d2b407f31d77" providerId="LiveId" clId="{BF1D10A6-C8B8-447A-AA6D-231578894E43}" dt="2021-06-09T13:27:37.994" v="961" actId="478"/>
          <ac:spMkLst>
            <pc:docMk/>
            <pc:sldMk cId="4065719271" sldId="1752"/>
            <ac:spMk id="38" creationId="{94537968-93AE-4CC0-AEFF-8B17735AC566}"/>
          </ac:spMkLst>
        </pc:spChg>
        <pc:spChg chg="mod">
          <ac:chgData name="Hamlet Markarian" userId="4926d2b407f31d77" providerId="LiveId" clId="{BF1D10A6-C8B8-447A-AA6D-231578894E43}" dt="2021-06-09T13:28:07.245" v="969" actId="20577"/>
          <ac:spMkLst>
            <pc:docMk/>
            <pc:sldMk cId="4065719271" sldId="1752"/>
            <ac:spMk id="39" creationId="{64F53520-A1CD-423F-9E9B-53A67C49D652}"/>
          </ac:spMkLst>
        </pc:spChg>
        <pc:spChg chg="del">
          <ac:chgData name="Hamlet Markarian" userId="4926d2b407f31d77" providerId="LiveId" clId="{BF1D10A6-C8B8-447A-AA6D-231578894E43}" dt="2021-06-09T13:27:37.994" v="961" actId="478"/>
          <ac:spMkLst>
            <pc:docMk/>
            <pc:sldMk cId="4065719271" sldId="1752"/>
            <ac:spMk id="46" creationId="{2FF114C9-0B9B-4250-9C0C-21B725F704F1}"/>
          </ac:spMkLst>
        </pc:spChg>
        <pc:spChg chg="del">
          <ac:chgData name="Hamlet Markarian" userId="4926d2b407f31d77" providerId="LiveId" clId="{BF1D10A6-C8B8-447A-AA6D-231578894E43}" dt="2021-06-09T13:27:23.386" v="959" actId="478"/>
          <ac:spMkLst>
            <pc:docMk/>
            <pc:sldMk cId="4065719271" sldId="1752"/>
            <ac:spMk id="48" creationId="{800C85B6-4643-466D-B51C-C6562CD6E204}"/>
          </ac:spMkLst>
        </pc:spChg>
        <pc:spChg chg="add mod">
          <ac:chgData name="Hamlet Markarian" userId="4926d2b407f31d77" providerId="LiveId" clId="{BF1D10A6-C8B8-447A-AA6D-231578894E43}" dt="2021-06-09T13:26:47.561" v="956" actId="404"/>
          <ac:spMkLst>
            <pc:docMk/>
            <pc:sldMk cId="4065719271" sldId="1752"/>
            <ac:spMk id="50" creationId="{C653C4C6-29C5-425F-ACAA-E87F31457DBF}"/>
          </ac:spMkLst>
        </pc:spChg>
        <pc:spChg chg="mod">
          <ac:chgData name="Hamlet Markarian" userId="4926d2b407f31d77" providerId="LiveId" clId="{BF1D10A6-C8B8-447A-AA6D-231578894E43}" dt="2021-06-09T13:25:16.372" v="931"/>
          <ac:spMkLst>
            <pc:docMk/>
            <pc:sldMk cId="4065719271" sldId="1752"/>
            <ac:spMk id="57" creationId="{B79FE3FB-DDD9-4C52-A866-E3982D872286}"/>
          </ac:spMkLst>
        </pc:spChg>
        <pc:spChg chg="mod">
          <ac:chgData name="Hamlet Markarian" userId="4926d2b407f31d77" providerId="LiveId" clId="{BF1D10A6-C8B8-447A-AA6D-231578894E43}" dt="2021-06-09T13:26:57.828" v="958" actId="1076"/>
          <ac:spMkLst>
            <pc:docMk/>
            <pc:sldMk cId="4065719271" sldId="1752"/>
            <ac:spMk id="61" creationId="{DDCCED27-782C-4C4E-BE17-2AF5E94DDF18}"/>
          </ac:spMkLst>
        </pc:spChg>
        <pc:spChg chg="add mod">
          <ac:chgData name="Hamlet Markarian" userId="4926d2b407f31d77" providerId="LiveId" clId="{BF1D10A6-C8B8-447A-AA6D-231578894E43}" dt="2021-06-09T13:28:33.902" v="971" actId="14100"/>
          <ac:spMkLst>
            <pc:docMk/>
            <pc:sldMk cId="4065719271" sldId="1752"/>
            <ac:spMk id="62" creationId="{F5D2DE67-3B4C-4C45-857B-6680AB856A19}"/>
          </ac:spMkLst>
        </pc:spChg>
        <pc:spChg chg="del">
          <ac:chgData name="Hamlet Markarian" userId="4926d2b407f31d77" providerId="LiveId" clId="{BF1D10A6-C8B8-447A-AA6D-231578894E43}" dt="2021-06-09T13:27:39.754" v="962" actId="478"/>
          <ac:spMkLst>
            <pc:docMk/>
            <pc:sldMk cId="4065719271" sldId="1752"/>
            <ac:spMk id="64" creationId="{570FB99D-1077-4407-A41E-D28A4FDFFBD4}"/>
          </ac:spMkLst>
        </pc:spChg>
        <pc:spChg chg="del">
          <ac:chgData name="Hamlet Markarian" userId="4926d2b407f31d77" providerId="LiveId" clId="{BF1D10A6-C8B8-447A-AA6D-231578894E43}" dt="2021-06-09T13:27:23.386" v="959" actId="478"/>
          <ac:spMkLst>
            <pc:docMk/>
            <pc:sldMk cId="4065719271" sldId="1752"/>
            <ac:spMk id="65" creationId="{08D9087F-83D0-42DC-9563-CA33927EA434}"/>
          </ac:spMkLst>
        </pc:spChg>
        <pc:spChg chg="del">
          <ac:chgData name="Hamlet Markarian" userId="4926d2b407f31d77" providerId="LiveId" clId="{BF1D10A6-C8B8-447A-AA6D-231578894E43}" dt="2021-06-09T13:27:23.386" v="959" actId="478"/>
          <ac:spMkLst>
            <pc:docMk/>
            <pc:sldMk cId="4065719271" sldId="1752"/>
            <ac:spMk id="66" creationId="{4DAA57AA-A427-47A4-9BEB-EB52893217EF}"/>
          </ac:spMkLst>
        </pc:spChg>
        <pc:spChg chg="del">
          <ac:chgData name="Hamlet Markarian" userId="4926d2b407f31d77" providerId="LiveId" clId="{BF1D10A6-C8B8-447A-AA6D-231578894E43}" dt="2021-06-09T13:26:37.130" v="953" actId="478"/>
          <ac:spMkLst>
            <pc:docMk/>
            <pc:sldMk cId="4065719271" sldId="1752"/>
            <ac:spMk id="67" creationId="{29AC0AC5-836B-496E-916D-47D07F6EC2E9}"/>
          </ac:spMkLst>
        </pc:spChg>
        <pc:spChg chg="mod">
          <ac:chgData name="Hamlet Markarian" userId="4926d2b407f31d77" providerId="LiveId" clId="{BF1D10A6-C8B8-447A-AA6D-231578894E43}" dt="2021-06-09T13:29:47.777" v="985" actId="1076"/>
          <ac:spMkLst>
            <pc:docMk/>
            <pc:sldMk cId="4065719271" sldId="1752"/>
            <ac:spMk id="68" creationId="{85634407-4570-479E-9DC1-DBB1C80D54C2}"/>
          </ac:spMkLst>
        </pc:spChg>
        <pc:spChg chg="add mod">
          <ac:chgData name="Hamlet Markarian" userId="4926d2b407f31d77" providerId="LiveId" clId="{BF1D10A6-C8B8-447A-AA6D-231578894E43}" dt="2021-06-09T13:28:45.803" v="975" actId="1076"/>
          <ac:spMkLst>
            <pc:docMk/>
            <pc:sldMk cId="4065719271" sldId="1752"/>
            <ac:spMk id="69" creationId="{74E3682F-3224-4933-84DF-6E1327820F43}"/>
          </ac:spMkLst>
        </pc:spChg>
        <pc:spChg chg="add mod">
          <ac:chgData name="Hamlet Markarian" userId="4926d2b407f31d77" providerId="LiveId" clId="{BF1D10A6-C8B8-447A-AA6D-231578894E43}" dt="2021-06-09T13:28:40.962" v="974" actId="14100"/>
          <ac:spMkLst>
            <pc:docMk/>
            <pc:sldMk cId="4065719271" sldId="1752"/>
            <ac:spMk id="70" creationId="{CB6ECE76-E38D-4758-80D4-6E2569B2A9C4}"/>
          </ac:spMkLst>
        </pc:spChg>
        <pc:spChg chg="add mod">
          <ac:chgData name="Hamlet Markarian" userId="4926d2b407f31d77" providerId="LiveId" clId="{BF1D10A6-C8B8-447A-AA6D-231578894E43}" dt="2021-06-09T13:29:04.972" v="978" actId="12788"/>
          <ac:spMkLst>
            <pc:docMk/>
            <pc:sldMk cId="4065719271" sldId="1752"/>
            <ac:spMk id="71" creationId="{9D9D93E9-C419-4605-B737-DD73F7BD3BFE}"/>
          </ac:spMkLst>
        </pc:spChg>
        <pc:spChg chg="add mod">
          <ac:chgData name="Hamlet Markarian" userId="4926d2b407f31d77" providerId="LiveId" clId="{BF1D10A6-C8B8-447A-AA6D-231578894E43}" dt="2021-06-09T13:29:04.972" v="978" actId="12788"/>
          <ac:spMkLst>
            <pc:docMk/>
            <pc:sldMk cId="4065719271" sldId="1752"/>
            <ac:spMk id="72" creationId="{3DAD5EC3-E6C5-4A17-BB43-CF3473B0B412}"/>
          </ac:spMkLst>
        </pc:spChg>
        <pc:spChg chg="add mod">
          <ac:chgData name="Hamlet Markarian" userId="4926d2b407f31d77" providerId="LiveId" clId="{BF1D10A6-C8B8-447A-AA6D-231578894E43}" dt="2021-06-09T13:29:04.972" v="978" actId="12788"/>
          <ac:spMkLst>
            <pc:docMk/>
            <pc:sldMk cId="4065719271" sldId="1752"/>
            <ac:spMk id="73" creationId="{E8617430-A587-4F50-B043-2BABFFA6ABB5}"/>
          </ac:spMkLst>
        </pc:spChg>
        <pc:spChg chg="add mod">
          <ac:chgData name="Hamlet Markarian" userId="4926d2b407f31d77" providerId="LiveId" clId="{BF1D10A6-C8B8-447A-AA6D-231578894E43}" dt="2021-06-09T13:29:04.972" v="978" actId="12788"/>
          <ac:spMkLst>
            <pc:docMk/>
            <pc:sldMk cId="4065719271" sldId="1752"/>
            <ac:spMk id="74" creationId="{953D4772-C18B-44D3-BEAD-229FB6521485}"/>
          </ac:spMkLst>
        </pc:spChg>
        <pc:spChg chg="add mod">
          <ac:chgData name="Hamlet Markarian" userId="4926d2b407f31d77" providerId="LiveId" clId="{BF1D10A6-C8B8-447A-AA6D-231578894E43}" dt="2021-06-09T13:29:04.972" v="978" actId="12788"/>
          <ac:spMkLst>
            <pc:docMk/>
            <pc:sldMk cId="4065719271" sldId="1752"/>
            <ac:spMk id="75" creationId="{F7A1623E-1339-409C-89F1-0005802C2405}"/>
          </ac:spMkLst>
        </pc:spChg>
        <pc:spChg chg="add mod">
          <ac:chgData name="Hamlet Markarian" userId="4926d2b407f31d77" providerId="LiveId" clId="{BF1D10A6-C8B8-447A-AA6D-231578894E43}" dt="2021-06-09T13:29:07.949" v="979" actId="14100"/>
          <ac:spMkLst>
            <pc:docMk/>
            <pc:sldMk cId="4065719271" sldId="1752"/>
            <ac:spMk id="76" creationId="{E73D3AEF-76F9-4404-96F8-4705ED431379}"/>
          </ac:spMkLst>
        </pc:spChg>
        <pc:spChg chg="add mod">
          <ac:chgData name="Hamlet Markarian" userId="4926d2b407f31d77" providerId="LiveId" clId="{BF1D10A6-C8B8-447A-AA6D-231578894E43}" dt="2021-06-09T13:29:16.806" v="982" actId="1076"/>
          <ac:spMkLst>
            <pc:docMk/>
            <pc:sldMk cId="4065719271" sldId="1752"/>
            <ac:spMk id="82" creationId="{D7998296-9993-4E46-B252-988542594E55}"/>
          </ac:spMkLst>
        </pc:spChg>
        <pc:spChg chg="add mod">
          <ac:chgData name="Hamlet Markarian" userId="4926d2b407f31d77" providerId="LiveId" clId="{BF1D10A6-C8B8-447A-AA6D-231578894E43}" dt="2021-06-09T13:29:14.319" v="981" actId="14100"/>
          <ac:spMkLst>
            <pc:docMk/>
            <pc:sldMk cId="4065719271" sldId="1752"/>
            <ac:spMk id="83" creationId="{36A3FE89-E74A-4B96-A241-8588C2A16DC1}"/>
          </ac:spMkLst>
        </pc:spChg>
        <pc:spChg chg="add mod">
          <ac:chgData name="Hamlet Markarian" userId="4926d2b407f31d77" providerId="LiveId" clId="{BF1D10A6-C8B8-447A-AA6D-231578894E43}" dt="2021-06-09T13:28:23.328" v="970"/>
          <ac:spMkLst>
            <pc:docMk/>
            <pc:sldMk cId="4065719271" sldId="1752"/>
            <ac:spMk id="86" creationId="{1B2897AC-ED32-4536-92F7-95AB981E6092}"/>
          </ac:spMkLst>
        </pc:spChg>
        <pc:picChg chg="del">
          <ac:chgData name="Hamlet Markarian" userId="4926d2b407f31d77" providerId="LiveId" clId="{BF1D10A6-C8B8-447A-AA6D-231578894E43}" dt="2021-06-09T13:25:32.458" v="934" actId="478"/>
          <ac:picMkLst>
            <pc:docMk/>
            <pc:sldMk cId="4065719271" sldId="1752"/>
            <ac:picMk id="23" creationId="{D07D5ED1-8814-4701-BF53-4E6DA2B84A4F}"/>
          </ac:picMkLst>
        </pc:picChg>
        <pc:picChg chg="del">
          <ac:chgData name="Hamlet Markarian" userId="4926d2b407f31d77" providerId="LiveId" clId="{BF1D10A6-C8B8-447A-AA6D-231578894E43}" dt="2021-06-09T13:27:32.569" v="960" actId="478"/>
          <ac:picMkLst>
            <pc:docMk/>
            <pc:sldMk cId="4065719271" sldId="1752"/>
            <ac:picMk id="41" creationId="{F90F7854-C3F0-4C14-AFB9-9ADBC7B15C6B}"/>
          </ac:picMkLst>
        </pc:picChg>
        <pc:picChg chg="mod">
          <ac:chgData name="Hamlet Markarian" userId="4926d2b407f31d77" providerId="LiveId" clId="{BF1D10A6-C8B8-447A-AA6D-231578894E43}" dt="2021-06-09T13:26:05.421" v="948"/>
          <ac:picMkLst>
            <pc:docMk/>
            <pc:sldMk cId="4065719271" sldId="1752"/>
            <ac:picMk id="49" creationId="{3E83C2C6-0052-4BBA-B9F9-C33080ED17AD}"/>
          </ac:picMkLst>
        </pc:picChg>
        <pc:picChg chg="add del mod">
          <ac:chgData name="Hamlet Markarian" userId="4926d2b407f31d77" providerId="LiveId" clId="{BF1D10A6-C8B8-447A-AA6D-231578894E43}" dt="2021-06-09T13:26:05.421" v="948"/>
          <ac:picMkLst>
            <pc:docMk/>
            <pc:sldMk cId="4065719271" sldId="1752"/>
            <ac:picMk id="5122" creationId="{8C36E3C3-A197-4038-98AD-34F459BA406D}"/>
          </ac:picMkLst>
        </pc:picChg>
        <pc:cxnChg chg="add mod">
          <ac:chgData name="Hamlet Markarian" userId="4926d2b407f31d77" providerId="LiveId" clId="{BF1D10A6-C8B8-447A-AA6D-231578894E43}" dt="2021-06-09T13:29:04.972" v="978" actId="12788"/>
          <ac:cxnSpMkLst>
            <pc:docMk/>
            <pc:sldMk cId="4065719271" sldId="1752"/>
            <ac:cxnSpMk id="77" creationId="{10A6FCCA-C270-4055-A778-9838963DF1AF}"/>
          </ac:cxnSpMkLst>
        </pc:cxnChg>
        <pc:cxnChg chg="add mod">
          <ac:chgData name="Hamlet Markarian" userId="4926d2b407f31d77" providerId="LiveId" clId="{BF1D10A6-C8B8-447A-AA6D-231578894E43}" dt="2021-06-09T13:29:04.972" v="978" actId="12788"/>
          <ac:cxnSpMkLst>
            <pc:docMk/>
            <pc:sldMk cId="4065719271" sldId="1752"/>
            <ac:cxnSpMk id="78" creationId="{1124E347-1BA6-483B-B132-C0322F5BF5AA}"/>
          </ac:cxnSpMkLst>
        </pc:cxnChg>
        <pc:cxnChg chg="add mod">
          <ac:chgData name="Hamlet Markarian" userId="4926d2b407f31d77" providerId="LiveId" clId="{BF1D10A6-C8B8-447A-AA6D-231578894E43}" dt="2021-06-09T13:29:04.972" v="978" actId="12788"/>
          <ac:cxnSpMkLst>
            <pc:docMk/>
            <pc:sldMk cId="4065719271" sldId="1752"/>
            <ac:cxnSpMk id="79" creationId="{4F566546-1F49-444C-8A5F-7ED2A3BFC30B}"/>
          </ac:cxnSpMkLst>
        </pc:cxnChg>
        <pc:cxnChg chg="add mod">
          <ac:chgData name="Hamlet Markarian" userId="4926d2b407f31d77" providerId="LiveId" clId="{BF1D10A6-C8B8-447A-AA6D-231578894E43}" dt="2021-06-09T13:29:04.972" v="978" actId="12788"/>
          <ac:cxnSpMkLst>
            <pc:docMk/>
            <pc:sldMk cId="4065719271" sldId="1752"/>
            <ac:cxnSpMk id="80" creationId="{00144C74-D4AB-4B74-BD21-006ACE5640DF}"/>
          </ac:cxnSpMkLst>
        </pc:cxnChg>
        <pc:cxnChg chg="add mod">
          <ac:chgData name="Hamlet Markarian" userId="4926d2b407f31d77" providerId="LiveId" clId="{BF1D10A6-C8B8-447A-AA6D-231578894E43}" dt="2021-06-09T13:28:53.092" v="976" actId="1076"/>
          <ac:cxnSpMkLst>
            <pc:docMk/>
            <pc:sldMk cId="4065719271" sldId="1752"/>
            <ac:cxnSpMk id="81" creationId="{D66E0C19-0FED-4C94-AB23-C4C94EBDC9B6}"/>
          </ac:cxnSpMkLst>
        </pc:cxnChg>
        <pc:cxnChg chg="add mod">
          <ac:chgData name="Hamlet Markarian" userId="4926d2b407f31d77" providerId="LiveId" clId="{BF1D10A6-C8B8-447A-AA6D-231578894E43}" dt="2021-06-09T13:29:21.774" v="983" actId="1076"/>
          <ac:cxnSpMkLst>
            <pc:docMk/>
            <pc:sldMk cId="4065719271" sldId="1752"/>
            <ac:cxnSpMk id="84" creationId="{B5976C71-58CC-42B3-8A87-60E56FF8C5E8}"/>
          </ac:cxnSpMkLst>
        </pc:cxnChg>
        <pc:cxnChg chg="add mod">
          <ac:chgData name="Hamlet Markarian" userId="4926d2b407f31d77" providerId="LiveId" clId="{BF1D10A6-C8B8-447A-AA6D-231578894E43}" dt="2021-06-09T13:29:24.005" v="984" actId="1076"/>
          <ac:cxnSpMkLst>
            <pc:docMk/>
            <pc:sldMk cId="4065719271" sldId="1752"/>
            <ac:cxnSpMk id="85" creationId="{F2A9C2EF-53FF-414C-9BE5-0665E1D7C070}"/>
          </ac:cxnSpMkLst>
        </pc:cxnChg>
      </pc:sldChg>
      <pc:sldChg chg="addSp delSp modSp add mod ord">
        <pc:chgData name="Hamlet Markarian" userId="4926d2b407f31d77" providerId="LiveId" clId="{BF1D10A6-C8B8-447A-AA6D-231578894E43}" dt="2021-06-09T13:54:13.115" v="1199" actId="1035"/>
        <pc:sldMkLst>
          <pc:docMk/>
          <pc:sldMk cId="2496179815" sldId="1753"/>
        </pc:sldMkLst>
        <pc:spChg chg="mod">
          <ac:chgData name="Hamlet Markarian" userId="4926d2b407f31d77" providerId="LiveId" clId="{BF1D10A6-C8B8-447A-AA6D-231578894E43}" dt="2021-06-09T13:31:00.502" v="992" actId="113"/>
          <ac:spMkLst>
            <pc:docMk/>
            <pc:sldMk cId="2496179815" sldId="1753"/>
            <ac:spMk id="5" creationId="{BC01E833-A438-4C2A-AF28-2B402D7F80E5}"/>
          </ac:spMkLst>
        </pc:spChg>
        <pc:spChg chg="add mod">
          <ac:chgData name="Hamlet Markarian" userId="4926d2b407f31d77" providerId="LiveId" clId="{BF1D10A6-C8B8-447A-AA6D-231578894E43}" dt="2021-06-09T13:31:21.517" v="996" actId="20577"/>
          <ac:spMkLst>
            <pc:docMk/>
            <pc:sldMk cId="2496179815" sldId="1753"/>
            <ac:spMk id="23" creationId="{8FC9F795-1668-4907-8856-1A29C615018F}"/>
          </ac:spMkLst>
        </pc:spChg>
        <pc:spChg chg="add mod">
          <ac:chgData name="Hamlet Markarian" userId="4926d2b407f31d77" providerId="LiveId" clId="{BF1D10A6-C8B8-447A-AA6D-231578894E43}" dt="2021-06-09T13:30:50.976" v="990"/>
          <ac:spMkLst>
            <pc:docMk/>
            <pc:sldMk cId="2496179815" sldId="1753"/>
            <ac:spMk id="25" creationId="{99CF9D56-6BE4-44D7-BA34-64066EEDC577}"/>
          </ac:spMkLst>
        </pc:spChg>
        <pc:spChg chg="mod">
          <ac:chgData name="Hamlet Markarian" userId="4926d2b407f31d77" providerId="LiveId" clId="{BF1D10A6-C8B8-447A-AA6D-231578894E43}" dt="2021-06-09T13:31:05.134" v="994" actId="20577"/>
          <ac:spMkLst>
            <pc:docMk/>
            <pc:sldMk cId="2496179815" sldId="1753"/>
            <ac:spMk id="32" creationId="{7FB8C0CA-2811-4D85-BE2D-ADA8471CE68E}"/>
          </ac:spMkLst>
        </pc:spChg>
        <pc:spChg chg="del">
          <ac:chgData name="Hamlet Markarian" userId="4926d2b407f31d77" providerId="LiveId" clId="{BF1D10A6-C8B8-447A-AA6D-231578894E43}" dt="2021-06-09T13:30:50.603" v="989" actId="478"/>
          <ac:spMkLst>
            <pc:docMk/>
            <pc:sldMk cId="2496179815" sldId="1753"/>
            <ac:spMk id="34" creationId="{8D39D343-1129-4D71-8A90-F23E78CC0EB0}"/>
          </ac:spMkLst>
        </pc:spChg>
        <pc:spChg chg="del">
          <ac:chgData name="Hamlet Markarian" userId="4926d2b407f31d77" providerId="LiveId" clId="{BF1D10A6-C8B8-447A-AA6D-231578894E43}" dt="2021-06-09T13:30:50.603" v="989" actId="478"/>
          <ac:spMkLst>
            <pc:docMk/>
            <pc:sldMk cId="2496179815" sldId="1753"/>
            <ac:spMk id="57" creationId="{B79FE3FB-DDD9-4C52-A866-E3982D872286}"/>
          </ac:spMkLst>
        </pc:spChg>
        <pc:spChg chg="mod">
          <ac:chgData name="Hamlet Markarian" userId="4926d2b407f31d77" providerId="LiveId" clId="{BF1D10A6-C8B8-447A-AA6D-231578894E43}" dt="2021-06-09T13:54:13.115" v="1199" actId="1035"/>
          <ac:spMkLst>
            <pc:docMk/>
            <pc:sldMk cId="2496179815" sldId="1753"/>
            <ac:spMk id="61" creationId="{DDCCED27-782C-4C4E-BE17-2AF5E94DDF18}"/>
          </ac:spMkLst>
        </pc:spChg>
        <pc:spChg chg="mod">
          <ac:chgData name="Hamlet Markarian" userId="4926d2b407f31d77" providerId="LiveId" clId="{BF1D10A6-C8B8-447A-AA6D-231578894E43}" dt="2021-06-09T13:54:13.115" v="1199" actId="1035"/>
          <ac:spMkLst>
            <pc:docMk/>
            <pc:sldMk cId="2496179815" sldId="1753"/>
            <ac:spMk id="62" creationId="{37465C46-D095-4036-A7FF-1D0E02BE1107}"/>
          </ac:spMkLst>
        </pc:spChg>
        <pc:spChg chg="mod">
          <ac:chgData name="Hamlet Markarian" userId="4926d2b407f31d77" providerId="LiveId" clId="{BF1D10A6-C8B8-447A-AA6D-231578894E43}" dt="2021-06-09T13:54:13.115" v="1199" actId="1035"/>
          <ac:spMkLst>
            <pc:docMk/>
            <pc:sldMk cId="2496179815" sldId="1753"/>
            <ac:spMk id="64" creationId="{570FB99D-1077-4407-A41E-D28A4FDFFBD4}"/>
          </ac:spMkLst>
        </pc:spChg>
        <pc:spChg chg="mod">
          <ac:chgData name="Hamlet Markarian" userId="4926d2b407f31d77" providerId="LiveId" clId="{BF1D10A6-C8B8-447A-AA6D-231578894E43}" dt="2021-06-09T13:54:13.115" v="1199" actId="1035"/>
          <ac:spMkLst>
            <pc:docMk/>
            <pc:sldMk cId="2496179815" sldId="1753"/>
            <ac:spMk id="65" creationId="{08D9087F-83D0-42DC-9563-CA33927EA434}"/>
          </ac:spMkLst>
        </pc:spChg>
        <pc:spChg chg="del">
          <ac:chgData name="Hamlet Markarian" userId="4926d2b407f31d77" providerId="LiveId" clId="{BF1D10A6-C8B8-447A-AA6D-231578894E43}" dt="2021-06-09T13:32:22.058" v="1008" actId="478"/>
          <ac:spMkLst>
            <pc:docMk/>
            <pc:sldMk cId="2496179815" sldId="1753"/>
            <ac:spMk id="66" creationId="{4DAA57AA-A427-47A4-9BEB-EB52893217EF}"/>
          </ac:spMkLst>
        </pc:spChg>
        <pc:picChg chg="add mod">
          <ac:chgData name="Hamlet Markarian" userId="4926d2b407f31d77" providerId="LiveId" clId="{BF1D10A6-C8B8-447A-AA6D-231578894E43}" dt="2021-06-09T13:30:50.976" v="990"/>
          <ac:picMkLst>
            <pc:docMk/>
            <pc:sldMk cId="2496179815" sldId="1753"/>
            <ac:picMk id="24" creationId="{82D6A0F9-D613-4F61-B17C-6F2A949661A8}"/>
          </ac:picMkLst>
        </pc:picChg>
        <pc:picChg chg="add mod">
          <ac:chgData name="Hamlet Markarian" userId="4926d2b407f31d77" providerId="LiveId" clId="{BF1D10A6-C8B8-447A-AA6D-231578894E43}" dt="2021-06-09T13:30:50.976" v="990"/>
          <ac:picMkLst>
            <pc:docMk/>
            <pc:sldMk cId="2496179815" sldId="1753"/>
            <ac:picMk id="26" creationId="{0B649A7B-4E49-4694-AA65-B3DA0A2D53AB}"/>
          </ac:picMkLst>
        </pc:picChg>
        <pc:picChg chg="del">
          <ac:chgData name="Hamlet Markarian" userId="4926d2b407f31d77" providerId="LiveId" clId="{BF1D10A6-C8B8-447A-AA6D-231578894E43}" dt="2021-06-09T13:30:50.603" v="989" actId="478"/>
          <ac:picMkLst>
            <pc:docMk/>
            <pc:sldMk cId="2496179815" sldId="1753"/>
            <ac:picMk id="31" creationId="{230D3942-CB7F-4F57-8D15-9EC0518A5700}"/>
          </ac:picMkLst>
        </pc:picChg>
        <pc:picChg chg="del">
          <ac:chgData name="Hamlet Markarian" userId="4926d2b407f31d77" providerId="LiveId" clId="{BF1D10A6-C8B8-447A-AA6D-231578894E43}" dt="2021-06-09T13:30:50.603" v="989" actId="478"/>
          <ac:picMkLst>
            <pc:docMk/>
            <pc:sldMk cId="2496179815" sldId="1753"/>
            <ac:picMk id="59" creationId="{B9526696-E983-4EDA-8A8C-E710C71CB59C}"/>
          </ac:picMkLst>
        </pc:picChg>
      </pc:sldChg>
      <pc:sldChg chg="addSp delSp modSp add mod ord">
        <pc:chgData name="Hamlet Markarian" userId="4926d2b407f31d77" providerId="LiveId" clId="{BF1D10A6-C8B8-447A-AA6D-231578894E43}" dt="2021-06-09T13:34:37.479" v="1023"/>
        <pc:sldMkLst>
          <pc:docMk/>
          <pc:sldMk cId="1994581695" sldId="1754"/>
        </pc:sldMkLst>
        <pc:spChg chg="mod">
          <ac:chgData name="Hamlet Markarian" userId="4926d2b407f31d77" providerId="LiveId" clId="{BF1D10A6-C8B8-447A-AA6D-231578894E43}" dt="2021-06-09T13:34:20.206" v="1021"/>
          <ac:spMkLst>
            <pc:docMk/>
            <pc:sldMk cId="1994581695" sldId="1754"/>
            <ac:spMk id="5" creationId="{BC01E833-A438-4C2A-AF28-2B402D7F80E5}"/>
          </ac:spMkLst>
        </pc:spChg>
        <pc:spChg chg="del">
          <ac:chgData name="Hamlet Markarian" userId="4926d2b407f31d77" providerId="LiveId" clId="{BF1D10A6-C8B8-447A-AA6D-231578894E43}" dt="2021-06-09T13:34:12.735" v="1019" actId="478"/>
          <ac:spMkLst>
            <pc:docMk/>
            <pc:sldMk cId="1994581695" sldId="1754"/>
            <ac:spMk id="50" creationId="{C8D468BE-014A-43B0-BEDC-2FEE06838614}"/>
          </ac:spMkLst>
        </pc:spChg>
        <pc:spChg chg="mod">
          <ac:chgData name="Hamlet Markarian" userId="4926d2b407f31d77" providerId="LiveId" clId="{BF1D10A6-C8B8-447A-AA6D-231578894E43}" dt="2021-06-09T13:34:28.859" v="1022"/>
          <ac:spMkLst>
            <pc:docMk/>
            <pc:sldMk cId="1994581695" sldId="1754"/>
            <ac:spMk id="57" creationId="{B79FE3FB-DDD9-4C52-A866-E3982D872286}"/>
          </ac:spMkLst>
        </pc:spChg>
        <pc:spChg chg="del">
          <ac:chgData name="Hamlet Markarian" userId="4926d2b407f31d77" providerId="LiveId" clId="{BF1D10A6-C8B8-447A-AA6D-231578894E43}" dt="2021-06-09T13:34:12.735" v="1019" actId="478"/>
          <ac:spMkLst>
            <pc:docMk/>
            <pc:sldMk cId="1994581695" sldId="1754"/>
            <ac:spMk id="62" creationId="{05C786D5-91C7-46C8-A9F1-70927D9DED79}"/>
          </ac:spMkLst>
        </pc:spChg>
        <pc:spChg chg="del">
          <ac:chgData name="Hamlet Markarian" userId="4926d2b407f31d77" providerId="LiveId" clId="{BF1D10A6-C8B8-447A-AA6D-231578894E43}" dt="2021-06-09T13:34:12.735" v="1019" actId="478"/>
          <ac:spMkLst>
            <pc:docMk/>
            <pc:sldMk cId="1994581695" sldId="1754"/>
            <ac:spMk id="70" creationId="{9D4993FF-AE08-4398-B2A6-5DDA836E3478}"/>
          </ac:spMkLst>
        </pc:spChg>
        <pc:spChg chg="del">
          <ac:chgData name="Hamlet Markarian" userId="4926d2b407f31d77" providerId="LiveId" clId="{BF1D10A6-C8B8-447A-AA6D-231578894E43}" dt="2021-06-09T13:34:12.735" v="1019" actId="478"/>
          <ac:spMkLst>
            <pc:docMk/>
            <pc:sldMk cId="1994581695" sldId="1754"/>
            <ac:spMk id="72" creationId="{0D71E86E-DB69-4913-A079-63DE02EC9716}"/>
          </ac:spMkLst>
        </pc:spChg>
        <pc:spChg chg="del">
          <ac:chgData name="Hamlet Markarian" userId="4926d2b407f31d77" providerId="LiveId" clId="{BF1D10A6-C8B8-447A-AA6D-231578894E43}" dt="2021-06-09T13:34:12.735" v="1019" actId="478"/>
          <ac:spMkLst>
            <pc:docMk/>
            <pc:sldMk cId="1994581695" sldId="1754"/>
            <ac:spMk id="73" creationId="{1B8D3E02-CC79-4215-BE97-F32B2B226C11}"/>
          </ac:spMkLst>
        </pc:spChg>
        <pc:spChg chg="del">
          <ac:chgData name="Hamlet Markarian" userId="4926d2b407f31d77" providerId="LiveId" clId="{BF1D10A6-C8B8-447A-AA6D-231578894E43}" dt="2021-06-09T13:34:12.735" v="1019" actId="478"/>
          <ac:spMkLst>
            <pc:docMk/>
            <pc:sldMk cId="1994581695" sldId="1754"/>
            <ac:spMk id="74" creationId="{9094E655-6E21-4F6B-B75C-8EFA8C106827}"/>
          </ac:spMkLst>
        </pc:spChg>
        <pc:spChg chg="del">
          <ac:chgData name="Hamlet Markarian" userId="4926d2b407f31d77" providerId="LiveId" clId="{BF1D10A6-C8B8-447A-AA6D-231578894E43}" dt="2021-06-09T13:34:12.735" v="1019" actId="478"/>
          <ac:spMkLst>
            <pc:docMk/>
            <pc:sldMk cId="1994581695" sldId="1754"/>
            <ac:spMk id="75" creationId="{5A09B794-A057-4DC6-90B4-BAA1F4412E15}"/>
          </ac:spMkLst>
        </pc:spChg>
        <pc:spChg chg="del">
          <ac:chgData name="Hamlet Markarian" userId="4926d2b407f31d77" providerId="LiveId" clId="{BF1D10A6-C8B8-447A-AA6D-231578894E43}" dt="2021-06-09T13:34:12.735" v="1019" actId="478"/>
          <ac:spMkLst>
            <pc:docMk/>
            <pc:sldMk cId="1994581695" sldId="1754"/>
            <ac:spMk id="76" creationId="{889A1BEE-BB3E-448E-B9C2-BC4B27FD9912}"/>
          </ac:spMkLst>
        </pc:spChg>
        <pc:spChg chg="del">
          <ac:chgData name="Hamlet Markarian" userId="4926d2b407f31d77" providerId="LiveId" clId="{BF1D10A6-C8B8-447A-AA6D-231578894E43}" dt="2021-06-09T13:34:12.735" v="1019" actId="478"/>
          <ac:spMkLst>
            <pc:docMk/>
            <pc:sldMk cId="1994581695" sldId="1754"/>
            <ac:spMk id="77" creationId="{B4CA5401-FB44-4B59-B8D6-398AA521DD3D}"/>
          </ac:spMkLst>
        </pc:spChg>
        <pc:spChg chg="del">
          <ac:chgData name="Hamlet Markarian" userId="4926d2b407f31d77" providerId="LiveId" clId="{BF1D10A6-C8B8-447A-AA6D-231578894E43}" dt="2021-06-09T13:34:12.735" v="1019" actId="478"/>
          <ac:spMkLst>
            <pc:docMk/>
            <pc:sldMk cId="1994581695" sldId="1754"/>
            <ac:spMk id="78" creationId="{CFD24446-B7B9-43C0-84F6-7017848C0432}"/>
          </ac:spMkLst>
        </pc:spChg>
        <pc:spChg chg="del">
          <ac:chgData name="Hamlet Markarian" userId="4926d2b407f31d77" providerId="LiveId" clId="{BF1D10A6-C8B8-447A-AA6D-231578894E43}" dt="2021-06-09T13:34:12.735" v="1019" actId="478"/>
          <ac:spMkLst>
            <pc:docMk/>
            <pc:sldMk cId="1994581695" sldId="1754"/>
            <ac:spMk id="79" creationId="{28FCC230-3748-40DF-9EEE-236EA7FAC254}"/>
          </ac:spMkLst>
        </pc:spChg>
        <pc:spChg chg="del">
          <ac:chgData name="Hamlet Markarian" userId="4926d2b407f31d77" providerId="LiveId" clId="{BF1D10A6-C8B8-447A-AA6D-231578894E43}" dt="2021-06-09T13:34:12.735" v="1019" actId="478"/>
          <ac:spMkLst>
            <pc:docMk/>
            <pc:sldMk cId="1994581695" sldId="1754"/>
            <ac:spMk id="80" creationId="{CEC3B5B4-A97E-4481-A429-0A24C873FDFB}"/>
          </ac:spMkLst>
        </pc:spChg>
        <pc:spChg chg="del">
          <ac:chgData name="Hamlet Markarian" userId="4926d2b407f31d77" providerId="LiveId" clId="{BF1D10A6-C8B8-447A-AA6D-231578894E43}" dt="2021-06-09T13:34:12.735" v="1019" actId="478"/>
          <ac:spMkLst>
            <pc:docMk/>
            <pc:sldMk cId="1994581695" sldId="1754"/>
            <ac:spMk id="82" creationId="{432170E5-CD04-49B4-B391-F12EAC8D8111}"/>
          </ac:spMkLst>
        </pc:spChg>
        <pc:spChg chg="del">
          <ac:chgData name="Hamlet Markarian" userId="4926d2b407f31d77" providerId="LiveId" clId="{BF1D10A6-C8B8-447A-AA6D-231578894E43}" dt="2021-06-09T13:34:12.735" v="1019" actId="478"/>
          <ac:spMkLst>
            <pc:docMk/>
            <pc:sldMk cId="1994581695" sldId="1754"/>
            <ac:spMk id="83" creationId="{5FB57BEF-9E6F-4C4B-962E-E07110B89505}"/>
          </ac:spMkLst>
        </pc:spChg>
        <pc:spChg chg="del">
          <ac:chgData name="Hamlet Markarian" userId="4926d2b407f31d77" providerId="LiveId" clId="{BF1D10A6-C8B8-447A-AA6D-231578894E43}" dt="2021-06-09T13:34:12.735" v="1019" actId="478"/>
          <ac:spMkLst>
            <pc:docMk/>
            <pc:sldMk cId="1994581695" sldId="1754"/>
            <ac:spMk id="84" creationId="{DC6ED6C9-DDCC-44AC-AC84-5E3AFB32D572}"/>
          </ac:spMkLst>
        </pc:spChg>
        <pc:spChg chg="del">
          <ac:chgData name="Hamlet Markarian" userId="4926d2b407f31d77" providerId="LiveId" clId="{BF1D10A6-C8B8-447A-AA6D-231578894E43}" dt="2021-06-09T13:34:12.735" v="1019" actId="478"/>
          <ac:spMkLst>
            <pc:docMk/>
            <pc:sldMk cId="1994581695" sldId="1754"/>
            <ac:spMk id="85" creationId="{B037F783-540A-48E4-9E52-139AE24B34C1}"/>
          </ac:spMkLst>
        </pc:spChg>
        <pc:spChg chg="del">
          <ac:chgData name="Hamlet Markarian" userId="4926d2b407f31d77" providerId="LiveId" clId="{BF1D10A6-C8B8-447A-AA6D-231578894E43}" dt="2021-06-09T13:34:12.735" v="1019" actId="478"/>
          <ac:spMkLst>
            <pc:docMk/>
            <pc:sldMk cId="1994581695" sldId="1754"/>
            <ac:spMk id="86" creationId="{290F394C-5CD3-477F-A853-C47EF36CEF1C}"/>
          </ac:spMkLst>
        </pc:spChg>
        <pc:spChg chg="del">
          <ac:chgData name="Hamlet Markarian" userId="4926d2b407f31d77" providerId="LiveId" clId="{BF1D10A6-C8B8-447A-AA6D-231578894E43}" dt="2021-06-09T13:34:12.735" v="1019" actId="478"/>
          <ac:spMkLst>
            <pc:docMk/>
            <pc:sldMk cId="1994581695" sldId="1754"/>
            <ac:spMk id="88" creationId="{499AABE0-0337-4ECE-B92E-8D3538916673}"/>
          </ac:spMkLst>
        </pc:spChg>
        <pc:spChg chg="del">
          <ac:chgData name="Hamlet Markarian" userId="4926d2b407f31d77" providerId="LiveId" clId="{BF1D10A6-C8B8-447A-AA6D-231578894E43}" dt="2021-06-09T13:34:12.735" v="1019" actId="478"/>
          <ac:spMkLst>
            <pc:docMk/>
            <pc:sldMk cId="1994581695" sldId="1754"/>
            <ac:spMk id="89" creationId="{8859247B-AF9C-4B29-9C61-6DBFDFC44D4F}"/>
          </ac:spMkLst>
        </pc:spChg>
        <pc:spChg chg="del">
          <ac:chgData name="Hamlet Markarian" userId="4926d2b407f31d77" providerId="LiveId" clId="{BF1D10A6-C8B8-447A-AA6D-231578894E43}" dt="2021-06-09T13:34:12.735" v="1019" actId="478"/>
          <ac:spMkLst>
            <pc:docMk/>
            <pc:sldMk cId="1994581695" sldId="1754"/>
            <ac:spMk id="90" creationId="{215D3B3C-8899-429C-B9EE-8DA40AF9400D}"/>
          </ac:spMkLst>
        </pc:spChg>
        <pc:spChg chg="del">
          <ac:chgData name="Hamlet Markarian" userId="4926d2b407f31d77" providerId="LiveId" clId="{BF1D10A6-C8B8-447A-AA6D-231578894E43}" dt="2021-06-09T13:34:12.735" v="1019" actId="478"/>
          <ac:spMkLst>
            <pc:docMk/>
            <pc:sldMk cId="1994581695" sldId="1754"/>
            <ac:spMk id="91" creationId="{D1BD5FB4-17EE-4DF2-A410-DC9C1260DDB5}"/>
          </ac:spMkLst>
        </pc:spChg>
        <pc:spChg chg="del">
          <ac:chgData name="Hamlet Markarian" userId="4926d2b407f31d77" providerId="LiveId" clId="{BF1D10A6-C8B8-447A-AA6D-231578894E43}" dt="2021-06-09T13:34:12.735" v="1019" actId="478"/>
          <ac:spMkLst>
            <pc:docMk/>
            <pc:sldMk cId="1994581695" sldId="1754"/>
            <ac:spMk id="93" creationId="{06F3F727-8010-4DDF-95B6-63459D5C3A8B}"/>
          </ac:spMkLst>
        </pc:spChg>
        <pc:spChg chg="del">
          <ac:chgData name="Hamlet Markarian" userId="4926d2b407f31d77" providerId="LiveId" clId="{BF1D10A6-C8B8-447A-AA6D-231578894E43}" dt="2021-06-09T13:34:12.735" v="1019" actId="478"/>
          <ac:spMkLst>
            <pc:docMk/>
            <pc:sldMk cId="1994581695" sldId="1754"/>
            <ac:spMk id="94" creationId="{9ED57F07-51A5-4A89-B5A2-35529DC80187}"/>
          </ac:spMkLst>
        </pc:spChg>
        <pc:spChg chg="del">
          <ac:chgData name="Hamlet Markarian" userId="4926d2b407f31d77" providerId="LiveId" clId="{BF1D10A6-C8B8-447A-AA6D-231578894E43}" dt="2021-06-09T13:34:12.735" v="1019" actId="478"/>
          <ac:spMkLst>
            <pc:docMk/>
            <pc:sldMk cId="1994581695" sldId="1754"/>
            <ac:spMk id="95" creationId="{27DE32E5-5189-4E46-B747-A325170A9C01}"/>
          </ac:spMkLst>
        </pc:spChg>
        <pc:spChg chg="del">
          <ac:chgData name="Hamlet Markarian" userId="4926d2b407f31d77" providerId="LiveId" clId="{BF1D10A6-C8B8-447A-AA6D-231578894E43}" dt="2021-06-09T13:34:12.735" v="1019" actId="478"/>
          <ac:spMkLst>
            <pc:docMk/>
            <pc:sldMk cId="1994581695" sldId="1754"/>
            <ac:spMk id="96" creationId="{0A35F590-A9F7-47B0-8283-A869351B6C1B}"/>
          </ac:spMkLst>
        </pc:spChg>
        <pc:spChg chg="del">
          <ac:chgData name="Hamlet Markarian" userId="4926d2b407f31d77" providerId="LiveId" clId="{BF1D10A6-C8B8-447A-AA6D-231578894E43}" dt="2021-06-09T13:34:12.735" v="1019" actId="478"/>
          <ac:spMkLst>
            <pc:docMk/>
            <pc:sldMk cId="1994581695" sldId="1754"/>
            <ac:spMk id="97" creationId="{CF34FAF2-B825-4C2F-BDF4-DB6A674FF91F}"/>
          </ac:spMkLst>
        </pc:spChg>
        <pc:spChg chg="del">
          <ac:chgData name="Hamlet Markarian" userId="4926d2b407f31d77" providerId="LiveId" clId="{BF1D10A6-C8B8-447A-AA6D-231578894E43}" dt="2021-06-09T13:34:12.735" v="1019" actId="478"/>
          <ac:spMkLst>
            <pc:docMk/>
            <pc:sldMk cId="1994581695" sldId="1754"/>
            <ac:spMk id="98" creationId="{F9F3F0AB-8138-4173-BDDC-1BCB6E75EC26}"/>
          </ac:spMkLst>
        </pc:spChg>
        <pc:spChg chg="del">
          <ac:chgData name="Hamlet Markarian" userId="4926d2b407f31d77" providerId="LiveId" clId="{BF1D10A6-C8B8-447A-AA6D-231578894E43}" dt="2021-06-09T13:34:12.735" v="1019" actId="478"/>
          <ac:spMkLst>
            <pc:docMk/>
            <pc:sldMk cId="1994581695" sldId="1754"/>
            <ac:spMk id="100" creationId="{0859590B-7F2D-48F3-9067-3426ECD209E8}"/>
          </ac:spMkLst>
        </pc:spChg>
        <pc:spChg chg="del">
          <ac:chgData name="Hamlet Markarian" userId="4926d2b407f31d77" providerId="LiveId" clId="{BF1D10A6-C8B8-447A-AA6D-231578894E43}" dt="2021-06-09T13:34:12.735" v="1019" actId="478"/>
          <ac:spMkLst>
            <pc:docMk/>
            <pc:sldMk cId="1994581695" sldId="1754"/>
            <ac:spMk id="101" creationId="{4C5A9FB3-AF83-4F04-A5CB-4643628126A2}"/>
          </ac:spMkLst>
        </pc:spChg>
        <pc:spChg chg="del">
          <ac:chgData name="Hamlet Markarian" userId="4926d2b407f31d77" providerId="LiveId" clId="{BF1D10A6-C8B8-447A-AA6D-231578894E43}" dt="2021-06-09T13:34:12.735" v="1019" actId="478"/>
          <ac:spMkLst>
            <pc:docMk/>
            <pc:sldMk cId="1994581695" sldId="1754"/>
            <ac:spMk id="102" creationId="{DA8F14F5-D396-467B-AFB8-7A8BC4B54EF0}"/>
          </ac:spMkLst>
        </pc:spChg>
        <pc:spChg chg="del">
          <ac:chgData name="Hamlet Markarian" userId="4926d2b407f31d77" providerId="LiveId" clId="{BF1D10A6-C8B8-447A-AA6D-231578894E43}" dt="2021-06-09T13:34:12.735" v="1019" actId="478"/>
          <ac:spMkLst>
            <pc:docMk/>
            <pc:sldMk cId="1994581695" sldId="1754"/>
            <ac:spMk id="103" creationId="{C6799681-D667-4839-8E9E-E2B7A0F4ABDE}"/>
          </ac:spMkLst>
        </pc:spChg>
        <pc:spChg chg="del">
          <ac:chgData name="Hamlet Markarian" userId="4926d2b407f31d77" providerId="LiveId" clId="{BF1D10A6-C8B8-447A-AA6D-231578894E43}" dt="2021-06-09T13:34:12.735" v="1019" actId="478"/>
          <ac:spMkLst>
            <pc:docMk/>
            <pc:sldMk cId="1994581695" sldId="1754"/>
            <ac:spMk id="104" creationId="{9E10B6D7-85BC-4AB4-8DEE-7C42EFF8A361}"/>
          </ac:spMkLst>
        </pc:spChg>
        <pc:spChg chg="del">
          <ac:chgData name="Hamlet Markarian" userId="4926d2b407f31d77" providerId="LiveId" clId="{BF1D10A6-C8B8-447A-AA6D-231578894E43}" dt="2021-06-09T13:34:12.735" v="1019" actId="478"/>
          <ac:spMkLst>
            <pc:docMk/>
            <pc:sldMk cId="1994581695" sldId="1754"/>
            <ac:spMk id="116" creationId="{D73BA5E4-4E55-4255-B99B-CEF7497C3BCE}"/>
          </ac:spMkLst>
        </pc:spChg>
        <pc:spChg chg="del">
          <ac:chgData name="Hamlet Markarian" userId="4926d2b407f31d77" providerId="LiveId" clId="{BF1D10A6-C8B8-447A-AA6D-231578894E43}" dt="2021-06-09T13:34:12.735" v="1019" actId="478"/>
          <ac:spMkLst>
            <pc:docMk/>
            <pc:sldMk cId="1994581695" sldId="1754"/>
            <ac:spMk id="117" creationId="{0F443B58-AAFB-42B8-9144-706E277B0ED2}"/>
          </ac:spMkLst>
        </pc:spChg>
        <pc:spChg chg="del">
          <ac:chgData name="Hamlet Markarian" userId="4926d2b407f31d77" providerId="LiveId" clId="{BF1D10A6-C8B8-447A-AA6D-231578894E43}" dt="2021-06-09T13:34:12.735" v="1019" actId="478"/>
          <ac:spMkLst>
            <pc:docMk/>
            <pc:sldMk cId="1994581695" sldId="1754"/>
            <ac:spMk id="118" creationId="{3F66A525-BF93-435D-92C4-551CBCFC5903}"/>
          </ac:spMkLst>
        </pc:spChg>
        <pc:spChg chg="del">
          <ac:chgData name="Hamlet Markarian" userId="4926d2b407f31d77" providerId="LiveId" clId="{BF1D10A6-C8B8-447A-AA6D-231578894E43}" dt="2021-06-09T13:34:12.735" v="1019" actId="478"/>
          <ac:spMkLst>
            <pc:docMk/>
            <pc:sldMk cId="1994581695" sldId="1754"/>
            <ac:spMk id="119" creationId="{4A2F5A96-0EDC-475F-95CB-3A736B0633E0}"/>
          </ac:spMkLst>
        </pc:spChg>
        <pc:spChg chg="del">
          <ac:chgData name="Hamlet Markarian" userId="4926d2b407f31d77" providerId="LiveId" clId="{BF1D10A6-C8B8-447A-AA6D-231578894E43}" dt="2021-06-09T13:34:12.735" v="1019" actId="478"/>
          <ac:spMkLst>
            <pc:docMk/>
            <pc:sldMk cId="1994581695" sldId="1754"/>
            <ac:spMk id="120" creationId="{E2F68063-F09F-4552-85CD-794BE6A72004}"/>
          </ac:spMkLst>
        </pc:spChg>
        <pc:spChg chg="del">
          <ac:chgData name="Hamlet Markarian" userId="4926d2b407f31d77" providerId="LiveId" clId="{BF1D10A6-C8B8-447A-AA6D-231578894E43}" dt="2021-06-09T13:34:12.735" v="1019" actId="478"/>
          <ac:spMkLst>
            <pc:docMk/>
            <pc:sldMk cId="1994581695" sldId="1754"/>
            <ac:spMk id="125" creationId="{58289AB4-7F16-474F-83EB-4A47403C2FE3}"/>
          </ac:spMkLst>
        </pc:spChg>
        <pc:spChg chg="del">
          <ac:chgData name="Hamlet Markarian" userId="4926d2b407f31d77" providerId="LiveId" clId="{BF1D10A6-C8B8-447A-AA6D-231578894E43}" dt="2021-06-09T13:34:12.735" v="1019" actId="478"/>
          <ac:spMkLst>
            <pc:docMk/>
            <pc:sldMk cId="1994581695" sldId="1754"/>
            <ac:spMk id="126" creationId="{8C852F89-2455-4D33-9381-C6F9F7FD7140}"/>
          </ac:spMkLst>
        </pc:spChg>
        <pc:spChg chg="del">
          <ac:chgData name="Hamlet Markarian" userId="4926d2b407f31d77" providerId="LiveId" clId="{BF1D10A6-C8B8-447A-AA6D-231578894E43}" dt="2021-06-09T13:34:12.735" v="1019" actId="478"/>
          <ac:spMkLst>
            <pc:docMk/>
            <pc:sldMk cId="1994581695" sldId="1754"/>
            <ac:spMk id="127" creationId="{4AEC9042-C21B-4361-9B4A-A314832CD65A}"/>
          </ac:spMkLst>
        </pc:spChg>
        <pc:spChg chg="del">
          <ac:chgData name="Hamlet Markarian" userId="4926d2b407f31d77" providerId="LiveId" clId="{BF1D10A6-C8B8-447A-AA6D-231578894E43}" dt="2021-06-09T13:34:12.735" v="1019" actId="478"/>
          <ac:spMkLst>
            <pc:docMk/>
            <pc:sldMk cId="1994581695" sldId="1754"/>
            <ac:spMk id="128" creationId="{1E521DC0-C6E5-4A54-BF9F-110E5D9BA0C1}"/>
          </ac:spMkLst>
        </pc:spChg>
        <pc:spChg chg="del">
          <ac:chgData name="Hamlet Markarian" userId="4926d2b407f31d77" providerId="LiveId" clId="{BF1D10A6-C8B8-447A-AA6D-231578894E43}" dt="2021-06-09T13:34:12.735" v="1019" actId="478"/>
          <ac:spMkLst>
            <pc:docMk/>
            <pc:sldMk cId="1994581695" sldId="1754"/>
            <ac:spMk id="178" creationId="{64AE5491-BDDE-4A22-8D04-39E2B97AF1D8}"/>
          </ac:spMkLst>
        </pc:spChg>
        <pc:spChg chg="del">
          <ac:chgData name="Hamlet Markarian" userId="4926d2b407f31d77" providerId="LiveId" clId="{BF1D10A6-C8B8-447A-AA6D-231578894E43}" dt="2021-06-09T13:34:12.735" v="1019" actId="478"/>
          <ac:spMkLst>
            <pc:docMk/>
            <pc:sldMk cId="1994581695" sldId="1754"/>
            <ac:spMk id="179" creationId="{29CBC409-9304-4E97-AAC9-54D93134988B}"/>
          </ac:spMkLst>
        </pc:spChg>
        <pc:spChg chg="del">
          <ac:chgData name="Hamlet Markarian" userId="4926d2b407f31d77" providerId="LiveId" clId="{BF1D10A6-C8B8-447A-AA6D-231578894E43}" dt="2021-06-09T13:34:12.735" v="1019" actId="478"/>
          <ac:spMkLst>
            <pc:docMk/>
            <pc:sldMk cId="1994581695" sldId="1754"/>
            <ac:spMk id="180" creationId="{715C25F6-B5BF-4160-88B1-2C6659A41D46}"/>
          </ac:spMkLst>
        </pc:spChg>
        <pc:spChg chg="del">
          <ac:chgData name="Hamlet Markarian" userId="4926d2b407f31d77" providerId="LiveId" clId="{BF1D10A6-C8B8-447A-AA6D-231578894E43}" dt="2021-06-09T13:34:12.735" v="1019" actId="478"/>
          <ac:spMkLst>
            <pc:docMk/>
            <pc:sldMk cId="1994581695" sldId="1754"/>
            <ac:spMk id="181" creationId="{09EC548F-23E2-4F57-9809-C360BD0283E5}"/>
          </ac:spMkLst>
        </pc:spChg>
        <pc:spChg chg="del">
          <ac:chgData name="Hamlet Markarian" userId="4926d2b407f31d77" providerId="LiveId" clId="{BF1D10A6-C8B8-447A-AA6D-231578894E43}" dt="2021-06-09T13:34:12.735" v="1019" actId="478"/>
          <ac:spMkLst>
            <pc:docMk/>
            <pc:sldMk cId="1994581695" sldId="1754"/>
            <ac:spMk id="182" creationId="{89E8E066-B744-430F-8EF4-CD521FD0721D}"/>
          </ac:spMkLst>
        </pc:spChg>
        <pc:spChg chg="del">
          <ac:chgData name="Hamlet Markarian" userId="4926d2b407f31d77" providerId="LiveId" clId="{BF1D10A6-C8B8-447A-AA6D-231578894E43}" dt="2021-06-09T13:34:12.735" v="1019" actId="478"/>
          <ac:spMkLst>
            <pc:docMk/>
            <pc:sldMk cId="1994581695" sldId="1754"/>
            <ac:spMk id="183" creationId="{4D23F7D0-6556-492E-B784-0BA68126F830}"/>
          </ac:spMkLst>
        </pc:spChg>
        <pc:spChg chg="del">
          <ac:chgData name="Hamlet Markarian" userId="4926d2b407f31d77" providerId="LiveId" clId="{BF1D10A6-C8B8-447A-AA6D-231578894E43}" dt="2021-06-09T13:34:12.735" v="1019" actId="478"/>
          <ac:spMkLst>
            <pc:docMk/>
            <pc:sldMk cId="1994581695" sldId="1754"/>
            <ac:spMk id="184" creationId="{8F2CD68A-9EF5-4924-BC5D-E3BEB95421CC}"/>
          </ac:spMkLst>
        </pc:spChg>
        <pc:spChg chg="del">
          <ac:chgData name="Hamlet Markarian" userId="4926d2b407f31d77" providerId="LiveId" clId="{BF1D10A6-C8B8-447A-AA6D-231578894E43}" dt="2021-06-09T13:34:12.735" v="1019" actId="478"/>
          <ac:spMkLst>
            <pc:docMk/>
            <pc:sldMk cId="1994581695" sldId="1754"/>
            <ac:spMk id="186" creationId="{694B5E3F-A959-456F-8A16-4CF33DDFA31C}"/>
          </ac:spMkLst>
        </pc:spChg>
        <pc:spChg chg="del">
          <ac:chgData name="Hamlet Markarian" userId="4926d2b407f31d77" providerId="LiveId" clId="{BF1D10A6-C8B8-447A-AA6D-231578894E43}" dt="2021-06-09T13:34:12.735" v="1019" actId="478"/>
          <ac:spMkLst>
            <pc:docMk/>
            <pc:sldMk cId="1994581695" sldId="1754"/>
            <ac:spMk id="187" creationId="{B16A61E5-53DF-4796-98DD-5F993F4211F1}"/>
          </ac:spMkLst>
        </pc:spChg>
        <pc:spChg chg="del">
          <ac:chgData name="Hamlet Markarian" userId="4926d2b407f31d77" providerId="LiveId" clId="{BF1D10A6-C8B8-447A-AA6D-231578894E43}" dt="2021-06-09T13:34:12.735" v="1019" actId="478"/>
          <ac:spMkLst>
            <pc:docMk/>
            <pc:sldMk cId="1994581695" sldId="1754"/>
            <ac:spMk id="188" creationId="{3CCC187E-1968-4E2B-8DB6-825BAC8971C9}"/>
          </ac:spMkLst>
        </pc:spChg>
        <pc:spChg chg="del">
          <ac:chgData name="Hamlet Markarian" userId="4926d2b407f31d77" providerId="LiveId" clId="{BF1D10A6-C8B8-447A-AA6D-231578894E43}" dt="2021-06-09T13:34:12.735" v="1019" actId="478"/>
          <ac:spMkLst>
            <pc:docMk/>
            <pc:sldMk cId="1994581695" sldId="1754"/>
            <ac:spMk id="189" creationId="{D64734F9-D780-48F2-B821-97C22BC72F2B}"/>
          </ac:spMkLst>
        </pc:spChg>
        <pc:spChg chg="del">
          <ac:chgData name="Hamlet Markarian" userId="4926d2b407f31d77" providerId="LiveId" clId="{BF1D10A6-C8B8-447A-AA6D-231578894E43}" dt="2021-06-09T13:34:12.735" v="1019" actId="478"/>
          <ac:spMkLst>
            <pc:docMk/>
            <pc:sldMk cId="1994581695" sldId="1754"/>
            <ac:spMk id="190" creationId="{FF1A3D50-389A-4724-910D-AFB268ED9EA1}"/>
          </ac:spMkLst>
        </pc:spChg>
        <pc:spChg chg="del">
          <ac:chgData name="Hamlet Markarian" userId="4926d2b407f31d77" providerId="LiveId" clId="{BF1D10A6-C8B8-447A-AA6D-231578894E43}" dt="2021-06-09T13:34:12.735" v="1019" actId="478"/>
          <ac:spMkLst>
            <pc:docMk/>
            <pc:sldMk cId="1994581695" sldId="1754"/>
            <ac:spMk id="191" creationId="{E8A62358-553C-4767-A0BE-ABEA66690793}"/>
          </ac:spMkLst>
        </pc:spChg>
        <pc:spChg chg="add mod">
          <ac:chgData name="Hamlet Markarian" userId="4926d2b407f31d77" providerId="LiveId" clId="{BF1D10A6-C8B8-447A-AA6D-231578894E43}" dt="2021-06-09T13:34:37.479" v="1023"/>
          <ac:spMkLst>
            <pc:docMk/>
            <pc:sldMk cId="1994581695" sldId="1754"/>
            <ac:spMk id="193" creationId="{7C944722-A0CA-4129-B968-C06D75CC0E6A}"/>
          </ac:spMkLst>
        </pc:spChg>
        <pc:spChg chg="add mod">
          <ac:chgData name="Hamlet Markarian" userId="4926d2b407f31d77" providerId="LiveId" clId="{BF1D10A6-C8B8-447A-AA6D-231578894E43}" dt="2021-06-09T13:34:37.479" v="1023"/>
          <ac:spMkLst>
            <pc:docMk/>
            <pc:sldMk cId="1994581695" sldId="1754"/>
            <ac:spMk id="194" creationId="{474AC9F5-0429-4843-ACB3-6B37A1601FCD}"/>
          </ac:spMkLst>
        </pc:spChg>
        <pc:spChg chg="add mod">
          <ac:chgData name="Hamlet Markarian" userId="4926d2b407f31d77" providerId="LiveId" clId="{BF1D10A6-C8B8-447A-AA6D-231578894E43}" dt="2021-06-09T13:34:37.479" v="1023"/>
          <ac:spMkLst>
            <pc:docMk/>
            <pc:sldMk cId="1994581695" sldId="1754"/>
            <ac:spMk id="195" creationId="{38039757-A2CD-4140-A139-D1FC57D6DC5E}"/>
          </ac:spMkLst>
        </pc:spChg>
        <pc:spChg chg="add mod">
          <ac:chgData name="Hamlet Markarian" userId="4926d2b407f31d77" providerId="LiveId" clId="{BF1D10A6-C8B8-447A-AA6D-231578894E43}" dt="2021-06-09T13:34:37.479" v="1023"/>
          <ac:spMkLst>
            <pc:docMk/>
            <pc:sldMk cId="1994581695" sldId="1754"/>
            <ac:spMk id="196" creationId="{08B13BF7-35A0-4633-BEA1-B8D02924C662}"/>
          </ac:spMkLst>
        </pc:spChg>
        <pc:spChg chg="add mod">
          <ac:chgData name="Hamlet Markarian" userId="4926d2b407f31d77" providerId="LiveId" clId="{BF1D10A6-C8B8-447A-AA6D-231578894E43}" dt="2021-06-09T13:34:37.479" v="1023"/>
          <ac:spMkLst>
            <pc:docMk/>
            <pc:sldMk cId="1994581695" sldId="1754"/>
            <ac:spMk id="197" creationId="{6FCD1A62-A196-4D18-B60B-2862FE6EC2CF}"/>
          </ac:spMkLst>
        </pc:spChg>
        <pc:spChg chg="add mod">
          <ac:chgData name="Hamlet Markarian" userId="4926d2b407f31d77" providerId="LiveId" clId="{BF1D10A6-C8B8-447A-AA6D-231578894E43}" dt="2021-06-09T13:34:37.479" v="1023"/>
          <ac:spMkLst>
            <pc:docMk/>
            <pc:sldMk cId="1994581695" sldId="1754"/>
            <ac:spMk id="198" creationId="{CA0D6CB4-078C-4931-A35D-48F704087B8E}"/>
          </ac:spMkLst>
        </pc:spChg>
        <pc:spChg chg="add mod">
          <ac:chgData name="Hamlet Markarian" userId="4926d2b407f31d77" providerId="LiveId" clId="{BF1D10A6-C8B8-447A-AA6D-231578894E43}" dt="2021-06-09T13:34:37.479" v="1023"/>
          <ac:spMkLst>
            <pc:docMk/>
            <pc:sldMk cId="1994581695" sldId="1754"/>
            <ac:spMk id="199" creationId="{01AC2469-5C30-4CA4-884E-ABD685253BA1}"/>
          </ac:spMkLst>
        </pc:spChg>
        <pc:spChg chg="add mod">
          <ac:chgData name="Hamlet Markarian" userId="4926d2b407f31d77" providerId="LiveId" clId="{BF1D10A6-C8B8-447A-AA6D-231578894E43}" dt="2021-06-09T13:34:37.479" v="1023"/>
          <ac:spMkLst>
            <pc:docMk/>
            <pc:sldMk cId="1994581695" sldId="1754"/>
            <ac:spMk id="200" creationId="{A46DBCE8-87BD-46E7-8175-BC631A5AB122}"/>
          </ac:spMkLst>
        </pc:spChg>
        <pc:spChg chg="add mod">
          <ac:chgData name="Hamlet Markarian" userId="4926d2b407f31d77" providerId="LiveId" clId="{BF1D10A6-C8B8-447A-AA6D-231578894E43}" dt="2021-06-09T13:34:37.479" v="1023"/>
          <ac:spMkLst>
            <pc:docMk/>
            <pc:sldMk cId="1994581695" sldId="1754"/>
            <ac:spMk id="201" creationId="{9AD88931-BE98-4254-A103-69332822BD72}"/>
          </ac:spMkLst>
        </pc:spChg>
        <pc:spChg chg="add mod">
          <ac:chgData name="Hamlet Markarian" userId="4926d2b407f31d77" providerId="LiveId" clId="{BF1D10A6-C8B8-447A-AA6D-231578894E43}" dt="2021-06-09T13:34:37.479" v="1023"/>
          <ac:spMkLst>
            <pc:docMk/>
            <pc:sldMk cId="1994581695" sldId="1754"/>
            <ac:spMk id="202" creationId="{A63739F5-0E60-43FF-9873-725CCB8D3862}"/>
          </ac:spMkLst>
        </pc:spChg>
        <pc:spChg chg="add mod">
          <ac:chgData name="Hamlet Markarian" userId="4926d2b407f31d77" providerId="LiveId" clId="{BF1D10A6-C8B8-447A-AA6D-231578894E43}" dt="2021-06-09T13:34:37.479" v="1023"/>
          <ac:spMkLst>
            <pc:docMk/>
            <pc:sldMk cId="1994581695" sldId="1754"/>
            <ac:spMk id="203" creationId="{720D50A6-35D8-4F04-B1E9-24DE1100F91F}"/>
          </ac:spMkLst>
        </pc:spChg>
        <pc:spChg chg="add mod">
          <ac:chgData name="Hamlet Markarian" userId="4926d2b407f31d77" providerId="LiveId" clId="{BF1D10A6-C8B8-447A-AA6D-231578894E43}" dt="2021-06-09T13:34:37.479" v="1023"/>
          <ac:spMkLst>
            <pc:docMk/>
            <pc:sldMk cId="1994581695" sldId="1754"/>
            <ac:spMk id="204" creationId="{6A2BA5B1-D69C-4539-898B-934A1D0D6AA2}"/>
          </ac:spMkLst>
        </pc:spChg>
        <pc:spChg chg="add mod">
          <ac:chgData name="Hamlet Markarian" userId="4926d2b407f31d77" providerId="LiveId" clId="{BF1D10A6-C8B8-447A-AA6D-231578894E43}" dt="2021-06-09T13:34:37.479" v="1023"/>
          <ac:spMkLst>
            <pc:docMk/>
            <pc:sldMk cId="1994581695" sldId="1754"/>
            <ac:spMk id="205" creationId="{F1979539-D775-4BA9-A0B0-E2D35F843FE4}"/>
          </ac:spMkLst>
        </pc:spChg>
        <pc:spChg chg="add mod">
          <ac:chgData name="Hamlet Markarian" userId="4926d2b407f31d77" providerId="LiveId" clId="{BF1D10A6-C8B8-447A-AA6D-231578894E43}" dt="2021-06-09T13:34:37.479" v="1023"/>
          <ac:spMkLst>
            <pc:docMk/>
            <pc:sldMk cId="1994581695" sldId="1754"/>
            <ac:spMk id="206" creationId="{85B771F6-9842-4A11-8DEC-174FA27EF29C}"/>
          </ac:spMkLst>
        </pc:spChg>
        <pc:spChg chg="add mod">
          <ac:chgData name="Hamlet Markarian" userId="4926d2b407f31d77" providerId="LiveId" clId="{BF1D10A6-C8B8-447A-AA6D-231578894E43}" dt="2021-06-09T13:34:37.479" v="1023"/>
          <ac:spMkLst>
            <pc:docMk/>
            <pc:sldMk cId="1994581695" sldId="1754"/>
            <ac:spMk id="223" creationId="{BA2EB0B9-34FD-4F64-B940-69065AED0A66}"/>
          </ac:spMkLst>
        </pc:spChg>
        <pc:grpChg chg="del">
          <ac:chgData name="Hamlet Markarian" userId="4926d2b407f31d77" providerId="LiveId" clId="{BF1D10A6-C8B8-447A-AA6D-231578894E43}" dt="2021-06-09T13:34:12.735" v="1019" actId="478"/>
          <ac:grpSpMkLst>
            <pc:docMk/>
            <pc:sldMk cId="1994581695" sldId="1754"/>
            <ac:grpSpMk id="106" creationId="{F56758F3-0A20-4A71-B3D4-EA51B1CC839D}"/>
          </ac:grpSpMkLst>
        </pc:grpChg>
        <pc:grpChg chg="del">
          <ac:chgData name="Hamlet Markarian" userId="4926d2b407f31d77" providerId="LiveId" clId="{BF1D10A6-C8B8-447A-AA6D-231578894E43}" dt="2021-06-09T13:34:12.735" v="1019" actId="478"/>
          <ac:grpSpMkLst>
            <pc:docMk/>
            <pc:sldMk cId="1994581695" sldId="1754"/>
            <ac:grpSpMk id="149" creationId="{1533C46F-6430-4DE2-9410-7219D980CB55}"/>
          </ac:grpSpMkLst>
        </pc:grpChg>
        <pc:grpChg chg="del">
          <ac:chgData name="Hamlet Markarian" userId="4926d2b407f31d77" providerId="LiveId" clId="{BF1D10A6-C8B8-447A-AA6D-231578894E43}" dt="2021-06-09T13:34:12.735" v="1019" actId="478"/>
          <ac:grpSpMkLst>
            <pc:docMk/>
            <pc:sldMk cId="1994581695" sldId="1754"/>
            <ac:grpSpMk id="166" creationId="{511BF31C-055A-4011-B4B8-4C1AB4493934}"/>
          </ac:grpSpMkLst>
        </pc:grpChg>
        <pc:picChg chg="del">
          <ac:chgData name="Hamlet Markarian" userId="4926d2b407f31d77" providerId="LiveId" clId="{BF1D10A6-C8B8-447A-AA6D-231578894E43}" dt="2021-06-09T13:34:14.634" v="1020" actId="478"/>
          <ac:picMkLst>
            <pc:docMk/>
            <pc:sldMk cId="1994581695" sldId="1754"/>
            <ac:picMk id="71" creationId="{2ED0C072-C657-411C-B50E-998AFA1A8CCE}"/>
          </ac:picMkLst>
        </pc:picChg>
        <pc:picChg chg="del">
          <ac:chgData name="Hamlet Markarian" userId="4926d2b407f31d77" providerId="LiveId" clId="{BF1D10A6-C8B8-447A-AA6D-231578894E43}" dt="2021-06-09T13:34:12.735" v="1019" actId="478"/>
          <ac:picMkLst>
            <pc:docMk/>
            <pc:sldMk cId="1994581695" sldId="1754"/>
            <ac:picMk id="129" creationId="{6CFF8211-6E3A-44C5-9033-F979841D28A4}"/>
          </ac:picMkLst>
        </pc:picChg>
        <pc:picChg chg="del">
          <ac:chgData name="Hamlet Markarian" userId="4926d2b407f31d77" providerId="LiveId" clId="{BF1D10A6-C8B8-447A-AA6D-231578894E43}" dt="2021-06-09T13:34:12.735" v="1019" actId="478"/>
          <ac:picMkLst>
            <pc:docMk/>
            <pc:sldMk cId="1994581695" sldId="1754"/>
            <ac:picMk id="130" creationId="{DDD219D7-D96F-44A9-9B05-CF86C0CBDAF7}"/>
          </ac:picMkLst>
        </pc:picChg>
        <pc:picChg chg="del">
          <ac:chgData name="Hamlet Markarian" userId="4926d2b407f31d77" providerId="LiveId" clId="{BF1D10A6-C8B8-447A-AA6D-231578894E43}" dt="2021-06-09T13:34:12.735" v="1019" actId="478"/>
          <ac:picMkLst>
            <pc:docMk/>
            <pc:sldMk cId="1994581695" sldId="1754"/>
            <ac:picMk id="131" creationId="{80B3E89F-9997-4556-9C32-B7548C2C5240}"/>
          </ac:picMkLst>
        </pc:picChg>
        <pc:picChg chg="del">
          <ac:chgData name="Hamlet Markarian" userId="4926d2b407f31d77" providerId="LiveId" clId="{BF1D10A6-C8B8-447A-AA6D-231578894E43}" dt="2021-06-09T13:34:12.735" v="1019" actId="478"/>
          <ac:picMkLst>
            <pc:docMk/>
            <pc:sldMk cId="1994581695" sldId="1754"/>
            <ac:picMk id="132" creationId="{E323E14D-7669-4AF8-A5D8-63A3933C4A6F}"/>
          </ac:picMkLst>
        </pc:picChg>
        <pc:picChg chg="del">
          <ac:chgData name="Hamlet Markarian" userId="4926d2b407f31d77" providerId="LiveId" clId="{BF1D10A6-C8B8-447A-AA6D-231578894E43}" dt="2021-06-09T13:34:12.735" v="1019" actId="478"/>
          <ac:picMkLst>
            <pc:docMk/>
            <pc:sldMk cId="1994581695" sldId="1754"/>
            <ac:picMk id="133" creationId="{5C578FDE-17C3-4E1A-8E62-1BE283BBD3FA}"/>
          </ac:picMkLst>
        </pc:picChg>
        <pc:picChg chg="del">
          <ac:chgData name="Hamlet Markarian" userId="4926d2b407f31d77" providerId="LiveId" clId="{BF1D10A6-C8B8-447A-AA6D-231578894E43}" dt="2021-06-09T13:34:12.735" v="1019" actId="478"/>
          <ac:picMkLst>
            <pc:docMk/>
            <pc:sldMk cId="1994581695" sldId="1754"/>
            <ac:picMk id="134" creationId="{82AEAEC5-FB2D-453F-9F71-2347EAD1D2A8}"/>
          </ac:picMkLst>
        </pc:picChg>
        <pc:picChg chg="del">
          <ac:chgData name="Hamlet Markarian" userId="4926d2b407f31d77" providerId="LiveId" clId="{BF1D10A6-C8B8-447A-AA6D-231578894E43}" dt="2021-06-09T13:34:12.735" v="1019" actId="478"/>
          <ac:picMkLst>
            <pc:docMk/>
            <pc:sldMk cId="1994581695" sldId="1754"/>
            <ac:picMk id="135" creationId="{3C315235-FB40-46F0-AD03-D0CCB89E6F6B}"/>
          </ac:picMkLst>
        </pc:picChg>
        <pc:picChg chg="del">
          <ac:chgData name="Hamlet Markarian" userId="4926d2b407f31d77" providerId="LiveId" clId="{BF1D10A6-C8B8-447A-AA6D-231578894E43}" dt="2021-06-09T13:34:12.735" v="1019" actId="478"/>
          <ac:picMkLst>
            <pc:docMk/>
            <pc:sldMk cId="1994581695" sldId="1754"/>
            <ac:picMk id="136" creationId="{0C184011-8C84-476F-9301-26286D565E8D}"/>
          </ac:picMkLst>
        </pc:picChg>
        <pc:picChg chg="del">
          <ac:chgData name="Hamlet Markarian" userId="4926d2b407f31d77" providerId="LiveId" clId="{BF1D10A6-C8B8-447A-AA6D-231578894E43}" dt="2021-06-09T13:34:12.735" v="1019" actId="478"/>
          <ac:picMkLst>
            <pc:docMk/>
            <pc:sldMk cId="1994581695" sldId="1754"/>
            <ac:picMk id="137" creationId="{D9DDA4D6-30CE-4D1A-BF6D-D22ED3F5DEC3}"/>
          </ac:picMkLst>
        </pc:picChg>
        <pc:picChg chg="del">
          <ac:chgData name="Hamlet Markarian" userId="4926d2b407f31d77" providerId="LiveId" clId="{BF1D10A6-C8B8-447A-AA6D-231578894E43}" dt="2021-06-09T13:34:12.735" v="1019" actId="478"/>
          <ac:picMkLst>
            <pc:docMk/>
            <pc:sldMk cId="1994581695" sldId="1754"/>
            <ac:picMk id="138" creationId="{E4640C2D-ED6E-4266-B415-01528A597C54}"/>
          </ac:picMkLst>
        </pc:picChg>
        <pc:picChg chg="del">
          <ac:chgData name="Hamlet Markarian" userId="4926d2b407f31d77" providerId="LiveId" clId="{BF1D10A6-C8B8-447A-AA6D-231578894E43}" dt="2021-06-09T13:34:12.735" v="1019" actId="478"/>
          <ac:picMkLst>
            <pc:docMk/>
            <pc:sldMk cId="1994581695" sldId="1754"/>
            <ac:picMk id="139" creationId="{1766995F-D5C3-42B5-8A6B-D6882032A2FF}"/>
          </ac:picMkLst>
        </pc:picChg>
        <pc:picChg chg="del">
          <ac:chgData name="Hamlet Markarian" userId="4926d2b407f31d77" providerId="LiveId" clId="{BF1D10A6-C8B8-447A-AA6D-231578894E43}" dt="2021-06-09T13:34:12.735" v="1019" actId="478"/>
          <ac:picMkLst>
            <pc:docMk/>
            <pc:sldMk cId="1994581695" sldId="1754"/>
            <ac:picMk id="140" creationId="{4E28A716-E599-42FA-B52C-1034862FB51D}"/>
          </ac:picMkLst>
        </pc:picChg>
        <pc:picChg chg="del">
          <ac:chgData name="Hamlet Markarian" userId="4926d2b407f31d77" providerId="LiveId" clId="{BF1D10A6-C8B8-447A-AA6D-231578894E43}" dt="2021-06-09T13:34:12.735" v="1019" actId="478"/>
          <ac:picMkLst>
            <pc:docMk/>
            <pc:sldMk cId="1994581695" sldId="1754"/>
            <ac:picMk id="141" creationId="{C6E05361-07FC-46C7-8C59-F5EAA4936B0B}"/>
          </ac:picMkLst>
        </pc:picChg>
        <pc:picChg chg="del">
          <ac:chgData name="Hamlet Markarian" userId="4926d2b407f31d77" providerId="LiveId" clId="{BF1D10A6-C8B8-447A-AA6D-231578894E43}" dt="2021-06-09T13:34:12.735" v="1019" actId="478"/>
          <ac:picMkLst>
            <pc:docMk/>
            <pc:sldMk cId="1994581695" sldId="1754"/>
            <ac:picMk id="142" creationId="{A331366D-B1DA-4672-B9D6-39F74B7FAC0E}"/>
          </ac:picMkLst>
        </pc:picChg>
        <pc:picChg chg="del">
          <ac:chgData name="Hamlet Markarian" userId="4926d2b407f31d77" providerId="LiveId" clId="{BF1D10A6-C8B8-447A-AA6D-231578894E43}" dt="2021-06-09T13:34:12.735" v="1019" actId="478"/>
          <ac:picMkLst>
            <pc:docMk/>
            <pc:sldMk cId="1994581695" sldId="1754"/>
            <ac:picMk id="161" creationId="{8F9AE618-5B18-4525-9971-DFFF454C454C}"/>
          </ac:picMkLst>
        </pc:picChg>
        <pc:picChg chg="del">
          <ac:chgData name="Hamlet Markarian" userId="4926d2b407f31d77" providerId="LiveId" clId="{BF1D10A6-C8B8-447A-AA6D-231578894E43}" dt="2021-06-09T13:34:12.735" v="1019" actId="478"/>
          <ac:picMkLst>
            <pc:docMk/>
            <pc:sldMk cId="1994581695" sldId="1754"/>
            <ac:picMk id="162" creationId="{D36EA9F1-D59C-4C10-8553-B6D08E7B1A82}"/>
          </ac:picMkLst>
        </pc:picChg>
        <pc:picChg chg="del">
          <ac:chgData name="Hamlet Markarian" userId="4926d2b407f31d77" providerId="LiveId" clId="{BF1D10A6-C8B8-447A-AA6D-231578894E43}" dt="2021-06-09T13:34:12.735" v="1019" actId="478"/>
          <ac:picMkLst>
            <pc:docMk/>
            <pc:sldMk cId="1994581695" sldId="1754"/>
            <ac:picMk id="163" creationId="{29D02490-2D41-4D3D-822B-AD08F037FD49}"/>
          </ac:picMkLst>
        </pc:picChg>
        <pc:picChg chg="del">
          <ac:chgData name="Hamlet Markarian" userId="4926d2b407f31d77" providerId="LiveId" clId="{BF1D10A6-C8B8-447A-AA6D-231578894E43}" dt="2021-06-09T13:34:12.735" v="1019" actId="478"/>
          <ac:picMkLst>
            <pc:docMk/>
            <pc:sldMk cId="1994581695" sldId="1754"/>
            <ac:picMk id="164" creationId="{9BA94383-9E8E-49E8-B718-B179F8BEC016}"/>
          </ac:picMkLst>
        </pc:picChg>
        <pc:picChg chg="del">
          <ac:chgData name="Hamlet Markarian" userId="4926d2b407f31d77" providerId="LiveId" clId="{BF1D10A6-C8B8-447A-AA6D-231578894E43}" dt="2021-06-09T13:34:12.735" v="1019" actId="478"/>
          <ac:picMkLst>
            <pc:docMk/>
            <pc:sldMk cId="1994581695" sldId="1754"/>
            <ac:picMk id="165" creationId="{C36CF921-DCA6-4CAD-876E-6ECF13F4E476}"/>
          </ac:picMkLst>
        </pc:picChg>
        <pc:picChg chg="del">
          <ac:chgData name="Hamlet Markarian" userId="4926d2b407f31d77" providerId="LiveId" clId="{BF1D10A6-C8B8-447A-AA6D-231578894E43}" dt="2021-06-09T13:34:12.735" v="1019" actId="478"/>
          <ac:picMkLst>
            <pc:docMk/>
            <pc:sldMk cId="1994581695" sldId="1754"/>
            <ac:picMk id="192" creationId="{674E7678-32A5-4008-B5B7-973994D75DE9}"/>
          </ac:picMkLst>
        </pc:picChg>
        <pc:picChg chg="add mod">
          <ac:chgData name="Hamlet Markarian" userId="4926d2b407f31d77" providerId="LiveId" clId="{BF1D10A6-C8B8-447A-AA6D-231578894E43}" dt="2021-06-09T13:34:37.479" v="1023"/>
          <ac:picMkLst>
            <pc:docMk/>
            <pc:sldMk cId="1994581695" sldId="1754"/>
            <ac:picMk id="207" creationId="{600B9825-E8F0-4942-B10D-A3A56EAC7F42}"/>
          </ac:picMkLst>
        </pc:picChg>
        <pc:picChg chg="add mod">
          <ac:chgData name="Hamlet Markarian" userId="4926d2b407f31d77" providerId="LiveId" clId="{BF1D10A6-C8B8-447A-AA6D-231578894E43}" dt="2021-06-09T13:34:37.479" v="1023"/>
          <ac:picMkLst>
            <pc:docMk/>
            <pc:sldMk cId="1994581695" sldId="1754"/>
            <ac:picMk id="208" creationId="{F37FB976-1488-421B-BFFB-C6CB5078B6C0}"/>
          </ac:picMkLst>
        </pc:picChg>
        <pc:picChg chg="add mod">
          <ac:chgData name="Hamlet Markarian" userId="4926d2b407f31d77" providerId="LiveId" clId="{BF1D10A6-C8B8-447A-AA6D-231578894E43}" dt="2021-06-09T13:34:37.479" v="1023"/>
          <ac:picMkLst>
            <pc:docMk/>
            <pc:sldMk cId="1994581695" sldId="1754"/>
            <ac:picMk id="209" creationId="{2D5413A4-9BE6-482C-B103-1E03AA41054C}"/>
          </ac:picMkLst>
        </pc:picChg>
        <pc:picChg chg="add mod">
          <ac:chgData name="Hamlet Markarian" userId="4926d2b407f31d77" providerId="LiveId" clId="{BF1D10A6-C8B8-447A-AA6D-231578894E43}" dt="2021-06-09T13:34:37.479" v="1023"/>
          <ac:picMkLst>
            <pc:docMk/>
            <pc:sldMk cId="1994581695" sldId="1754"/>
            <ac:picMk id="210" creationId="{61F1EC15-9B1C-4D2E-AA25-7138201E3B66}"/>
          </ac:picMkLst>
        </pc:picChg>
        <pc:picChg chg="add mod">
          <ac:chgData name="Hamlet Markarian" userId="4926d2b407f31d77" providerId="LiveId" clId="{BF1D10A6-C8B8-447A-AA6D-231578894E43}" dt="2021-06-09T13:34:37.479" v="1023"/>
          <ac:picMkLst>
            <pc:docMk/>
            <pc:sldMk cId="1994581695" sldId="1754"/>
            <ac:picMk id="211" creationId="{E185B99B-730E-4B4B-BF83-9DAAD8F700B4}"/>
          </ac:picMkLst>
        </pc:picChg>
        <pc:picChg chg="add mod">
          <ac:chgData name="Hamlet Markarian" userId="4926d2b407f31d77" providerId="LiveId" clId="{BF1D10A6-C8B8-447A-AA6D-231578894E43}" dt="2021-06-09T13:34:37.479" v="1023"/>
          <ac:picMkLst>
            <pc:docMk/>
            <pc:sldMk cId="1994581695" sldId="1754"/>
            <ac:picMk id="212" creationId="{8D1F0CB2-F8DB-48FF-93A1-31853AB3B062}"/>
          </ac:picMkLst>
        </pc:picChg>
        <pc:picChg chg="add mod">
          <ac:chgData name="Hamlet Markarian" userId="4926d2b407f31d77" providerId="LiveId" clId="{BF1D10A6-C8B8-447A-AA6D-231578894E43}" dt="2021-06-09T13:34:37.479" v="1023"/>
          <ac:picMkLst>
            <pc:docMk/>
            <pc:sldMk cId="1994581695" sldId="1754"/>
            <ac:picMk id="213" creationId="{E5F88B50-F663-49D8-8E53-7D2A967AA5D8}"/>
          </ac:picMkLst>
        </pc:picChg>
        <pc:picChg chg="add mod">
          <ac:chgData name="Hamlet Markarian" userId="4926d2b407f31d77" providerId="LiveId" clId="{BF1D10A6-C8B8-447A-AA6D-231578894E43}" dt="2021-06-09T13:34:37.479" v="1023"/>
          <ac:picMkLst>
            <pc:docMk/>
            <pc:sldMk cId="1994581695" sldId="1754"/>
            <ac:picMk id="214" creationId="{BADC6019-BD43-42CD-AE0C-3983E3FA142D}"/>
          </ac:picMkLst>
        </pc:picChg>
        <pc:picChg chg="add mod">
          <ac:chgData name="Hamlet Markarian" userId="4926d2b407f31d77" providerId="LiveId" clId="{BF1D10A6-C8B8-447A-AA6D-231578894E43}" dt="2021-06-09T13:34:37.479" v="1023"/>
          <ac:picMkLst>
            <pc:docMk/>
            <pc:sldMk cId="1994581695" sldId="1754"/>
            <ac:picMk id="222" creationId="{C1FEF4CF-9313-4EA9-9AF4-F2658B4D5DB9}"/>
          </ac:picMkLst>
        </pc:picChg>
        <pc:cxnChg chg="del">
          <ac:chgData name="Hamlet Markarian" userId="4926d2b407f31d77" providerId="LiveId" clId="{BF1D10A6-C8B8-447A-AA6D-231578894E43}" dt="2021-06-09T13:34:12.735" v="1019" actId="478"/>
          <ac:cxnSpMkLst>
            <pc:docMk/>
            <pc:sldMk cId="1994581695" sldId="1754"/>
            <ac:cxnSpMk id="69" creationId="{6654223A-5DF8-43FE-BA09-E7A335C74484}"/>
          </ac:cxnSpMkLst>
        </pc:cxnChg>
        <pc:cxnChg chg="del">
          <ac:chgData name="Hamlet Markarian" userId="4926d2b407f31d77" providerId="LiveId" clId="{BF1D10A6-C8B8-447A-AA6D-231578894E43}" dt="2021-06-09T13:34:12.735" v="1019" actId="478"/>
          <ac:cxnSpMkLst>
            <pc:docMk/>
            <pc:sldMk cId="1994581695" sldId="1754"/>
            <ac:cxnSpMk id="81" creationId="{DFCAA950-8305-4EDD-A1AE-85F551864897}"/>
          </ac:cxnSpMkLst>
        </pc:cxnChg>
        <pc:cxnChg chg="del">
          <ac:chgData name="Hamlet Markarian" userId="4926d2b407f31d77" providerId="LiveId" clId="{BF1D10A6-C8B8-447A-AA6D-231578894E43}" dt="2021-06-09T13:34:12.735" v="1019" actId="478"/>
          <ac:cxnSpMkLst>
            <pc:docMk/>
            <pc:sldMk cId="1994581695" sldId="1754"/>
            <ac:cxnSpMk id="87" creationId="{3CE09CEA-CF01-4F2A-853E-F7376AF3F63C}"/>
          </ac:cxnSpMkLst>
        </pc:cxnChg>
        <pc:cxnChg chg="del">
          <ac:chgData name="Hamlet Markarian" userId="4926d2b407f31d77" providerId="LiveId" clId="{BF1D10A6-C8B8-447A-AA6D-231578894E43}" dt="2021-06-09T13:34:12.735" v="1019" actId="478"/>
          <ac:cxnSpMkLst>
            <pc:docMk/>
            <pc:sldMk cId="1994581695" sldId="1754"/>
            <ac:cxnSpMk id="92" creationId="{4754C4DB-1A6D-486F-9628-3CC178B1BDD6}"/>
          </ac:cxnSpMkLst>
        </pc:cxnChg>
        <pc:cxnChg chg="del">
          <ac:chgData name="Hamlet Markarian" userId="4926d2b407f31d77" providerId="LiveId" clId="{BF1D10A6-C8B8-447A-AA6D-231578894E43}" dt="2021-06-09T13:34:12.735" v="1019" actId="478"/>
          <ac:cxnSpMkLst>
            <pc:docMk/>
            <pc:sldMk cId="1994581695" sldId="1754"/>
            <ac:cxnSpMk id="99" creationId="{DF968420-7BAB-49C7-9AC9-CFA332B5F65D}"/>
          </ac:cxnSpMkLst>
        </pc:cxnChg>
        <pc:cxnChg chg="del">
          <ac:chgData name="Hamlet Markarian" userId="4926d2b407f31d77" providerId="LiveId" clId="{BF1D10A6-C8B8-447A-AA6D-231578894E43}" dt="2021-06-09T13:34:12.735" v="1019" actId="478"/>
          <ac:cxnSpMkLst>
            <pc:docMk/>
            <pc:sldMk cId="1994581695" sldId="1754"/>
            <ac:cxnSpMk id="105" creationId="{F5FB4134-4980-4A15-9201-BAFCC2374B9F}"/>
          </ac:cxnSpMkLst>
        </pc:cxnChg>
        <pc:cxnChg chg="del mod">
          <ac:chgData name="Hamlet Markarian" userId="4926d2b407f31d77" providerId="LiveId" clId="{BF1D10A6-C8B8-447A-AA6D-231578894E43}" dt="2021-06-09T13:34:12.735" v="1019" actId="478"/>
          <ac:cxnSpMkLst>
            <pc:docMk/>
            <pc:sldMk cId="1994581695" sldId="1754"/>
            <ac:cxnSpMk id="115" creationId="{F2422008-A265-4E98-A49E-0A1B2221ECDB}"/>
          </ac:cxnSpMkLst>
        </pc:cxnChg>
        <pc:cxnChg chg="del">
          <ac:chgData name="Hamlet Markarian" userId="4926d2b407f31d77" providerId="LiveId" clId="{BF1D10A6-C8B8-447A-AA6D-231578894E43}" dt="2021-06-09T13:34:12.735" v="1019" actId="478"/>
          <ac:cxnSpMkLst>
            <pc:docMk/>
            <pc:sldMk cId="1994581695" sldId="1754"/>
            <ac:cxnSpMk id="121" creationId="{DAD9C889-A0A3-4345-8379-7205178E319A}"/>
          </ac:cxnSpMkLst>
        </pc:cxnChg>
        <pc:cxnChg chg="del mod">
          <ac:chgData name="Hamlet Markarian" userId="4926d2b407f31d77" providerId="LiveId" clId="{BF1D10A6-C8B8-447A-AA6D-231578894E43}" dt="2021-06-09T13:34:12.735" v="1019" actId="478"/>
          <ac:cxnSpMkLst>
            <pc:docMk/>
            <pc:sldMk cId="1994581695" sldId="1754"/>
            <ac:cxnSpMk id="122" creationId="{DA768523-F6B1-4E10-A712-ED5D24D7C017}"/>
          </ac:cxnSpMkLst>
        </pc:cxnChg>
        <pc:cxnChg chg="del mod">
          <ac:chgData name="Hamlet Markarian" userId="4926d2b407f31d77" providerId="LiveId" clId="{BF1D10A6-C8B8-447A-AA6D-231578894E43}" dt="2021-06-09T13:34:12.735" v="1019" actId="478"/>
          <ac:cxnSpMkLst>
            <pc:docMk/>
            <pc:sldMk cId="1994581695" sldId="1754"/>
            <ac:cxnSpMk id="123" creationId="{466B1928-9BF8-476E-8732-7D06523E23EE}"/>
          </ac:cxnSpMkLst>
        </pc:cxnChg>
        <pc:cxnChg chg="del mod">
          <ac:chgData name="Hamlet Markarian" userId="4926d2b407f31d77" providerId="LiveId" clId="{BF1D10A6-C8B8-447A-AA6D-231578894E43}" dt="2021-06-09T13:34:12.735" v="1019" actId="478"/>
          <ac:cxnSpMkLst>
            <pc:docMk/>
            <pc:sldMk cId="1994581695" sldId="1754"/>
            <ac:cxnSpMk id="124" creationId="{7ACBD692-E282-42F9-B8F7-665BB825B449}"/>
          </ac:cxnSpMkLst>
        </pc:cxnChg>
        <pc:cxnChg chg="del mod">
          <ac:chgData name="Hamlet Markarian" userId="4926d2b407f31d77" providerId="LiveId" clId="{BF1D10A6-C8B8-447A-AA6D-231578894E43}" dt="2021-06-09T13:34:12.735" v="1019" actId="478"/>
          <ac:cxnSpMkLst>
            <pc:docMk/>
            <pc:sldMk cId="1994581695" sldId="1754"/>
            <ac:cxnSpMk id="143" creationId="{2FC93DE6-5404-48B3-B2B9-BB6268BA5CB8}"/>
          </ac:cxnSpMkLst>
        </pc:cxnChg>
        <pc:cxnChg chg="del mod">
          <ac:chgData name="Hamlet Markarian" userId="4926d2b407f31d77" providerId="LiveId" clId="{BF1D10A6-C8B8-447A-AA6D-231578894E43}" dt="2021-06-09T13:34:12.735" v="1019" actId="478"/>
          <ac:cxnSpMkLst>
            <pc:docMk/>
            <pc:sldMk cId="1994581695" sldId="1754"/>
            <ac:cxnSpMk id="144" creationId="{2C99FEC0-DC7A-45DD-8AA8-D282861E68D9}"/>
          </ac:cxnSpMkLst>
        </pc:cxnChg>
        <pc:cxnChg chg="del mod">
          <ac:chgData name="Hamlet Markarian" userId="4926d2b407f31d77" providerId="LiveId" clId="{BF1D10A6-C8B8-447A-AA6D-231578894E43}" dt="2021-06-09T13:34:12.735" v="1019" actId="478"/>
          <ac:cxnSpMkLst>
            <pc:docMk/>
            <pc:sldMk cId="1994581695" sldId="1754"/>
            <ac:cxnSpMk id="145" creationId="{6C50D9D0-7A27-45B0-9502-38725D851A51}"/>
          </ac:cxnSpMkLst>
        </pc:cxnChg>
        <pc:cxnChg chg="del mod">
          <ac:chgData name="Hamlet Markarian" userId="4926d2b407f31d77" providerId="LiveId" clId="{BF1D10A6-C8B8-447A-AA6D-231578894E43}" dt="2021-06-09T13:34:12.735" v="1019" actId="478"/>
          <ac:cxnSpMkLst>
            <pc:docMk/>
            <pc:sldMk cId="1994581695" sldId="1754"/>
            <ac:cxnSpMk id="146" creationId="{8FF0352C-71E8-4B6B-80BA-102A011B214D}"/>
          </ac:cxnSpMkLst>
        </pc:cxnChg>
        <pc:cxnChg chg="del mod">
          <ac:chgData name="Hamlet Markarian" userId="4926d2b407f31d77" providerId="LiveId" clId="{BF1D10A6-C8B8-447A-AA6D-231578894E43}" dt="2021-06-09T13:34:12.735" v="1019" actId="478"/>
          <ac:cxnSpMkLst>
            <pc:docMk/>
            <pc:sldMk cId="1994581695" sldId="1754"/>
            <ac:cxnSpMk id="147" creationId="{8807314E-C54C-4915-9A49-3F9D37F7C016}"/>
          </ac:cxnSpMkLst>
        </pc:cxnChg>
        <pc:cxnChg chg="del mod">
          <ac:chgData name="Hamlet Markarian" userId="4926d2b407f31d77" providerId="LiveId" clId="{BF1D10A6-C8B8-447A-AA6D-231578894E43}" dt="2021-06-09T13:34:12.735" v="1019" actId="478"/>
          <ac:cxnSpMkLst>
            <pc:docMk/>
            <pc:sldMk cId="1994581695" sldId="1754"/>
            <ac:cxnSpMk id="148" creationId="{017A2A00-34EA-407D-BA77-20E693541435}"/>
          </ac:cxnSpMkLst>
        </pc:cxnChg>
        <pc:cxnChg chg="del mod">
          <ac:chgData name="Hamlet Markarian" userId="4926d2b407f31d77" providerId="LiveId" clId="{BF1D10A6-C8B8-447A-AA6D-231578894E43}" dt="2021-06-09T13:34:12.735" v="1019" actId="478"/>
          <ac:cxnSpMkLst>
            <pc:docMk/>
            <pc:sldMk cId="1994581695" sldId="1754"/>
            <ac:cxnSpMk id="156" creationId="{8D60DDEE-BE7B-407C-8D6D-DD68D32C349C}"/>
          </ac:cxnSpMkLst>
        </pc:cxnChg>
        <pc:cxnChg chg="del mod">
          <ac:chgData name="Hamlet Markarian" userId="4926d2b407f31d77" providerId="LiveId" clId="{BF1D10A6-C8B8-447A-AA6D-231578894E43}" dt="2021-06-09T13:34:12.735" v="1019" actId="478"/>
          <ac:cxnSpMkLst>
            <pc:docMk/>
            <pc:sldMk cId="1994581695" sldId="1754"/>
            <ac:cxnSpMk id="157" creationId="{5B6FFD4D-1AE2-4FB0-9B06-252BD1B7BD77}"/>
          </ac:cxnSpMkLst>
        </pc:cxnChg>
        <pc:cxnChg chg="del mod">
          <ac:chgData name="Hamlet Markarian" userId="4926d2b407f31d77" providerId="LiveId" clId="{BF1D10A6-C8B8-447A-AA6D-231578894E43}" dt="2021-06-09T13:34:12.735" v="1019" actId="478"/>
          <ac:cxnSpMkLst>
            <pc:docMk/>
            <pc:sldMk cId="1994581695" sldId="1754"/>
            <ac:cxnSpMk id="158" creationId="{9D9FC18E-4D45-4879-9FC6-7D82194882EB}"/>
          </ac:cxnSpMkLst>
        </pc:cxnChg>
        <pc:cxnChg chg="del mod">
          <ac:chgData name="Hamlet Markarian" userId="4926d2b407f31d77" providerId="LiveId" clId="{BF1D10A6-C8B8-447A-AA6D-231578894E43}" dt="2021-06-09T13:34:12.735" v="1019" actId="478"/>
          <ac:cxnSpMkLst>
            <pc:docMk/>
            <pc:sldMk cId="1994581695" sldId="1754"/>
            <ac:cxnSpMk id="159" creationId="{7D0F0915-A92D-45FE-9A46-37EDBB497319}"/>
          </ac:cxnSpMkLst>
        </pc:cxnChg>
        <pc:cxnChg chg="del mod">
          <ac:chgData name="Hamlet Markarian" userId="4926d2b407f31d77" providerId="LiveId" clId="{BF1D10A6-C8B8-447A-AA6D-231578894E43}" dt="2021-06-09T13:34:12.735" v="1019" actId="478"/>
          <ac:cxnSpMkLst>
            <pc:docMk/>
            <pc:sldMk cId="1994581695" sldId="1754"/>
            <ac:cxnSpMk id="160" creationId="{8BC41805-17B4-4A38-9894-5766D8076ED3}"/>
          </ac:cxnSpMkLst>
        </pc:cxnChg>
        <pc:cxnChg chg="del mod">
          <ac:chgData name="Hamlet Markarian" userId="4926d2b407f31d77" providerId="LiveId" clId="{BF1D10A6-C8B8-447A-AA6D-231578894E43}" dt="2021-06-09T13:34:12.735" v="1019" actId="478"/>
          <ac:cxnSpMkLst>
            <pc:docMk/>
            <pc:sldMk cId="1994581695" sldId="1754"/>
            <ac:cxnSpMk id="173" creationId="{6F875FCA-4F72-4B01-97A1-DEE3164493B9}"/>
          </ac:cxnSpMkLst>
        </pc:cxnChg>
        <pc:cxnChg chg="del mod">
          <ac:chgData name="Hamlet Markarian" userId="4926d2b407f31d77" providerId="LiveId" clId="{BF1D10A6-C8B8-447A-AA6D-231578894E43}" dt="2021-06-09T13:34:12.735" v="1019" actId="478"/>
          <ac:cxnSpMkLst>
            <pc:docMk/>
            <pc:sldMk cId="1994581695" sldId="1754"/>
            <ac:cxnSpMk id="174" creationId="{C14F659C-9A6F-4918-86A9-263FDE724FC6}"/>
          </ac:cxnSpMkLst>
        </pc:cxnChg>
        <pc:cxnChg chg="del mod">
          <ac:chgData name="Hamlet Markarian" userId="4926d2b407f31d77" providerId="LiveId" clId="{BF1D10A6-C8B8-447A-AA6D-231578894E43}" dt="2021-06-09T13:34:12.735" v="1019" actId="478"/>
          <ac:cxnSpMkLst>
            <pc:docMk/>
            <pc:sldMk cId="1994581695" sldId="1754"/>
            <ac:cxnSpMk id="175" creationId="{E58EE7EC-17FB-4FFA-8F73-B5E7EA79B383}"/>
          </ac:cxnSpMkLst>
        </pc:cxnChg>
        <pc:cxnChg chg="del mod">
          <ac:chgData name="Hamlet Markarian" userId="4926d2b407f31d77" providerId="LiveId" clId="{BF1D10A6-C8B8-447A-AA6D-231578894E43}" dt="2021-06-09T13:34:12.735" v="1019" actId="478"/>
          <ac:cxnSpMkLst>
            <pc:docMk/>
            <pc:sldMk cId="1994581695" sldId="1754"/>
            <ac:cxnSpMk id="176" creationId="{62268573-A8A5-43FF-810B-9E999D9AEEBB}"/>
          </ac:cxnSpMkLst>
        </pc:cxnChg>
        <pc:cxnChg chg="del mod">
          <ac:chgData name="Hamlet Markarian" userId="4926d2b407f31d77" providerId="LiveId" clId="{BF1D10A6-C8B8-447A-AA6D-231578894E43}" dt="2021-06-09T13:34:12.735" v="1019" actId="478"/>
          <ac:cxnSpMkLst>
            <pc:docMk/>
            <pc:sldMk cId="1994581695" sldId="1754"/>
            <ac:cxnSpMk id="177" creationId="{B49A1F32-1DF3-4678-9E0E-D156AC78AF0A}"/>
          </ac:cxnSpMkLst>
        </pc:cxnChg>
        <pc:cxnChg chg="del mod">
          <ac:chgData name="Hamlet Markarian" userId="4926d2b407f31d77" providerId="LiveId" clId="{BF1D10A6-C8B8-447A-AA6D-231578894E43}" dt="2021-06-09T13:34:12.735" v="1019" actId="478"/>
          <ac:cxnSpMkLst>
            <pc:docMk/>
            <pc:sldMk cId="1994581695" sldId="1754"/>
            <ac:cxnSpMk id="185" creationId="{9950B532-5259-44C3-9B1C-5390884A7C3A}"/>
          </ac:cxnSpMkLst>
        </pc:cxnChg>
        <pc:cxnChg chg="add mod">
          <ac:chgData name="Hamlet Markarian" userId="4926d2b407f31d77" providerId="LiveId" clId="{BF1D10A6-C8B8-447A-AA6D-231578894E43}" dt="2021-06-09T13:34:37.479" v="1023"/>
          <ac:cxnSpMkLst>
            <pc:docMk/>
            <pc:sldMk cId="1994581695" sldId="1754"/>
            <ac:cxnSpMk id="215" creationId="{7AE249FE-1EE9-4E66-925C-EBD3DE521BF7}"/>
          </ac:cxnSpMkLst>
        </pc:cxnChg>
        <pc:cxnChg chg="add mod">
          <ac:chgData name="Hamlet Markarian" userId="4926d2b407f31d77" providerId="LiveId" clId="{BF1D10A6-C8B8-447A-AA6D-231578894E43}" dt="2021-06-09T13:34:37.479" v="1023"/>
          <ac:cxnSpMkLst>
            <pc:docMk/>
            <pc:sldMk cId="1994581695" sldId="1754"/>
            <ac:cxnSpMk id="216" creationId="{E2C7D269-423D-4D4B-A441-905F31C4E75A}"/>
          </ac:cxnSpMkLst>
        </pc:cxnChg>
        <pc:cxnChg chg="add mod">
          <ac:chgData name="Hamlet Markarian" userId="4926d2b407f31d77" providerId="LiveId" clId="{BF1D10A6-C8B8-447A-AA6D-231578894E43}" dt="2021-06-09T13:34:37.479" v="1023"/>
          <ac:cxnSpMkLst>
            <pc:docMk/>
            <pc:sldMk cId="1994581695" sldId="1754"/>
            <ac:cxnSpMk id="217" creationId="{C91BCBDA-088E-44DF-AAC6-A1ADF3D40A99}"/>
          </ac:cxnSpMkLst>
        </pc:cxnChg>
        <pc:cxnChg chg="add mod">
          <ac:chgData name="Hamlet Markarian" userId="4926d2b407f31d77" providerId="LiveId" clId="{BF1D10A6-C8B8-447A-AA6D-231578894E43}" dt="2021-06-09T13:34:37.479" v="1023"/>
          <ac:cxnSpMkLst>
            <pc:docMk/>
            <pc:sldMk cId="1994581695" sldId="1754"/>
            <ac:cxnSpMk id="218" creationId="{8A296924-D8B1-4CEF-8AD5-5659E07FFFFF}"/>
          </ac:cxnSpMkLst>
        </pc:cxnChg>
        <pc:cxnChg chg="add mod">
          <ac:chgData name="Hamlet Markarian" userId="4926d2b407f31d77" providerId="LiveId" clId="{BF1D10A6-C8B8-447A-AA6D-231578894E43}" dt="2021-06-09T13:34:37.479" v="1023"/>
          <ac:cxnSpMkLst>
            <pc:docMk/>
            <pc:sldMk cId="1994581695" sldId="1754"/>
            <ac:cxnSpMk id="219" creationId="{211A3A7B-047A-498A-BA97-976B0E44A884}"/>
          </ac:cxnSpMkLst>
        </pc:cxnChg>
        <pc:cxnChg chg="add mod">
          <ac:chgData name="Hamlet Markarian" userId="4926d2b407f31d77" providerId="LiveId" clId="{BF1D10A6-C8B8-447A-AA6D-231578894E43}" dt="2021-06-09T13:34:37.479" v="1023"/>
          <ac:cxnSpMkLst>
            <pc:docMk/>
            <pc:sldMk cId="1994581695" sldId="1754"/>
            <ac:cxnSpMk id="220" creationId="{7EBCDA05-72AB-48E0-9042-AA1D6F42497B}"/>
          </ac:cxnSpMkLst>
        </pc:cxnChg>
        <pc:cxnChg chg="add mod">
          <ac:chgData name="Hamlet Markarian" userId="4926d2b407f31d77" providerId="LiveId" clId="{BF1D10A6-C8B8-447A-AA6D-231578894E43}" dt="2021-06-09T13:34:37.479" v="1023"/>
          <ac:cxnSpMkLst>
            <pc:docMk/>
            <pc:sldMk cId="1994581695" sldId="1754"/>
            <ac:cxnSpMk id="221" creationId="{E3E83D69-DFDF-4B77-B806-9B6C4485A4D1}"/>
          </ac:cxnSpMkLst>
        </pc:cxnChg>
      </pc:sldChg>
      <pc:sldChg chg="modSp add mod ord">
        <pc:chgData name="Hamlet Markarian" userId="4926d2b407f31d77" providerId="LiveId" clId="{BF1D10A6-C8B8-447A-AA6D-231578894E43}" dt="2021-06-09T13:54:17.868" v="1204" actId="1035"/>
        <pc:sldMkLst>
          <pc:docMk/>
          <pc:sldMk cId="178930252" sldId="1755"/>
        </pc:sldMkLst>
        <pc:spChg chg="mod">
          <ac:chgData name="Hamlet Markarian" userId="4926d2b407f31d77" providerId="LiveId" clId="{BF1D10A6-C8B8-447A-AA6D-231578894E43}" dt="2021-06-09T13:39:27.644" v="1030"/>
          <ac:spMkLst>
            <pc:docMk/>
            <pc:sldMk cId="178930252" sldId="1755"/>
            <ac:spMk id="5" creationId="{BC01E833-A438-4C2A-AF28-2B402D7F80E5}"/>
          </ac:spMkLst>
        </pc:spChg>
        <pc:spChg chg="mod">
          <ac:chgData name="Hamlet Markarian" userId="4926d2b407f31d77" providerId="LiveId" clId="{BF1D10A6-C8B8-447A-AA6D-231578894E43}" dt="2021-06-09T13:42:58.862" v="1075" actId="20577"/>
          <ac:spMkLst>
            <pc:docMk/>
            <pc:sldMk cId="178930252" sldId="1755"/>
            <ac:spMk id="32" creationId="{7FB8C0CA-2811-4D85-BE2D-ADA8471CE68E}"/>
          </ac:spMkLst>
        </pc:spChg>
        <pc:spChg chg="mod">
          <ac:chgData name="Hamlet Markarian" userId="4926d2b407f31d77" providerId="LiveId" clId="{BF1D10A6-C8B8-447A-AA6D-231578894E43}" dt="2021-06-09T13:39:18.786" v="1027"/>
          <ac:spMkLst>
            <pc:docMk/>
            <pc:sldMk cId="178930252" sldId="1755"/>
            <ac:spMk id="57" creationId="{B79FE3FB-DDD9-4C52-A866-E3982D872286}"/>
          </ac:spMkLst>
        </pc:spChg>
        <pc:spChg chg="mod">
          <ac:chgData name="Hamlet Markarian" userId="4926d2b407f31d77" providerId="LiveId" clId="{BF1D10A6-C8B8-447A-AA6D-231578894E43}" dt="2021-06-09T13:54:17.868" v="1204" actId="1035"/>
          <ac:spMkLst>
            <pc:docMk/>
            <pc:sldMk cId="178930252" sldId="1755"/>
            <ac:spMk id="61" creationId="{DDCCED27-782C-4C4E-BE17-2AF5E94DDF18}"/>
          </ac:spMkLst>
        </pc:spChg>
        <pc:spChg chg="mod">
          <ac:chgData name="Hamlet Markarian" userId="4926d2b407f31d77" providerId="LiveId" clId="{BF1D10A6-C8B8-447A-AA6D-231578894E43}" dt="2021-06-09T13:54:17.868" v="1204" actId="1035"/>
          <ac:spMkLst>
            <pc:docMk/>
            <pc:sldMk cId="178930252" sldId="1755"/>
            <ac:spMk id="62" creationId="{37465C46-D095-4036-A7FF-1D0E02BE1107}"/>
          </ac:spMkLst>
        </pc:spChg>
        <pc:spChg chg="mod">
          <ac:chgData name="Hamlet Markarian" userId="4926d2b407f31d77" providerId="LiveId" clId="{BF1D10A6-C8B8-447A-AA6D-231578894E43}" dt="2021-06-09T13:54:17.868" v="1204" actId="1035"/>
          <ac:spMkLst>
            <pc:docMk/>
            <pc:sldMk cId="178930252" sldId="1755"/>
            <ac:spMk id="64" creationId="{570FB99D-1077-4407-A41E-D28A4FDFFBD4}"/>
          </ac:spMkLst>
        </pc:spChg>
        <pc:spChg chg="mod">
          <ac:chgData name="Hamlet Markarian" userId="4926d2b407f31d77" providerId="LiveId" clId="{BF1D10A6-C8B8-447A-AA6D-231578894E43}" dt="2021-06-09T13:42:19.942" v="1073" actId="12"/>
          <ac:spMkLst>
            <pc:docMk/>
            <pc:sldMk cId="178930252" sldId="1755"/>
            <ac:spMk id="65" creationId="{08D9087F-83D0-42DC-9563-CA33927EA434}"/>
          </ac:spMkLst>
        </pc:spChg>
        <pc:spChg chg="mod">
          <ac:chgData name="Hamlet Markarian" userId="4926d2b407f31d77" providerId="LiveId" clId="{BF1D10A6-C8B8-447A-AA6D-231578894E43}" dt="2021-06-09T13:41:52.078" v="1071" actId="20577"/>
          <ac:spMkLst>
            <pc:docMk/>
            <pc:sldMk cId="178930252" sldId="1755"/>
            <ac:spMk id="66" creationId="{4DAA57AA-A427-47A4-9BEB-EB52893217EF}"/>
          </ac:spMkLst>
        </pc:spChg>
      </pc:sldChg>
      <pc:sldChg chg="addSp delSp modSp add mod ord">
        <pc:chgData name="Hamlet Markarian" userId="4926d2b407f31d77" providerId="LiveId" clId="{BF1D10A6-C8B8-447A-AA6D-231578894E43}" dt="2021-06-09T13:43:53.226" v="1085"/>
        <pc:sldMkLst>
          <pc:docMk/>
          <pc:sldMk cId="766040642" sldId="1756"/>
        </pc:sldMkLst>
        <pc:spChg chg="mod">
          <ac:chgData name="Hamlet Markarian" userId="4926d2b407f31d77" providerId="LiveId" clId="{BF1D10A6-C8B8-447A-AA6D-231578894E43}" dt="2021-06-09T13:43:44.682" v="1084"/>
          <ac:spMkLst>
            <pc:docMk/>
            <pc:sldMk cId="766040642" sldId="1756"/>
            <ac:spMk id="5" creationId="{BC01E833-A438-4C2A-AF28-2B402D7F80E5}"/>
          </ac:spMkLst>
        </pc:spChg>
        <pc:spChg chg="del">
          <ac:chgData name="Hamlet Markarian" userId="4926d2b407f31d77" providerId="LiveId" clId="{BF1D10A6-C8B8-447A-AA6D-231578894E43}" dt="2021-06-09T13:43:32.588" v="1079" actId="478"/>
          <ac:spMkLst>
            <pc:docMk/>
            <pc:sldMk cId="766040642" sldId="1756"/>
            <ac:spMk id="24" creationId="{332A474A-B875-442E-9AB5-6FF3447FA25C}"/>
          </ac:spMkLst>
        </pc:spChg>
        <pc:spChg chg="del">
          <ac:chgData name="Hamlet Markarian" userId="4926d2b407f31d77" providerId="LiveId" clId="{BF1D10A6-C8B8-447A-AA6D-231578894E43}" dt="2021-06-09T13:43:32.588" v="1079" actId="478"/>
          <ac:spMkLst>
            <pc:docMk/>
            <pc:sldMk cId="766040642" sldId="1756"/>
            <ac:spMk id="27" creationId="{36122A01-000C-4442-9B67-380C1C284A73}"/>
          </ac:spMkLst>
        </pc:spChg>
        <pc:spChg chg="del">
          <ac:chgData name="Hamlet Markarian" userId="4926d2b407f31d77" providerId="LiveId" clId="{BF1D10A6-C8B8-447A-AA6D-231578894E43}" dt="2021-06-09T13:43:32.588" v="1079" actId="478"/>
          <ac:spMkLst>
            <pc:docMk/>
            <pc:sldMk cId="766040642" sldId="1756"/>
            <ac:spMk id="28" creationId="{A64DF146-2014-4876-B775-9941C97D0663}"/>
          </ac:spMkLst>
        </pc:spChg>
        <pc:spChg chg="mod">
          <ac:chgData name="Hamlet Markarian" userId="4926d2b407f31d77" providerId="LiveId" clId="{BF1D10A6-C8B8-447A-AA6D-231578894E43}" dt="2021-06-09T13:43:39.598" v="1083" actId="20577"/>
          <ac:spMkLst>
            <pc:docMk/>
            <pc:sldMk cId="766040642" sldId="1756"/>
            <ac:spMk id="32" creationId="{7FB8C0CA-2811-4D85-BE2D-ADA8471CE68E}"/>
          </ac:spMkLst>
        </pc:spChg>
        <pc:spChg chg="del">
          <ac:chgData name="Hamlet Markarian" userId="4926d2b407f31d77" providerId="LiveId" clId="{BF1D10A6-C8B8-447A-AA6D-231578894E43}" dt="2021-06-09T13:43:32.588" v="1079" actId="478"/>
          <ac:spMkLst>
            <pc:docMk/>
            <pc:sldMk cId="766040642" sldId="1756"/>
            <ac:spMk id="35" creationId="{D99DE5D4-9503-4D98-B245-8590EB381B07}"/>
          </ac:spMkLst>
        </pc:spChg>
        <pc:spChg chg="del">
          <ac:chgData name="Hamlet Markarian" userId="4926d2b407f31d77" providerId="LiveId" clId="{BF1D10A6-C8B8-447A-AA6D-231578894E43}" dt="2021-06-09T13:43:32.588" v="1079" actId="478"/>
          <ac:spMkLst>
            <pc:docMk/>
            <pc:sldMk cId="766040642" sldId="1756"/>
            <ac:spMk id="36" creationId="{79A5A9A2-AE5F-4B6C-8D6F-04D1075D9CFE}"/>
          </ac:spMkLst>
        </pc:spChg>
        <pc:spChg chg="del">
          <ac:chgData name="Hamlet Markarian" userId="4926d2b407f31d77" providerId="LiveId" clId="{BF1D10A6-C8B8-447A-AA6D-231578894E43}" dt="2021-06-09T13:43:32.588" v="1079" actId="478"/>
          <ac:spMkLst>
            <pc:docMk/>
            <pc:sldMk cId="766040642" sldId="1756"/>
            <ac:spMk id="39" creationId="{64F53520-A1CD-423F-9E9B-53A67C49D652}"/>
          </ac:spMkLst>
        </pc:spChg>
        <pc:spChg chg="del">
          <ac:chgData name="Hamlet Markarian" userId="4926d2b407f31d77" providerId="LiveId" clId="{BF1D10A6-C8B8-447A-AA6D-231578894E43}" dt="2021-06-09T13:43:32.588" v="1079" actId="478"/>
          <ac:spMkLst>
            <pc:docMk/>
            <pc:sldMk cId="766040642" sldId="1756"/>
            <ac:spMk id="44" creationId="{55E8F44E-14C9-423D-8485-59E3CA01BFA8}"/>
          </ac:spMkLst>
        </pc:spChg>
        <pc:spChg chg="del">
          <ac:chgData name="Hamlet Markarian" userId="4926d2b407f31d77" providerId="LiveId" clId="{BF1D10A6-C8B8-447A-AA6D-231578894E43}" dt="2021-06-09T13:43:32.588" v="1079" actId="478"/>
          <ac:spMkLst>
            <pc:docMk/>
            <pc:sldMk cId="766040642" sldId="1756"/>
            <ac:spMk id="47" creationId="{3B8AB1A8-C26D-4CBA-B4B7-4659F3AE1DF3}"/>
          </ac:spMkLst>
        </pc:spChg>
        <pc:spChg chg="del">
          <ac:chgData name="Hamlet Markarian" userId="4926d2b407f31d77" providerId="LiveId" clId="{BF1D10A6-C8B8-447A-AA6D-231578894E43}" dt="2021-06-09T13:43:32.588" v="1079" actId="478"/>
          <ac:spMkLst>
            <pc:docMk/>
            <pc:sldMk cId="766040642" sldId="1756"/>
            <ac:spMk id="50" creationId="{C653C4C6-29C5-425F-ACAA-E87F31457DBF}"/>
          </ac:spMkLst>
        </pc:spChg>
        <pc:spChg chg="del">
          <ac:chgData name="Hamlet Markarian" userId="4926d2b407f31d77" providerId="LiveId" clId="{BF1D10A6-C8B8-447A-AA6D-231578894E43}" dt="2021-06-09T13:43:32.588" v="1079" actId="478"/>
          <ac:spMkLst>
            <pc:docMk/>
            <pc:sldMk cId="766040642" sldId="1756"/>
            <ac:spMk id="61" creationId="{DDCCED27-782C-4C4E-BE17-2AF5E94DDF18}"/>
          </ac:spMkLst>
        </pc:spChg>
        <pc:spChg chg="del">
          <ac:chgData name="Hamlet Markarian" userId="4926d2b407f31d77" providerId="LiveId" clId="{BF1D10A6-C8B8-447A-AA6D-231578894E43}" dt="2021-06-09T13:43:32.588" v="1079" actId="478"/>
          <ac:spMkLst>
            <pc:docMk/>
            <pc:sldMk cId="766040642" sldId="1756"/>
            <ac:spMk id="62" creationId="{F5D2DE67-3B4C-4C45-857B-6680AB856A19}"/>
          </ac:spMkLst>
        </pc:spChg>
        <pc:spChg chg="del">
          <ac:chgData name="Hamlet Markarian" userId="4926d2b407f31d77" providerId="LiveId" clId="{BF1D10A6-C8B8-447A-AA6D-231578894E43}" dt="2021-06-09T13:43:32.588" v="1079" actId="478"/>
          <ac:spMkLst>
            <pc:docMk/>
            <pc:sldMk cId="766040642" sldId="1756"/>
            <ac:spMk id="68" creationId="{85634407-4570-479E-9DC1-DBB1C80D54C2}"/>
          </ac:spMkLst>
        </pc:spChg>
        <pc:spChg chg="del">
          <ac:chgData name="Hamlet Markarian" userId="4926d2b407f31d77" providerId="LiveId" clId="{BF1D10A6-C8B8-447A-AA6D-231578894E43}" dt="2021-06-09T13:43:32.588" v="1079" actId="478"/>
          <ac:spMkLst>
            <pc:docMk/>
            <pc:sldMk cId="766040642" sldId="1756"/>
            <ac:spMk id="69" creationId="{74E3682F-3224-4933-84DF-6E1327820F43}"/>
          </ac:spMkLst>
        </pc:spChg>
        <pc:spChg chg="del">
          <ac:chgData name="Hamlet Markarian" userId="4926d2b407f31d77" providerId="LiveId" clId="{BF1D10A6-C8B8-447A-AA6D-231578894E43}" dt="2021-06-09T13:43:32.588" v="1079" actId="478"/>
          <ac:spMkLst>
            <pc:docMk/>
            <pc:sldMk cId="766040642" sldId="1756"/>
            <ac:spMk id="70" creationId="{CB6ECE76-E38D-4758-80D4-6E2569B2A9C4}"/>
          </ac:spMkLst>
        </pc:spChg>
        <pc:spChg chg="del">
          <ac:chgData name="Hamlet Markarian" userId="4926d2b407f31d77" providerId="LiveId" clId="{BF1D10A6-C8B8-447A-AA6D-231578894E43}" dt="2021-06-09T13:43:32.588" v="1079" actId="478"/>
          <ac:spMkLst>
            <pc:docMk/>
            <pc:sldMk cId="766040642" sldId="1756"/>
            <ac:spMk id="71" creationId="{9D9D93E9-C419-4605-B737-DD73F7BD3BFE}"/>
          </ac:spMkLst>
        </pc:spChg>
        <pc:spChg chg="del">
          <ac:chgData name="Hamlet Markarian" userId="4926d2b407f31d77" providerId="LiveId" clId="{BF1D10A6-C8B8-447A-AA6D-231578894E43}" dt="2021-06-09T13:43:32.588" v="1079" actId="478"/>
          <ac:spMkLst>
            <pc:docMk/>
            <pc:sldMk cId="766040642" sldId="1756"/>
            <ac:spMk id="72" creationId="{3DAD5EC3-E6C5-4A17-BB43-CF3473B0B412}"/>
          </ac:spMkLst>
        </pc:spChg>
        <pc:spChg chg="del">
          <ac:chgData name="Hamlet Markarian" userId="4926d2b407f31d77" providerId="LiveId" clId="{BF1D10A6-C8B8-447A-AA6D-231578894E43}" dt="2021-06-09T13:43:32.588" v="1079" actId="478"/>
          <ac:spMkLst>
            <pc:docMk/>
            <pc:sldMk cId="766040642" sldId="1756"/>
            <ac:spMk id="73" creationId="{E8617430-A587-4F50-B043-2BABFFA6ABB5}"/>
          </ac:spMkLst>
        </pc:spChg>
        <pc:spChg chg="del">
          <ac:chgData name="Hamlet Markarian" userId="4926d2b407f31d77" providerId="LiveId" clId="{BF1D10A6-C8B8-447A-AA6D-231578894E43}" dt="2021-06-09T13:43:32.588" v="1079" actId="478"/>
          <ac:spMkLst>
            <pc:docMk/>
            <pc:sldMk cId="766040642" sldId="1756"/>
            <ac:spMk id="74" creationId="{953D4772-C18B-44D3-BEAD-229FB6521485}"/>
          </ac:spMkLst>
        </pc:spChg>
        <pc:spChg chg="del">
          <ac:chgData name="Hamlet Markarian" userId="4926d2b407f31d77" providerId="LiveId" clId="{BF1D10A6-C8B8-447A-AA6D-231578894E43}" dt="2021-06-09T13:43:32.588" v="1079" actId="478"/>
          <ac:spMkLst>
            <pc:docMk/>
            <pc:sldMk cId="766040642" sldId="1756"/>
            <ac:spMk id="75" creationId="{F7A1623E-1339-409C-89F1-0005802C2405}"/>
          </ac:spMkLst>
        </pc:spChg>
        <pc:spChg chg="del">
          <ac:chgData name="Hamlet Markarian" userId="4926d2b407f31d77" providerId="LiveId" clId="{BF1D10A6-C8B8-447A-AA6D-231578894E43}" dt="2021-06-09T13:43:32.588" v="1079" actId="478"/>
          <ac:spMkLst>
            <pc:docMk/>
            <pc:sldMk cId="766040642" sldId="1756"/>
            <ac:spMk id="76" creationId="{E73D3AEF-76F9-4404-96F8-4705ED431379}"/>
          </ac:spMkLst>
        </pc:spChg>
        <pc:spChg chg="del">
          <ac:chgData name="Hamlet Markarian" userId="4926d2b407f31d77" providerId="LiveId" clId="{BF1D10A6-C8B8-447A-AA6D-231578894E43}" dt="2021-06-09T13:43:32.588" v="1079" actId="478"/>
          <ac:spMkLst>
            <pc:docMk/>
            <pc:sldMk cId="766040642" sldId="1756"/>
            <ac:spMk id="82" creationId="{D7998296-9993-4E46-B252-988542594E55}"/>
          </ac:spMkLst>
        </pc:spChg>
        <pc:spChg chg="del">
          <ac:chgData name="Hamlet Markarian" userId="4926d2b407f31d77" providerId="LiveId" clId="{BF1D10A6-C8B8-447A-AA6D-231578894E43}" dt="2021-06-09T13:43:32.588" v="1079" actId="478"/>
          <ac:spMkLst>
            <pc:docMk/>
            <pc:sldMk cId="766040642" sldId="1756"/>
            <ac:spMk id="83" creationId="{36A3FE89-E74A-4B96-A241-8588C2A16DC1}"/>
          </ac:spMkLst>
        </pc:spChg>
        <pc:spChg chg="del">
          <ac:chgData name="Hamlet Markarian" userId="4926d2b407f31d77" providerId="LiveId" clId="{BF1D10A6-C8B8-447A-AA6D-231578894E43}" dt="2021-06-09T13:43:32.588" v="1079" actId="478"/>
          <ac:spMkLst>
            <pc:docMk/>
            <pc:sldMk cId="766040642" sldId="1756"/>
            <ac:spMk id="86" creationId="{1B2897AC-ED32-4536-92F7-95AB981E6092}"/>
          </ac:spMkLst>
        </pc:spChg>
        <pc:spChg chg="mod">
          <ac:chgData name="Hamlet Markarian" userId="4926d2b407f31d77" providerId="LiveId" clId="{BF1D10A6-C8B8-447A-AA6D-231578894E43}" dt="2021-06-09T13:43:53.226" v="1085"/>
          <ac:spMkLst>
            <pc:docMk/>
            <pc:sldMk cId="766040642" sldId="1756"/>
            <ac:spMk id="97" creationId="{4859035D-ED52-4CAA-A7D5-124A30806134}"/>
          </ac:spMkLst>
        </pc:spChg>
        <pc:spChg chg="mod">
          <ac:chgData name="Hamlet Markarian" userId="4926d2b407f31d77" providerId="LiveId" clId="{BF1D10A6-C8B8-447A-AA6D-231578894E43}" dt="2021-06-09T13:43:53.226" v="1085"/>
          <ac:spMkLst>
            <pc:docMk/>
            <pc:sldMk cId="766040642" sldId="1756"/>
            <ac:spMk id="99" creationId="{B665DDAE-87A9-4359-AF03-B8DAED1410B0}"/>
          </ac:spMkLst>
        </pc:spChg>
        <pc:spChg chg="add mod">
          <ac:chgData name="Hamlet Markarian" userId="4926d2b407f31d77" providerId="LiveId" clId="{BF1D10A6-C8B8-447A-AA6D-231578894E43}" dt="2021-06-09T13:43:53.226" v="1085"/>
          <ac:spMkLst>
            <pc:docMk/>
            <pc:sldMk cId="766040642" sldId="1756"/>
            <ac:spMk id="100" creationId="{D91D7019-20DE-44A2-875C-08A7C4D03BC2}"/>
          </ac:spMkLst>
        </pc:spChg>
        <pc:spChg chg="add mod">
          <ac:chgData name="Hamlet Markarian" userId="4926d2b407f31d77" providerId="LiveId" clId="{BF1D10A6-C8B8-447A-AA6D-231578894E43}" dt="2021-06-09T13:43:53.226" v="1085"/>
          <ac:spMkLst>
            <pc:docMk/>
            <pc:sldMk cId="766040642" sldId="1756"/>
            <ac:spMk id="101" creationId="{4AC01864-53A2-4251-8D47-79C4476A9295}"/>
          </ac:spMkLst>
        </pc:spChg>
        <pc:spChg chg="add mod">
          <ac:chgData name="Hamlet Markarian" userId="4926d2b407f31d77" providerId="LiveId" clId="{BF1D10A6-C8B8-447A-AA6D-231578894E43}" dt="2021-06-09T13:43:53.226" v="1085"/>
          <ac:spMkLst>
            <pc:docMk/>
            <pc:sldMk cId="766040642" sldId="1756"/>
            <ac:spMk id="102" creationId="{3AC88243-604D-4B45-8602-E26487D721F5}"/>
          </ac:spMkLst>
        </pc:spChg>
        <pc:spChg chg="add mod">
          <ac:chgData name="Hamlet Markarian" userId="4926d2b407f31d77" providerId="LiveId" clId="{BF1D10A6-C8B8-447A-AA6D-231578894E43}" dt="2021-06-09T13:43:53.226" v="1085"/>
          <ac:spMkLst>
            <pc:docMk/>
            <pc:sldMk cId="766040642" sldId="1756"/>
            <ac:spMk id="103" creationId="{8EB27A04-6857-4F65-BA85-B892964BDEFA}"/>
          </ac:spMkLst>
        </pc:spChg>
        <pc:spChg chg="add mod">
          <ac:chgData name="Hamlet Markarian" userId="4926d2b407f31d77" providerId="LiveId" clId="{BF1D10A6-C8B8-447A-AA6D-231578894E43}" dt="2021-06-09T13:43:53.226" v="1085"/>
          <ac:spMkLst>
            <pc:docMk/>
            <pc:sldMk cId="766040642" sldId="1756"/>
            <ac:spMk id="104" creationId="{07842D16-04C8-4E8F-9CD4-F06ED6C8D8F4}"/>
          </ac:spMkLst>
        </pc:spChg>
        <pc:spChg chg="add mod">
          <ac:chgData name="Hamlet Markarian" userId="4926d2b407f31d77" providerId="LiveId" clId="{BF1D10A6-C8B8-447A-AA6D-231578894E43}" dt="2021-06-09T13:43:53.226" v="1085"/>
          <ac:spMkLst>
            <pc:docMk/>
            <pc:sldMk cId="766040642" sldId="1756"/>
            <ac:spMk id="105" creationId="{ED7E3B09-0052-4CD1-B4A7-AA500E730200}"/>
          </ac:spMkLst>
        </pc:spChg>
        <pc:spChg chg="add mod">
          <ac:chgData name="Hamlet Markarian" userId="4926d2b407f31d77" providerId="LiveId" clId="{BF1D10A6-C8B8-447A-AA6D-231578894E43}" dt="2021-06-09T13:43:53.226" v="1085"/>
          <ac:spMkLst>
            <pc:docMk/>
            <pc:sldMk cId="766040642" sldId="1756"/>
            <ac:spMk id="106" creationId="{CB01589D-CFC4-477E-AD65-C8CC281BF2D6}"/>
          </ac:spMkLst>
        </pc:spChg>
        <pc:spChg chg="add mod">
          <ac:chgData name="Hamlet Markarian" userId="4926d2b407f31d77" providerId="LiveId" clId="{BF1D10A6-C8B8-447A-AA6D-231578894E43}" dt="2021-06-09T13:43:53.226" v="1085"/>
          <ac:spMkLst>
            <pc:docMk/>
            <pc:sldMk cId="766040642" sldId="1756"/>
            <ac:spMk id="107" creationId="{68C2CE86-F998-4F19-AC1E-34F410532AEC}"/>
          </ac:spMkLst>
        </pc:spChg>
        <pc:spChg chg="add mod">
          <ac:chgData name="Hamlet Markarian" userId="4926d2b407f31d77" providerId="LiveId" clId="{BF1D10A6-C8B8-447A-AA6D-231578894E43}" dt="2021-06-09T13:43:53.226" v="1085"/>
          <ac:spMkLst>
            <pc:docMk/>
            <pc:sldMk cId="766040642" sldId="1756"/>
            <ac:spMk id="108" creationId="{56835689-A2E7-4162-84E9-E7E55EC240CC}"/>
          </ac:spMkLst>
        </pc:spChg>
        <pc:spChg chg="add mod">
          <ac:chgData name="Hamlet Markarian" userId="4926d2b407f31d77" providerId="LiveId" clId="{BF1D10A6-C8B8-447A-AA6D-231578894E43}" dt="2021-06-09T13:43:53.226" v="1085"/>
          <ac:spMkLst>
            <pc:docMk/>
            <pc:sldMk cId="766040642" sldId="1756"/>
            <ac:spMk id="109" creationId="{44B99AB1-4E74-47D6-AD6C-D7876C1E4101}"/>
          </ac:spMkLst>
        </pc:spChg>
        <pc:spChg chg="add mod">
          <ac:chgData name="Hamlet Markarian" userId="4926d2b407f31d77" providerId="LiveId" clId="{BF1D10A6-C8B8-447A-AA6D-231578894E43}" dt="2021-06-09T13:43:53.226" v="1085"/>
          <ac:spMkLst>
            <pc:docMk/>
            <pc:sldMk cId="766040642" sldId="1756"/>
            <ac:spMk id="110" creationId="{4E7CAE74-53FB-4935-BE24-48528E074BBD}"/>
          </ac:spMkLst>
        </pc:spChg>
        <pc:spChg chg="add mod">
          <ac:chgData name="Hamlet Markarian" userId="4926d2b407f31d77" providerId="LiveId" clId="{BF1D10A6-C8B8-447A-AA6D-231578894E43}" dt="2021-06-09T13:43:53.226" v="1085"/>
          <ac:spMkLst>
            <pc:docMk/>
            <pc:sldMk cId="766040642" sldId="1756"/>
            <ac:spMk id="111" creationId="{DD13C209-EEC9-40EE-B672-19204A688859}"/>
          </ac:spMkLst>
        </pc:spChg>
        <pc:spChg chg="add mod">
          <ac:chgData name="Hamlet Markarian" userId="4926d2b407f31d77" providerId="LiveId" clId="{BF1D10A6-C8B8-447A-AA6D-231578894E43}" dt="2021-06-09T13:43:53.226" v="1085"/>
          <ac:spMkLst>
            <pc:docMk/>
            <pc:sldMk cId="766040642" sldId="1756"/>
            <ac:spMk id="112" creationId="{9952102D-80C1-4ACE-AAFF-040994D2F6DE}"/>
          </ac:spMkLst>
        </pc:spChg>
        <pc:spChg chg="add mod">
          <ac:chgData name="Hamlet Markarian" userId="4926d2b407f31d77" providerId="LiveId" clId="{BF1D10A6-C8B8-447A-AA6D-231578894E43}" dt="2021-06-09T13:43:53.226" v="1085"/>
          <ac:spMkLst>
            <pc:docMk/>
            <pc:sldMk cId="766040642" sldId="1756"/>
            <ac:spMk id="113" creationId="{9C8F2192-FF52-4967-B72D-8433B1E1CA29}"/>
          </ac:spMkLst>
        </pc:spChg>
        <pc:spChg chg="add mod">
          <ac:chgData name="Hamlet Markarian" userId="4926d2b407f31d77" providerId="LiveId" clId="{BF1D10A6-C8B8-447A-AA6D-231578894E43}" dt="2021-06-09T13:43:53.226" v="1085"/>
          <ac:spMkLst>
            <pc:docMk/>
            <pc:sldMk cId="766040642" sldId="1756"/>
            <ac:spMk id="114" creationId="{1B72AE6B-BD0F-46A7-A379-163BE097CB79}"/>
          </ac:spMkLst>
        </pc:spChg>
        <pc:spChg chg="add mod">
          <ac:chgData name="Hamlet Markarian" userId="4926d2b407f31d77" providerId="LiveId" clId="{BF1D10A6-C8B8-447A-AA6D-231578894E43}" dt="2021-06-09T13:43:53.226" v="1085"/>
          <ac:spMkLst>
            <pc:docMk/>
            <pc:sldMk cId="766040642" sldId="1756"/>
            <ac:spMk id="115" creationId="{BCFEB1D7-4E37-4C20-91EA-EF20E0F52D57}"/>
          </ac:spMkLst>
        </pc:spChg>
        <pc:grpChg chg="add mod">
          <ac:chgData name="Hamlet Markarian" userId="4926d2b407f31d77" providerId="LiveId" clId="{BF1D10A6-C8B8-447A-AA6D-231578894E43}" dt="2021-06-09T13:43:53.226" v="1085"/>
          <ac:grpSpMkLst>
            <pc:docMk/>
            <pc:sldMk cId="766040642" sldId="1756"/>
            <ac:grpSpMk id="64" creationId="{34C1ABA4-E72F-4807-8C0B-4F25944E5683}"/>
          </ac:grpSpMkLst>
        </pc:grpChg>
        <pc:picChg chg="del">
          <ac:chgData name="Hamlet Markarian" userId="4926d2b407f31d77" providerId="LiveId" clId="{BF1D10A6-C8B8-447A-AA6D-231578894E43}" dt="2021-06-09T13:43:32.588" v="1079" actId="478"/>
          <ac:picMkLst>
            <pc:docMk/>
            <pc:sldMk cId="766040642" sldId="1756"/>
            <ac:picMk id="40" creationId="{9605B815-7664-4720-90A4-FD28FFEDA7C7}"/>
          </ac:picMkLst>
        </pc:picChg>
        <pc:picChg chg="del">
          <ac:chgData name="Hamlet Markarian" userId="4926d2b407f31d77" providerId="LiveId" clId="{BF1D10A6-C8B8-447A-AA6D-231578894E43}" dt="2021-06-09T13:43:32.588" v="1079" actId="478"/>
          <ac:picMkLst>
            <pc:docMk/>
            <pc:sldMk cId="766040642" sldId="1756"/>
            <ac:picMk id="43" creationId="{4B8C81D1-55C0-4A6F-9CED-EA112289C50E}"/>
          </ac:picMkLst>
        </pc:picChg>
        <pc:picChg chg="mod">
          <ac:chgData name="Hamlet Markarian" userId="4926d2b407f31d77" providerId="LiveId" clId="{BF1D10A6-C8B8-447A-AA6D-231578894E43}" dt="2021-06-09T13:43:53.226" v="1085"/>
          <ac:picMkLst>
            <pc:docMk/>
            <pc:sldMk cId="766040642" sldId="1756"/>
            <ac:picMk id="65" creationId="{FE006F59-41C4-45A6-97AC-6EC1ACACB343}"/>
          </ac:picMkLst>
        </pc:picChg>
        <pc:picChg chg="mod">
          <ac:chgData name="Hamlet Markarian" userId="4926d2b407f31d77" providerId="LiveId" clId="{BF1D10A6-C8B8-447A-AA6D-231578894E43}" dt="2021-06-09T13:43:53.226" v="1085"/>
          <ac:picMkLst>
            <pc:docMk/>
            <pc:sldMk cId="766040642" sldId="1756"/>
            <ac:picMk id="66" creationId="{60B82354-2835-40DB-BF3C-76EB87623F93}"/>
          </ac:picMkLst>
        </pc:picChg>
        <pc:picChg chg="mod">
          <ac:chgData name="Hamlet Markarian" userId="4926d2b407f31d77" providerId="LiveId" clId="{BF1D10A6-C8B8-447A-AA6D-231578894E43}" dt="2021-06-09T13:43:53.226" v="1085"/>
          <ac:picMkLst>
            <pc:docMk/>
            <pc:sldMk cId="766040642" sldId="1756"/>
            <ac:picMk id="67" creationId="{0F4488BB-C205-41F8-B5FA-273607D5C4D1}"/>
          </ac:picMkLst>
        </pc:picChg>
        <pc:picChg chg="mod">
          <ac:chgData name="Hamlet Markarian" userId="4926d2b407f31d77" providerId="LiveId" clId="{BF1D10A6-C8B8-447A-AA6D-231578894E43}" dt="2021-06-09T13:43:53.226" v="1085"/>
          <ac:picMkLst>
            <pc:docMk/>
            <pc:sldMk cId="766040642" sldId="1756"/>
            <ac:picMk id="87" creationId="{B35AAEAD-DEF9-46CD-9021-D106D8F432C2}"/>
          </ac:picMkLst>
        </pc:picChg>
        <pc:picChg chg="mod">
          <ac:chgData name="Hamlet Markarian" userId="4926d2b407f31d77" providerId="LiveId" clId="{BF1D10A6-C8B8-447A-AA6D-231578894E43}" dt="2021-06-09T13:43:53.226" v="1085"/>
          <ac:picMkLst>
            <pc:docMk/>
            <pc:sldMk cId="766040642" sldId="1756"/>
            <ac:picMk id="88" creationId="{D85F2BAE-DC00-4F58-B44A-D2EBD322D150}"/>
          </ac:picMkLst>
        </pc:picChg>
        <pc:picChg chg="mod">
          <ac:chgData name="Hamlet Markarian" userId="4926d2b407f31d77" providerId="LiveId" clId="{BF1D10A6-C8B8-447A-AA6D-231578894E43}" dt="2021-06-09T13:43:53.226" v="1085"/>
          <ac:picMkLst>
            <pc:docMk/>
            <pc:sldMk cId="766040642" sldId="1756"/>
            <ac:picMk id="89" creationId="{695ED725-4031-4E31-83E7-03AE24B0EE73}"/>
          </ac:picMkLst>
        </pc:picChg>
        <pc:picChg chg="mod">
          <ac:chgData name="Hamlet Markarian" userId="4926d2b407f31d77" providerId="LiveId" clId="{BF1D10A6-C8B8-447A-AA6D-231578894E43}" dt="2021-06-09T13:43:53.226" v="1085"/>
          <ac:picMkLst>
            <pc:docMk/>
            <pc:sldMk cId="766040642" sldId="1756"/>
            <ac:picMk id="90" creationId="{43424165-BCC3-4600-AF3F-0CCB5A725676}"/>
          </ac:picMkLst>
        </pc:picChg>
        <pc:picChg chg="mod">
          <ac:chgData name="Hamlet Markarian" userId="4926d2b407f31d77" providerId="LiveId" clId="{BF1D10A6-C8B8-447A-AA6D-231578894E43}" dt="2021-06-09T13:43:53.226" v="1085"/>
          <ac:picMkLst>
            <pc:docMk/>
            <pc:sldMk cId="766040642" sldId="1756"/>
            <ac:picMk id="91" creationId="{25F15EED-A013-4FB6-9914-7A52BFB2337F}"/>
          </ac:picMkLst>
        </pc:picChg>
        <pc:picChg chg="mod">
          <ac:chgData name="Hamlet Markarian" userId="4926d2b407f31d77" providerId="LiveId" clId="{BF1D10A6-C8B8-447A-AA6D-231578894E43}" dt="2021-06-09T13:43:53.226" v="1085"/>
          <ac:picMkLst>
            <pc:docMk/>
            <pc:sldMk cId="766040642" sldId="1756"/>
            <ac:picMk id="92" creationId="{6401F00F-9285-4564-BC5D-A34206EF8A2C}"/>
          </ac:picMkLst>
        </pc:picChg>
        <pc:picChg chg="mod">
          <ac:chgData name="Hamlet Markarian" userId="4926d2b407f31d77" providerId="LiveId" clId="{BF1D10A6-C8B8-447A-AA6D-231578894E43}" dt="2021-06-09T13:43:53.226" v="1085"/>
          <ac:picMkLst>
            <pc:docMk/>
            <pc:sldMk cId="766040642" sldId="1756"/>
            <ac:picMk id="93" creationId="{E31B44F0-7EC6-46A0-A52B-706F2DE21B4E}"/>
          </ac:picMkLst>
        </pc:picChg>
        <pc:picChg chg="mod">
          <ac:chgData name="Hamlet Markarian" userId="4926d2b407f31d77" providerId="LiveId" clId="{BF1D10A6-C8B8-447A-AA6D-231578894E43}" dt="2021-06-09T13:43:53.226" v="1085"/>
          <ac:picMkLst>
            <pc:docMk/>
            <pc:sldMk cId="766040642" sldId="1756"/>
            <ac:picMk id="94" creationId="{7351226A-7764-489A-94D3-3E8166134796}"/>
          </ac:picMkLst>
        </pc:picChg>
        <pc:picChg chg="mod">
          <ac:chgData name="Hamlet Markarian" userId="4926d2b407f31d77" providerId="LiveId" clId="{BF1D10A6-C8B8-447A-AA6D-231578894E43}" dt="2021-06-09T13:43:53.226" v="1085"/>
          <ac:picMkLst>
            <pc:docMk/>
            <pc:sldMk cId="766040642" sldId="1756"/>
            <ac:picMk id="95" creationId="{04C02C94-0BAB-40FA-AFB3-A1094FB7ED68}"/>
          </ac:picMkLst>
        </pc:picChg>
        <pc:picChg chg="mod">
          <ac:chgData name="Hamlet Markarian" userId="4926d2b407f31d77" providerId="LiveId" clId="{BF1D10A6-C8B8-447A-AA6D-231578894E43}" dt="2021-06-09T13:43:53.226" v="1085"/>
          <ac:picMkLst>
            <pc:docMk/>
            <pc:sldMk cId="766040642" sldId="1756"/>
            <ac:picMk id="96" creationId="{A8606C55-114B-47DC-A581-9B4106FEF379}"/>
          </ac:picMkLst>
        </pc:picChg>
        <pc:picChg chg="mod">
          <ac:chgData name="Hamlet Markarian" userId="4926d2b407f31d77" providerId="LiveId" clId="{BF1D10A6-C8B8-447A-AA6D-231578894E43}" dt="2021-06-09T13:43:53.226" v="1085"/>
          <ac:picMkLst>
            <pc:docMk/>
            <pc:sldMk cId="766040642" sldId="1756"/>
            <ac:picMk id="98" creationId="{C3A95223-8D53-47E3-A8AE-715103AB356C}"/>
          </ac:picMkLst>
        </pc:picChg>
        <pc:cxnChg chg="del">
          <ac:chgData name="Hamlet Markarian" userId="4926d2b407f31d77" providerId="LiveId" clId="{BF1D10A6-C8B8-447A-AA6D-231578894E43}" dt="2021-06-09T13:43:32.588" v="1079" actId="478"/>
          <ac:cxnSpMkLst>
            <pc:docMk/>
            <pc:sldMk cId="766040642" sldId="1756"/>
            <ac:cxnSpMk id="77" creationId="{10A6FCCA-C270-4055-A778-9838963DF1AF}"/>
          </ac:cxnSpMkLst>
        </pc:cxnChg>
        <pc:cxnChg chg="del">
          <ac:chgData name="Hamlet Markarian" userId="4926d2b407f31d77" providerId="LiveId" clId="{BF1D10A6-C8B8-447A-AA6D-231578894E43}" dt="2021-06-09T13:43:32.588" v="1079" actId="478"/>
          <ac:cxnSpMkLst>
            <pc:docMk/>
            <pc:sldMk cId="766040642" sldId="1756"/>
            <ac:cxnSpMk id="78" creationId="{1124E347-1BA6-483B-B132-C0322F5BF5AA}"/>
          </ac:cxnSpMkLst>
        </pc:cxnChg>
        <pc:cxnChg chg="del">
          <ac:chgData name="Hamlet Markarian" userId="4926d2b407f31d77" providerId="LiveId" clId="{BF1D10A6-C8B8-447A-AA6D-231578894E43}" dt="2021-06-09T13:43:32.588" v="1079" actId="478"/>
          <ac:cxnSpMkLst>
            <pc:docMk/>
            <pc:sldMk cId="766040642" sldId="1756"/>
            <ac:cxnSpMk id="79" creationId="{4F566546-1F49-444C-8A5F-7ED2A3BFC30B}"/>
          </ac:cxnSpMkLst>
        </pc:cxnChg>
        <pc:cxnChg chg="del">
          <ac:chgData name="Hamlet Markarian" userId="4926d2b407f31d77" providerId="LiveId" clId="{BF1D10A6-C8B8-447A-AA6D-231578894E43}" dt="2021-06-09T13:43:32.588" v="1079" actId="478"/>
          <ac:cxnSpMkLst>
            <pc:docMk/>
            <pc:sldMk cId="766040642" sldId="1756"/>
            <ac:cxnSpMk id="80" creationId="{00144C74-D4AB-4B74-BD21-006ACE5640DF}"/>
          </ac:cxnSpMkLst>
        </pc:cxnChg>
        <pc:cxnChg chg="del">
          <ac:chgData name="Hamlet Markarian" userId="4926d2b407f31d77" providerId="LiveId" clId="{BF1D10A6-C8B8-447A-AA6D-231578894E43}" dt="2021-06-09T13:43:32.588" v="1079" actId="478"/>
          <ac:cxnSpMkLst>
            <pc:docMk/>
            <pc:sldMk cId="766040642" sldId="1756"/>
            <ac:cxnSpMk id="81" creationId="{D66E0C19-0FED-4C94-AB23-C4C94EBDC9B6}"/>
          </ac:cxnSpMkLst>
        </pc:cxnChg>
        <pc:cxnChg chg="del">
          <ac:chgData name="Hamlet Markarian" userId="4926d2b407f31d77" providerId="LiveId" clId="{BF1D10A6-C8B8-447A-AA6D-231578894E43}" dt="2021-06-09T13:43:32.588" v="1079" actId="478"/>
          <ac:cxnSpMkLst>
            <pc:docMk/>
            <pc:sldMk cId="766040642" sldId="1756"/>
            <ac:cxnSpMk id="84" creationId="{B5976C71-58CC-42B3-8A87-60E56FF8C5E8}"/>
          </ac:cxnSpMkLst>
        </pc:cxnChg>
        <pc:cxnChg chg="del">
          <ac:chgData name="Hamlet Markarian" userId="4926d2b407f31d77" providerId="LiveId" clId="{BF1D10A6-C8B8-447A-AA6D-231578894E43}" dt="2021-06-09T13:43:32.588" v="1079" actId="478"/>
          <ac:cxnSpMkLst>
            <pc:docMk/>
            <pc:sldMk cId="766040642" sldId="1756"/>
            <ac:cxnSpMk id="85" creationId="{F2A9C2EF-53FF-414C-9BE5-0665E1D7C070}"/>
          </ac:cxnSpMkLst>
        </pc:cxnChg>
      </pc:sldChg>
      <pc:sldChg chg="addSp delSp modSp add mod modClrScheme chgLayout">
        <pc:chgData name="Hamlet Markarian" userId="4926d2b407f31d77" providerId="LiveId" clId="{BF1D10A6-C8B8-447A-AA6D-231578894E43}" dt="2021-06-09T13:54:32.211" v="1212" actId="1076"/>
        <pc:sldMkLst>
          <pc:docMk/>
          <pc:sldMk cId="2194912137" sldId="1757"/>
        </pc:sldMkLst>
        <pc:spChg chg="mod">
          <ac:chgData name="Hamlet Markarian" userId="4926d2b407f31d77" providerId="LiveId" clId="{BF1D10A6-C8B8-447A-AA6D-231578894E43}" dt="2021-06-09T13:44:34.565" v="1090" actId="12"/>
          <ac:spMkLst>
            <pc:docMk/>
            <pc:sldMk cId="2194912137" sldId="1757"/>
            <ac:spMk id="5" creationId="{BC01E833-A438-4C2A-AF28-2B402D7F80E5}"/>
          </ac:spMkLst>
        </pc:spChg>
        <pc:spChg chg="mod">
          <ac:chgData name="Hamlet Markarian" userId="4926d2b407f31d77" providerId="LiveId" clId="{BF1D10A6-C8B8-447A-AA6D-231578894E43}" dt="2021-06-09T13:44:44.574" v="1093" actId="20577"/>
          <ac:spMkLst>
            <pc:docMk/>
            <pc:sldMk cId="2194912137" sldId="1757"/>
            <ac:spMk id="32" creationId="{7FB8C0CA-2811-4D85-BE2D-ADA8471CE68E}"/>
          </ac:spMkLst>
        </pc:spChg>
        <pc:spChg chg="add del mod ord">
          <ac:chgData name="Hamlet Markarian" userId="4926d2b407f31d77" providerId="LiveId" clId="{BF1D10A6-C8B8-447A-AA6D-231578894E43}" dt="2021-06-09T13:45:50.364" v="1100" actId="478"/>
          <ac:spMkLst>
            <pc:docMk/>
            <pc:sldMk cId="2194912137" sldId="1757"/>
            <ac:spMk id="61" creationId="{4175B2F7-89FC-4F1A-A3FA-3C80A0E4EE69}"/>
          </ac:spMkLst>
        </pc:spChg>
        <pc:spChg chg="add del mod ord">
          <ac:chgData name="Hamlet Markarian" userId="4926d2b407f31d77" providerId="LiveId" clId="{BF1D10A6-C8B8-447A-AA6D-231578894E43}" dt="2021-06-09T13:45:51.130" v="1101" actId="478"/>
          <ac:spMkLst>
            <pc:docMk/>
            <pc:sldMk cId="2194912137" sldId="1757"/>
            <ac:spMk id="62" creationId="{42BFA222-306A-4F9C-BB78-BFC35BDBE2A8}"/>
          </ac:spMkLst>
        </pc:spChg>
        <pc:spChg chg="add del mod ord">
          <ac:chgData name="Hamlet Markarian" userId="4926d2b407f31d77" providerId="LiveId" clId="{BF1D10A6-C8B8-447A-AA6D-231578894E43}" dt="2021-06-09T13:45:51.612" v="1102" actId="478"/>
          <ac:spMkLst>
            <pc:docMk/>
            <pc:sldMk cId="2194912137" sldId="1757"/>
            <ac:spMk id="68" creationId="{8B927566-7116-4D07-81A6-E73B3EC0EFF1}"/>
          </ac:spMkLst>
        </pc:spChg>
        <pc:spChg chg="add del mod ord">
          <ac:chgData name="Hamlet Markarian" userId="4926d2b407f31d77" providerId="LiveId" clId="{BF1D10A6-C8B8-447A-AA6D-231578894E43}" dt="2021-06-09T13:45:50.364" v="1100" actId="478"/>
          <ac:spMkLst>
            <pc:docMk/>
            <pc:sldMk cId="2194912137" sldId="1757"/>
            <ac:spMk id="69" creationId="{CB4D1842-95D2-4169-897C-6FE3185D21C5}"/>
          </ac:spMkLst>
        </pc:spChg>
        <pc:spChg chg="add del mod ord">
          <ac:chgData name="Hamlet Markarian" userId="4926d2b407f31d77" providerId="LiveId" clId="{BF1D10A6-C8B8-447A-AA6D-231578894E43}" dt="2021-06-09T13:45:50.364" v="1100" actId="478"/>
          <ac:spMkLst>
            <pc:docMk/>
            <pc:sldMk cId="2194912137" sldId="1757"/>
            <ac:spMk id="70" creationId="{010B5CA5-2801-4EED-8FF5-E3098186C134}"/>
          </ac:spMkLst>
        </pc:spChg>
        <pc:spChg chg="add del mod ord">
          <ac:chgData name="Hamlet Markarian" userId="4926d2b407f31d77" providerId="LiveId" clId="{BF1D10A6-C8B8-447A-AA6D-231578894E43}" dt="2021-06-09T13:45:50.364" v="1100" actId="478"/>
          <ac:spMkLst>
            <pc:docMk/>
            <pc:sldMk cId="2194912137" sldId="1757"/>
            <ac:spMk id="71" creationId="{9D1CCEBA-9629-403F-A024-7E931F7571E6}"/>
          </ac:spMkLst>
        </pc:spChg>
        <pc:spChg chg="add del mod ord">
          <ac:chgData name="Hamlet Markarian" userId="4926d2b407f31d77" providerId="LiveId" clId="{BF1D10A6-C8B8-447A-AA6D-231578894E43}" dt="2021-06-09T13:45:50.364" v="1100" actId="478"/>
          <ac:spMkLst>
            <pc:docMk/>
            <pc:sldMk cId="2194912137" sldId="1757"/>
            <ac:spMk id="72" creationId="{118A6247-B68C-4E97-B72C-AEB847CF0674}"/>
          </ac:spMkLst>
        </pc:spChg>
        <pc:spChg chg="add del mod ord">
          <ac:chgData name="Hamlet Markarian" userId="4926d2b407f31d77" providerId="LiveId" clId="{BF1D10A6-C8B8-447A-AA6D-231578894E43}" dt="2021-06-09T13:45:50.364" v="1100" actId="478"/>
          <ac:spMkLst>
            <pc:docMk/>
            <pc:sldMk cId="2194912137" sldId="1757"/>
            <ac:spMk id="73" creationId="{D4657ED3-FC00-4D1F-8D19-2380826AEC7E}"/>
          </ac:spMkLst>
        </pc:spChg>
        <pc:spChg chg="add del mod ord">
          <ac:chgData name="Hamlet Markarian" userId="4926d2b407f31d77" providerId="LiveId" clId="{BF1D10A6-C8B8-447A-AA6D-231578894E43}" dt="2021-06-09T13:45:50.364" v="1100" actId="478"/>
          <ac:spMkLst>
            <pc:docMk/>
            <pc:sldMk cId="2194912137" sldId="1757"/>
            <ac:spMk id="74" creationId="{58DAF1BD-B0C0-4730-9FFD-6CD824B6220F}"/>
          </ac:spMkLst>
        </pc:spChg>
        <pc:spChg chg="add del mod ord">
          <ac:chgData name="Hamlet Markarian" userId="4926d2b407f31d77" providerId="LiveId" clId="{BF1D10A6-C8B8-447A-AA6D-231578894E43}" dt="2021-06-09T13:45:50.364" v="1100" actId="478"/>
          <ac:spMkLst>
            <pc:docMk/>
            <pc:sldMk cId="2194912137" sldId="1757"/>
            <ac:spMk id="75" creationId="{31A8C8D9-4487-449E-8CC2-BBDE3591400E}"/>
          </ac:spMkLst>
        </pc:spChg>
        <pc:spChg chg="add del mod ord">
          <ac:chgData name="Hamlet Markarian" userId="4926d2b407f31d77" providerId="LiveId" clId="{BF1D10A6-C8B8-447A-AA6D-231578894E43}" dt="2021-06-09T13:45:50.364" v="1100" actId="478"/>
          <ac:spMkLst>
            <pc:docMk/>
            <pc:sldMk cId="2194912137" sldId="1757"/>
            <ac:spMk id="76" creationId="{CDB74AB7-3C39-4200-9860-9990921A913E}"/>
          </ac:spMkLst>
        </pc:spChg>
        <pc:spChg chg="add del mod ord">
          <ac:chgData name="Hamlet Markarian" userId="4926d2b407f31d77" providerId="LiveId" clId="{BF1D10A6-C8B8-447A-AA6D-231578894E43}" dt="2021-06-09T13:45:50.364" v="1100" actId="478"/>
          <ac:spMkLst>
            <pc:docMk/>
            <pc:sldMk cId="2194912137" sldId="1757"/>
            <ac:spMk id="77" creationId="{D18615A1-8AA7-49AC-AB62-59644D1F44AB}"/>
          </ac:spMkLst>
        </pc:spChg>
        <pc:spChg chg="add del mod ord">
          <ac:chgData name="Hamlet Markarian" userId="4926d2b407f31d77" providerId="LiveId" clId="{BF1D10A6-C8B8-447A-AA6D-231578894E43}" dt="2021-06-09T13:45:50.364" v="1100" actId="478"/>
          <ac:spMkLst>
            <pc:docMk/>
            <pc:sldMk cId="2194912137" sldId="1757"/>
            <ac:spMk id="78" creationId="{E38DB85D-7F89-4CCC-AD87-4650D692CF3A}"/>
          </ac:spMkLst>
        </pc:spChg>
        <pc:spChg chg="add del mod ord">
          <ac:chgData name="Hamlet Markarian" userId="4926d2b407f31d77" providerId="LiveId" clId="{BF1D10A6-C8B8-447A-AA6D-231578894E43}" dt="2021-06-09T13:45:50.364" v="1100" actId="478"/>
          <ac:spMkLst>
            <pc:docMk/>
            <pc:sldMk cId="2194912137" sldId="1757"/>
            <ac:spMk id="80" creationId="{BB4EAA87-0C5D-4B8B-B00F-9D5A1682FCEC}"/>
          </ac:spMkLst>
        </pc:spChg>
        <pc:spChg chg="add del mod ord">
          <ac:chgData name="Hamlet Markarian" userId="4926d2b407f31d77" providerId="LiveId" clId="{BF1D10A6-C8B8-447A-AA6D-231578894E43}" dt="2021-06-09T13:45:50.364" v="1100" actId="478"/>
          <ac:spMkLst>
            <pc:docMk/>
            <pc:sldMk cId="2194912137" sldId="1757"/>
            <ac:spMk id="81" creationId="{0863AC8A-8843-409B-9D95-DF9C02120C55}"/>
          </ac:spMkLst>
        </pc:spChg>
        <pc:spChg chg="add del mod ord">
          <ac:chgData name="Hamlet Markarian" userId="4926d2b407f31d77" providerId="LiveId" clId="{BF1D10A6-C8B8-447A-AA6D-231578894E43}" dt="2021-06-09T13:45:50.364" v="1100" actId="478"/>
          <ac:spMkLst>
            <pc:docMk/>
            <pc:sldMk cId="2194912137" sldId="1757"/>
            <ac:spMk id="82" creationId="{6F25C36E-AF59-4F8D-91EA-207841B0FFC3}"/>
          </ac:spMkLst>
        </pc:spChg>
        <pc:spChg chg="add del mod ord">
          <ac:chgData name="Hamlet Markarian" userId="4926d2b407f31d77" providerId="LiveId" clId="{BF1D10A6-C8B8-447A-AA6D-231578894E43}" dt="2021-06-09T13:45:50.364" v="1100" actId="478"/>
          <ac:spMkLst>
            <pc:docMk/>
            <pc:sldMk cId="2194912137" sldId="1757"/>
            <ac:spMk id="83" creationId="{3705E646-F816-4B1C-B24A-DC2E755F73E5}"/>
          </ac:spMkLst>
        </pc:spChg>
        <pc:spChg chg="add mod">
          <ac:chgData name="Hamlet Markarian" userId="4926d2b407f31d77" providerId="LiveId" clId="{BF1D10A6-C8B8-447A-AA6D-231578894E43}" dt="2021-06-09T13:54:22.637" v="1209" actId="1035"/>
          <ac:spMkLst>
            <pc:docMk/>
            <pc:sldMk cId="2194912137" sldId="1757"/>
            <ac:spMk id="84" creationId="{2315DE41-13B2-4D85-9974-0E7A4D736E91}"/>
          </ac:spMkLst>
        </pc:spChg>
        <pc:spChg chg="add mod">
          <ac:chgData name="Hamlet Markarian" userId="4926d2b407f31d77" providerId="LiveId" clId="{BF1D10A6-C8B8-447A-AA6D-231578894E43}" dt="2021-06-09T13:54:22.637" v="1209" actId="1035"/>
          <ac:spMkLst>
            <pc:docMk/>
            <pc:sldMk cId="2194912137" sldId="1757"/>
            <ac:spMk id="85" creationId="{774E3342-DD6B-4DE3-9087-16557FDD036A}"/>
          </ac:spMkLst>
        </pc:spChg>
        <pc:spChg chg="add mod">
          <ac:chgData name="Hamlet Markarian" userId="4926d2b407f31d77" providerId="LiveId" clId="{BF1D10A6-C8B8-447A-AA6D-231578894E43}" dt="2021-06-09T13:54:22.637" v="1209" actId="1035"/>
          <ac:spMkLst>
            <pc:docMk/>
            <pc:sldMk cId="2194912137" sldId="1757"/>
            <ac:spMk id="86" creationId="{C15B5E81-A62C-408B-9D51-49331E95FA28}"/>
          </ac:spMkLst>
        </pc:spChg>
        <pc:spChg chg="del">
          <ac:chgData name="Hamlet Markarian" userId="4926d2b407f31d77" providerId="LiveId" clId="{BF1D10A6-C8B8-447A-AA6D-231578894E43}" dt="2021-06-09T13:44:17.148" v="1087" actId="478"/>
          <ac:spMkLst>
            <pc:docMk/>
            <pc:sldMk cId="2194912137" sldId="1757"/>
            <ac:spMk id="100" creationId="{D91D7019-20DE-44A2-875C-08A7C4D03BC2}"/>
          </ac:spMkLst>
        </pc:spChg>
        <pc:spChg chg="del">
          <ac:chgData name="Hamlet Markarian" userId="4926d2b407f31d77" providerId="LiveId" clId="{BF1D10A6-C8B8-447A-AA6D-231578894E43}" dt="2021-06-09T13:44:17.148" v="1087" actId="478"/>
          <ac:spMkLst>
            <pc:docMk/>
            <pc:sldMk cId="2194912137" sldId="1757"/>
            <ac:spMk id="101" creationId="{4AC01864-53A2-4251-8D47-79C4476A9295}"/>
          </ac:spMkLst>
        </pc:spChg>
        <pc:spChg chg="del">
          <ac:chgData name="Hamlet Markarian" userId="4926d2b407f31d77" providerId="LiveId" clId="{BF1D10A6-C8B8-447A-AA6D-231578894E43}" dt="2021-06-09T13:44:17.148" v="1087" actId="478"/>
          <ac:spMkLst>
            <pc:docMk/>
            <pc:sldMk cId="2194912137" sldId="1757"/>
            <ac:spMk id="102" creationId="{3AC88243-604D-4B45-8602-E26487D721F5}"/>
          </ac:spMkLst>
        </pc:spChg>
        <pc:spChg chg="del">
          <ac:chgData name="Hamlet Markarian" userId="4926d2b407f31d77" providerId="LiveId" clId="{BF1D10A6-C8B8-447A-AA6D-231578894E43}" dt="2021-06-09T13:44:17.148" v="1087" actId="478"/>
          <ac:spMkLst>
            <pc:docMk/>
            <pc:sldMk cId="2194912137" sldId="1757"/>
            <ac:spMk id="103" creationId="{8EB27A04-6857-4F65-BA85-B892964BDEFA}"/>
          </ac:spMkLst>
        </pc:spChg>
        <pc:spChg chg="del">
          <ac:chgData name="Hamlet Markarian" userId="4926d2b407f31d77" providerId="LiveId" clId="{BF1D10A6-C8B8-447A-AA6D-231578894E43}" dt="2021-06-09T13:44:17.148" v="1087" actId="478"/>
          <ac:spMkLst>
            <pc:docMk/>
            <pc:sldMk cId="2194912137" sldId="1757"/>
            <ac:spMk id="104" creationId="{07842D16-04C8-4E8F-9CD4-F06ED6C8D8F4}"/>
          </ac:spMkLst>
        </pc:spChg>
        <pc:spChg chg="del">
          <ac:chgData name="Hamlet Markarian" userId="4926d2b407f31d77" providerId="LiveId" clId="{BF1D10A6-C8B8-447A-AA6D-231578894E43}" dt="2021-06-09T13:44:17.148" v="1087" actId="478"/>
          <ac:spMkLst>
            <pc:docMk/>
            <pc:sldMk cId="2194912137" sldId="1757"/>
            <ac:spMk id="105" creationId="{ED7E3B09-0052-4CD1-B4A7-AA500E730200}"/>
          </ac:spMkLst>
        </pc:spChg>
        <pc:spChg chg="del">
          <ac:chgData name="Hamlet Markarian" userId="4926d2b407f31d77" providerId="LiveId" clId="{BF1D10A6-C8B8-447A-AA6D-231578894E43}" dt="2021-06-09T13:44:17.148" v="1087" actId="478"/>
          <ac:spMkLst>
            <pc:docMk/>
            <pc:sldMk cId="2194912137" sldId="1757"/>
            <ac:spMk id="106" creationId="{CB01589D-CFC4-477E-AD65-C8CC281BF2D6}"/>
          </ac:spMkLst>
        </pc:spChg>
        <pc:spChg chg="del">
          <ac:chgData name="Hamlet Markarian" userId="4926d2b407f31d77" providerId="LiveId" clId="{BF1D10A6-C8B8-447A-AA6D-231578894E43}" dt="2021-06-09T13:44:17.148" v="1087" actId="478"/>
          <ac:spMkLst>
            <pc:docMk/>
            <pc:sldMk cId="2194912137" sldId="1757"/>
            <ac:spMk id="107" creationId="{68C2CE86-F998-4F19-AC1E-34F410532AEC}"/>
          </ac:spMkLst>
        </pc:spChg>
        <pc:spChg chg="del">
          <ac:chgData name="Hamlet Markarian" userId="4926d2b407f31d77" providerId="LiveId" clId="{BF1D10A6-C8B8-447A-AA6D-231578894E43}" dt="2021-06-09T13:44:17.148" v="1087" actId="478"/>
          <ac:spMkLst>
            <pc:docMk/>
            <pc:sldMk cId="2194912137" sldId="1757"/>
            <ac:spMk id="108" creationId="{56835689-A2E7-4162-84E9-E7E55EC240CC}"/>
          </ac:spMkLst>
        </pc:spChg>
        <pc:spChg chg="del">
          <ac:chgData name="Hamlet Markarian" userId="4926d2b407f31d77" providerId="LiveId" clId="{BF1D10A6-C8B8-447A-AA6D-231578894E43}" dt="2021-06-09T13:44:17.148" v="1087" actId="478"/>
          <ac:spMkLst>
            <pc:docMk/>
            <pc:sldMk cId="2194912137" sldId="1757"/>
            <ac:spMk id="109" creationId="{44B99AB1-4E74-47D6-AD6C-D7876C1E4101}"/>
          </ac:spMkLst>
        </pc:spChg>
        <pc:spChg chg="del">
          <ac:chgData name="Hamlet Markarian" userId="4926d2b407f31d77" providerId="LiveId" clId="{BF1D10A6-C8B8-447A-AA6D-231578894E43}" dt="2021-06-09T13:44:17.148" v="1087" actId="478"/>
          <ac:spMkLst>
            <pc:docMk/>
            <pc:sldMk cId="2194912137" sldId="1757"/>
            <ac:spMk id="110" creationId="{4E7CAE74-53FB-4935-BE24-48528E074BBD}"/>
          </ac:spMkLst>
        </pc:spChg>
        <pc:spChg chg="del">
          <ac:chgData name="Hamlet Markarian" userId="4926d2b407f31d77" providerId="LiveId" clId="{BF1D10A6-C8B8-447A-AA6D-231578894E43}" dt="2021-06-09T13:44:17.148" v="1087" actId="478"/>
          <ac:spMkLst>
            <pc:docMk/>
            <pc:sldMk cId="2194912137" sldId="1757"/>
            <ac:spMk id="111" creationId="{DD13C209-EEC9-40EE-B672-19204A688859}"/>
          </ac:spMkLst>
        </pc:spChg>
        <pc:spChg chg="del">
          <ac:chgData name="Hamlet Markarian" userId="4926d2b407f31d77" providerId="LiveId" clId="{BF1D10A6-C8B8-447A-AA6D-231578894E43}" dt="2021-06-09T13:44:17.148" v="1087" actId="478"/>
          <ac:spMkLst>
            <pc:docMk/>
            <pc:sldMk cId="2194912137" sldId="1757"/>
            <ac:spMk id="112" creationId="{9952102D-80C1-4ACE-AAFF-040994D2F6DE}"/>
          </ac:spMkLst>
        </pc:spChg>
        <pc:spChg chg="del">
          <ac:chgData name="Hamlet Markarian" userId="4926d2b407f31d77" providerId="LiveId" clId="{BF1D10A6-C8B8-447A-AA6D-231578894E43}" dt="2021-06-09T13:44:17.148" v="1087" actId="478"/>
          <ac:spMkLst>
            <pc:docMk/>
            <pc:sldMk cId="2194912137" sldId="1757"/>
            <ac:spMk id="113" creationId="{9C8F2192-FF52-4967-B72D-8433B1E1CA29}"/>
          </ac:spMkLst>
        </pc:spChg>
        <pc:spChg chg="del">
          <ac:chgData name="Hamlet Markarian" userId="4926d2b407f31d77" providerId="LiveId" clId="{BF1D10A6-C8B8-447A-AA6D-231578894E43}" dt="2021-06-09T13:44:17.148" v="1087" actId="478"/>
          <ac:spMkLst>
            <pc:docMk/>
            <pc:sldMk cId="2194912137" sldId="1757"/>
            <ac:spMk id="114" creationId="{1B72AE6B-BD0F-46A7-A379-163BE097CB79}"/>
          </ac:spMkLst>
        </pc:spChg>
        <pc:spChg chg="del">
          <ac:chgData name="Hamlet Markarian" userId="4926d2b407f31d77" providerId="LiveId" clId="{BF1D10A6-C8B8-447A-AA6D-231578894E43}" dt="2021-06-09T13:44:17.148" v="1087" actId="478"/>
          <ac:spMkLst>
            <pc:docMk/>
            <pc:sldMk cId="2194912137" sldId="1757"/>
            <ac:spMk id="115" creationId="{BCFEB1D7-4E37-4C20-91EA-EF20E0F52D57}"/>
          </ac:spMkLst>
        </pc:spChg>
        <pc:spChg chg="add del mod">
          <ac:chgData name="Hamlet Markarian" userId="4926d2b407f31d77" providerId="LiveId" clId="{BF1D10A6-C8B8-447A-AA6D-231578894E43}" dt="2021-06-09T13:46:58.780" v="1108" actId="478"/>
          <ac:spMkLst>
            <pc:docMk/>
            <pc:sldMk cId="2194912137" sldId="1757"/>
            <ac:spMk id="116" creationId="{1C4863DE-B205-4D83-9C05-C6C9550A2DBD}"/>
          </ac:spMkLst>
        </pc:spChg>
        <pc:spChg chg="add mod">
          <ac:chgData name="Hamlet Markarian" userId="4926d2b407f31d77" providerId="LiveId" clId="{BF1D10A6-C8B8-447A-AA6D-231578894E43}" dt="2021-06-09T13:47:12.001" v="1112"/>
          <ac:spMkLst>
            <pc:docMk/>
            <pc:sldMk cId="2194912137" sldId="1757"/>
            <ac:spMk id="117" creationId="{F8AE7FD2-4B2C-4E65-8FBB-4B725482DB08}"/>
          </ac:spMkLst>
        </pc:spChg>
        <pc:spChg chg="add mod">
          <ac:chgData name="Hamlet Markarian" userId="4926d2b407f31d77" providerId="LiveId" clId="{BF1D10A6-C8B8-447A-AA6D-231578894E43}" dt="2021-06-09T13:47:06.351" v="1111" actId="20577"/>
          <ac:spMkLst>
            <pc:docMk/>
            <pc:sldMk cId="2194912137" sldId="1757"/>
            <ac:spMk id="118" creationId="{62D90581-3B3E-4330-BDD4-DAB7E20F2D55}"/>
          </ac:spMkLst>
        </pc:spChg>
        <pc:spChg chg="add mod">
          <ac:chgData name="Hamlet Markarian" userId="4926d2b407f31d77" providerId="LiveId" clId="{BF1D10A6-C8B8-447A-AA6D-231578894E43}" dt="2021-06-09T13:47:33.194" v="1117"/>
          <ac:spMkLst>
            <pc:docMk/>
            <pc:sldMk cId="2194912137" sldId="1757"/>
            <ac:spMk id="119" creationId="{7D1F569D-F0AD-4E70-9B9C-9F7DA12D656D}"/>
          </ac:spMkLst>
        </pc:spChg>
        <pc:spChg chg="add mod">
          <ac:chgData name="Hamlet Markarian" userId="4926d2b407f31d77" providerId="LiveId" clId="{BF1D10A6-C8B8-447A-AA6D-231578894E43}" dt="2021-06-09T13:47:22.398" v="1116" actId="20577"/>
          <ac:spMkLst>
            <pc:docMk/>
            <pc:sldMk cId="2194912137" sldId="1757"/>
            <ac:spMk id="120" creationId="{1951A97E-59EF-4478-8534-F5CC3D82E18D}"/>
          </ac:spMkLst>
        </pc:spChg>
        <pc:grpChg chg="del ord">
          <ac:chgData name="Hamlet Markarian" userId="4926d2b407f31d77" providerId="LiveId" clId="{BF1D10A6-C8B8-447A-AA6D-231578894E43}" dt="2021-06-09T13:46:11.787" v="1105" actId="478"/>
          <ac:grpSpMkLst>
            <pc:docMk/>
            <pc:sldMk cId="2194912137" sldId="1757"/>
            <ac:grpSpMk id="51" creationId="{52E6AA0F-5D26-48F8-B40B-325282E3A986}"/>
          </ac:grpSpMkLst>
        </pc:grpChg>
        <pc:grpChg chg="del">
          <ac:chgData name="Hamlet Markarian" userId="4926d2b407f31d77" providerId="LiveId" clId="{BF1D10A6-C8B8-447A-AA6D-231578894E43}" dt="2021-06-09T13:44:17.148" v="1087" actId="478"/>
          <ac:grpSpMkLst>
            <pc:docMk/>
            <pc:sldMk cId="2194912137" sldId="1757"/>
            <ac:grpSpMk id="64" creationId="{34C1ABA4-E72F-4807-8C0B-4F25944E5683}"/>
          </ac:grpSpMkLst>
        </pc:grpChg>
        <pc:picChg chg="add del mod ord">
          <ac:chgData name="Hamlet Markarian" userId="4926d2b407f31d77" providerId="LiveId" clId="{BF1D10A6-C8B8-447A-AA6D-231578894E43}" dt="2021-06-09T13:45:50.364" v="1100" actId="478"/>
          <ac:picMkLst>
            <pc:docMk/>
            <pc:sldMk cId="2194912137" sldId="1757"/>
            <ac:picMk id="79" creationId="{EB386AB8-6202-442A-9A5D-9C97344FBF83}"/>
          </ac:picMkLst>
        </pc:picChg>
        <pc:picChg chg="add mod">
          <ac:chgData name="Hamlet Markarian" userId="4926d2b407f31d77" providerId="LiveId" clId="{BF1D10A6-C8B8-447A-AA6D-231578894E43}" dt="2021-06-09T13:54:32.211" v="1212" actId="1076"/>
          <ac:picMkLst>
            <pc:docMk/>
            <pc:sldMk cId="2194912137" sldId="1757"/>
            <ac:picMk id="121" creationId="{3E835DE0-527E-4BEE-98CF-B3DE730299E2}"/>
          </ac:picMkLst>
        </pc:picChg>
      </pc:sldChg>
      <pc:sldChg chg="addSp delSp modSp add mod ord">
        <pc:chgData name="Hamlet Markarian" userId="4926d2b407f31d77" providerId="LiveId" clId="{BF1D10A6-C8B8-447A-AA6D-231578894E43}" dt="2021-06-09T13:57:17.040" v="1234"/>
        <pc:sldMkLst>
          <pc:docMk/>
          <pc:sldMk cId="4074828959" sldId="1758"/>
        </pc:sldMkLst>
        <pc:spChg chg="mod">
          <ac:chgData name="Hamlet Markarian" userId="4926d2b407f31d77" providerId="LiveId" clId="{BF1D10A6-C8B8-447A-AA6D-231578894E43}" dt="2021-06-09T13:55:46.894" v="1218"/>
          <ac:spMkLst>
            <pc:docMk/>
            <pc:sldMk cId="4074828959" sldId="1758"/>
            <ac:spMk id="5" creationId="{BC01E833-A438-4C2A-AF28-2B402D7F80E5}"/>
          </ac:spMkLst>
        </pc:spChg>
        <pc:spChg chg="add mod">
          <ac:chgData name="Hamlet Markarian" userId="4926d2b407f31d77" providerId="LiveId" clId="{BF1D10A6-C8B8-447A-AA6D-231578894E43}" dt="2021-06-09T13:55:56.628" v="1219"/>
          <ac:spMkLst>
            <pc:docMk/>
            <pc:sldMk cId="4074828959" sldId="1758"/>
            <ac:spMk id="23" creationId="{28CCD51C-A4CE-46A4-9844-9467AA30B0C3}"/>
          </ac:spMkLst>
        </pc:spChg>
        <pc:spChg chg="add mod">
          <ac:chgData name="Hamlet Markarian" userId="4926d2b407f31d77" providerId="LiveId" clId="{BF1D10A6-C8B8-447A-AA6D-231578894E43}" dt="2021-06-09T13:55:40.995" v="1217"/>
          <ac:spMkLst>
            <pc:docMk/>
            <pc:sldMk cId="4074828959" sldId="1758"/>
            <ac:spMk id="25" creationId="{B4C2B174-5960-45C5-ABCB-38FB53746146}"/>
          </ac:spMkLst>
        </pc:spChg>
        <pc:spChg chg="del">
          <ac:chgData name="Hamlet Markarian" userId="4926d2b407f31d77" providerId="LiveId" clId="{BF1D10A6-C8B8-447A-AA6D-231578894E43}" dt="2021-06-09T13:55:40.605" v="1216" actId="478"/>
          <ac:spMkLst>
            <pc:docMk/>
            <pc:sldMk cId="4074828959" sldId="1758"/>
            <ac:spMk id="34" creationId="{8D39D343-1129-4D71-8A90-F23E78CC0EB0}"/>
          </ac:spMkLst>
        </pc:spChg>
        <pc:spChg chg="del">
          <ac:chgData name="Hamlet Markarian" userId="4926d2b407f31d77" providerId="LiveId" clId="{BF1D10A6-C8B8-447A-AA6D-231578894E43}" dt="2021-06-09T13:55:40.605" v="1216" actId="478"/>
          <ac:spMkLst>
            <pc:docMk/>
            <pc:sldMk cId="4074828959" sldId="1758"/>
            <ac:spMk id="57" creationId="{B79FE3FB-DDD9-4C52-A866-E3982D872286}"/>
          </ac:spMkLst>
        </pc:spChg>
        <pc:spChg chg="mod">
          <ac:chgData name="Hamlet Markarian" userId="4926d2b407f31d77" providerId="LiveId" clId="{BF1D10A6-C8B8-447A-AA6D-231578894E43}" dt="2021-06-09T13:56:02.902" v="1220"/>
          <ac:spMkLst>
            <pc:docMk/>
            <pc:sldMk cId="4074828959" sldId="1758"/>
            <ac:spMk id="61" creationId="{DDCCED27-782C-4C4E-BE17-2AF5E94DDF18}"/>
          </ac:spMkLst>
        </pc:spChg>
        <pc:spChg chg="mod">
          <ac:chgData name="Hamlet Markarian" userId="4926d2b407f31d77" providerId="LiveId" clId="{BF1D10A6-C8B8-447A-AA6D-231578894E43}" dt="2021-06-09T13:56:16.720" v="1225" actId="20577"/>
          <ac:spMkLst>
            <pc:docMk/>
            <pc:sldMk cId="4074828959" sldId="1758"/>
            <ac:spMk id="62" creationId="{37465C46-D095-4036-A7FF-1D0E02BE1107}"/>
          </ac:spMkLst>
        </pc:spChg>
        <pc:spChg chg="mod">
          <ac:chgData name="Hamlet Markarian" userId="4926d2b407f31d77" providerId="LiveId" clId="{BF1D10A6-C8B8-447A-AA6D-231578894E43}" dt="2021-06-09T13:57:05.053" v="1231" actId="12"/>
          <ac:spMkLst>
            <pc:docMk/>
            <pc:sldMk cId="4074828959" sldId="1758"/>
            <ac:spMk id="64" creationId="{570FB99D-1077-4407-A41E-D28A4FDFFBD4}"/>
          </ac:spMkLst>
        </pc:spChg>
        <pc:spChg chg="mod">
          <ac:chgData name="Hamlet Markarian" userId="4926d2b407f31d77" providerId="LiveId" clId="{BF1D10A6-C8B8-447A-AA6D-231578894E43}" dt="2021-06-09T13:57:17.040" v="1234"/>
          <ac:spMkLst>
            <pc:docMk/>
            <pc:sldMk cId="4074828959" sldId="1758"/>
            <ac:spMk id="65" creationId="{08D9087F-83D0-42DC-9563-CA33927EA434}"/>
          </ac:spMkLst>
        </pc:spChg>
        <pc:spChg chg="mod">
          <ac:chgData name="Hamlet Markarian" userId="4926d2b407f31d77" providerId="LiveId" clId="{BF1D10A6-C8B8-447A-AA6D-231578894E43}" dt="2021-06-09T13:57:13.471" v="1233" actId="20577"/>
          <ac:spMkLst>
            <pc:docMk/>
            <pc:sldMk cId="4074828959" sldId="1758"/>
            <ac:spMk id="66" creationId="{4DAA57AA-A427-47A4-9BEB-EB52893217EF}"/>
          </ac:spMkLst>
        </pc:spChg>
        <pc:picChg chg="add mod">
          <ac:chgData name="Hamlet Markarian" userId="4926d2b407f31d77" providerId="LiveId" clId="{BF1D10A6-C8B8-447A-AA6D-231578894E43}" dt="2021-06-09T13:55:40.995" v="1217"/>
          <ac:picMkLst>
            <pc:docMk/>
            <pc:sldMk cId="4074828959" sldId="1758"/>
            <ac:picMk id="24" creationId="{27FFB7FD-55A1-4E52-A83F-D82C8213B759}"/>
          </ac:picMkLst>
        </pc:picChg>
        <pc:picChg chg="add mod">
          <ac:chgData name="Hamlet Markarian" userId="4926d2b407f31d77" providerId="LiveId" clId="{BF1D10A6-C8B8-447A-AA6D-231578894E43}" dt="2021-06-09T13:55:40.995" v="1217"/>
          <ac:picMkLst>
            <pc:docMk/>
            <pc:sldMk cId="4074828959" sldId="1758"/>
            <ac:picMk id="26" creationId="{7CD41C8F-D799-4E58-A1C0-0BC3F383A148}"/>
          </ac:picMkLst>
        </pc:picChg>
        <pc:picChg chg="del">
          <ac:chgData name="Hamlet Markarian" userId="4926d2b407f31d77" providerId="LiveId" clId="{BF1D10A6-C8B8-447A-AA6D-231578894E43}" dt="2021-06-09T13:55:40.605" v="1216" actId="478"/>
          <ac:picMkLst>
            <pc:docMk/>
            <pc:sldMk cId="4074828959" sldId="1758"/>
            <ac:picMk id="31" creationId="{230D3942-CB7F-4F57-8D15-9EC0518A5700}"/>
          </ac:picMkLst>
        </pc:picChg>
        <pc:picChg chg="del">
          <ac:chgData name="Hamlet Markarian" userId="4926d2b407f31d77" providerId="LiveId" clId="{BF1D10A6-C8B8-447A-AA6D-231578894E43}" dt="2021-06-09T13:55:40.605" v="1216" actId="478"/>
          <ac:picMkLst>
            <pc:docMk/>
            <pc:sldMk cId="4074828959" sldId="1758"/>
            <ac:picMk id="59" creationId="{B9526696-E983-4EDA-8A8C-E710C71CB59C}"/>
          </ac:picMkLst>
        </pc:picChg>
      </pc:sldChg>
      <pc:sldChg chg="addSp delSp modSp add mod ord">
        <pc:chgData name="Hamlet Markarian" userId="4926d2b407f31d77" providerId="LiveId" clId="{BF1D10A6-C8B8-447A-AA6D-231578894E43}" dt="2021-06-09T14:07:45.694" v="1341" actId="1036"/>
        <pc:sldMkLst>
          <pc:docMk/>
          <pc:sldMk cId="2033632391" sldId="1759"/>
        </pc:sldMkLst>
        <pc:spChg chg="add del mod">
          <ac:chgData name="Hamlet Markarian" userId="4926d2b407f31d77" providerId="LiveId" clId="{BF1D10A6-C8B8-447A-AA6D-231578894E43}" dt="2021-06-09T14:01:24.527" v="1258"/>
          <ac:spMkLst>
            <pc:docMk/>
            <pc:sldMk cId="2033632391" sldId="1759"/>
            <ac:spMk id="3" creationId="{75E4C88A-18EA-4528-BE3A-87F5208F6D05}"/>
          </ac:spMkLst>
        </pc:spChg>
        <pc:spChg chg="add del">
          <ac:chgData name="Hamlet Markarian" userId="4926d2b407f31d77" providerId="LiveId" clId="{BF1D10A6-C8B8-447A-AA6D-231578894E43}" dt="2021-06-09T14:00:53.357" v="1252" actId="478"/>
          <ac:spMkLst>
            <pc:docMk/>
            <pc:sldMk cId="2033632391" sldId="1759"/>
            <ac:spMk id="4" creationId="{A563A478-D668-4920-9B83-0A37B4EA2656}"/>
          </ac:spMkLst>
        </pc:spChg>
        <pc:spChg chg="mod">
          <ac:chgData name="Hamlet Markarian" userId="4926d2b407f31d77" providerId="LiveId" clId="{BF1D10A6-C8B8-447A-AA6D-231578894E43}" dt="2021-06-09T13:59:37.326" v="1240"/>
          <ac:spMkLst>
            <pc:docMk/>
            <pc:sldMk cId="2033632391" sldId="1759"/>
            <ac:spMk id="5" creationId="{BC01E833-A438-4C2A-AF28-2B402D7F80E5}"/>
          </ac:spMkLst>
        </pc:spChg>
        <pc:spChg chg="mod">
          <ac:chgData name="Hamlet Markarian" userId="4926d2b407f31d77" providerId="LiveId" clId="{BF1D10A6-C8B8-447A-AA6D-231578894E43}" dt="2021-06-09T13:59:42.671" v="1244" actId="20577"/>
          <ac:spMkLst>
            <pc:docMk/>
            <pc:sldMk cId="2033632391" sldId="1759"/>
            <ac:spMk id="32" creationId="{7FB8C0CA-2811-4D85-BE2D-ADA8471CE68E}"/>
          </ac:spMkLst>
        </pc:spChg>
        <pc:spChg chg="mod">
          <ac:chgData name="Hamlet Markarian" userId="4926d2b407f31d77" providerId="LiveId" clId="{BF1D10A6-C8B8-447A-AA6D-231578894E43}" dt="2021-06-09T13:59:51.242" v="1245"/>
          <ac:spMkLst>
            <pc:docMk/>
            <pc:sldMk cId="2033632391" sldId="1759"/>
            <ac:spMk id="34" creationId="{8D39D343-1129-4D71-8A90-F23E78CC0EB0}"/>
          </ac:spMkLst>
        </pc:spChg>
        <pc:spChg chg="del">
          <ac:chgData name="Hamlet Markarian" userId="4926d2b407f31d77" providerId="LiveId" clId="{BF1D10A6-C8B8-447A-AA6D-231578894E43}" dt="2021-06-09T14:02:53.981" v="1272" actId="478"/>
          <ac:spMkLst>
            <pc:docMk/>
            <pc:sldMk cId="2033632391" sldId="1759"/>
            <ac:spMk id="35" creationId="{D99DE5D4-9503-4D98-B245-8590EB381B07}"/>
          </ac:spMkLst>
        </pc:spChg>
        <pc:spChg chg="mod">
          <ac:chgData name="Hamlet Markarian" userId="4926d2b407f31d77" providerId="LiveId" clId="{BF1D10A6-C8B8-447A-AA6D-231578894E43}" dt="2021-06-09T14:01:41.772" v="1259"/>
          <ac:spMkLst>
            <pc:docMk/>
            <pc:sldMk cId="2033632391" sldId="1759"/>
            <ac:spMk id="36" creationId="{79A5A9A2-AE5F-4B6C-8D6F-04D1075D9CFE}"/>
          </ac:spMkLst>
        </pc:spChg>
        <pc:spChg chg="del">
          <ac:chgData name="Hamlet Markarian" userId="4926d2b407f31d77" providerId="LiveId" clId="{BF1D10A6-C8B8-447A-AA6D-231578894E43}" dt="2021-06-09T14:02:53.981" v="1272" actId="478"/>
          <ac:spMkLst>
            <pc:docMk/>
            <pc:sldMk cId="2033632391" sldId="1759"/>
            <ac:spMk id="39" creationId="{64F53520-A1CD-423F-9E9B-53A67C49D652}"/>
          </ac:spMkLst>
        </pc:spChg>
        <pc:spChg chg="del">
          <ac:chgData name="Hamlet Markarian" userId="4926d2b407f31d77" providerId="LiveId" clId="{BF1D10A6-C8B8-447A-AA6D-231578894E43}" dt="2021-06-09T14:02:58.429" v="1273" actId="478"/>
          <ac:spMkLst>
            <pc:docMk/>
            <pc:sldMk cId="2033632391" sldId="1759"/>
            <ac:spMk id="47" creationId="{3B8AB1A8-C26D-4CBA-B4B7-4659F3AE1DF3}"/>
          </ac:spMkLst>
        </pc:spChg>
        <pc:spChg chg="mod">
          <ac:chgData name="Hamlet Markarian" userId="4926d2b407f31d77" providerId="LiveId" clId="{BF1D10A6-C8B8-447A-AA6D-231578894E43}" dt="2021-06-09T14:01:56.700" v="1264" actId="404"/>
          <ac:spMkLst>
            <pc:docMk/>
            <pc:sldMk cId="2033632391" sldId="1759"/>
            <ac:spMk id="50" creationId="{C653C4C6-29C5-425F-ACAA-E87F31457DBF}"/>
          </ac:spMkLst>
        </pc:spChg>
        <pc:spChg chg="mod">
          <ac:chgData name="Hamlet Markarian" userId="4926d2b407f31d77" providerId="LiveId" clId="{BF1D10A6-C8B8-447A-AA6D-231578894E43}" dt="2021-06-09T13:59:57.686" v="1246"/>
          <ac:spMkLst>
            <pc:docMk/>
            <pc:sldMk cId="2033632391" sldId="1759"/>
            <ac:spMk id="57" creationId="{B79FE3FB-DDD9-4C52-A866-E3982D872286}"/>
          </ac:spMkLst>
        </pc:spChg>
        <pc:spChg chg="mod">
          <ac:chgData name="Hamlet Markarian" userId="4926d2b407f31d77" providerId="LiveId" clId="{BF1D10A6-C8B8-447A-AA6D-231578894E43}" dt="2021-06-09T14:02:18.170" v="1270" actId="1076"/>
          <ac:spMkLst>
            <pc:docMk/>
            <pc:sldMk cId="2033632391" sldId="1759"/>
            <ac:spMk id="61" creationId="{DDCCED27-782C-4C4E-BE17-2AF5E94DDF18}"/>
          </ac:spMkLst>
        </pc:spChg>
        <pc:spChg chg="del">
          <ac:chgData name="Hamlet Markarian" userId="4926d2b407f31d77" providerId="LiveId" clId="{BF1D10A6-C8B8-447A-AA6D-231578894E43}" dt="2021-06-09T14:02:35.294" v="1271" actId="478"/>
          <ac:spMkLst>
            <pc:docMk/>
            <pc:sldMk cId="2033632391" sldId="1759"/>
            <ac:spMk id="62" creationId="{F5D2DE67-3B4C-4C45-857B-6680AB856A19}"/>
          </ac:spMkLst>
        </pc:spChg>
        <pc:spChg chg="add mod">
          <ac:chgData name="Hamlet Markarian" userId="4926d2b407f31d77" providerId="LiveId" clId="{BF1D10A6-C8B8-447A-AA6D-231578894E43}" dt="2021-06-09T14:07:45.694" v="1341" actId="1036"/>
          <ac:spMkLst>
            <pc:docMk/>
            <pc:sldMk cId="2033632391" sldId="1759"/>
            <ac:spMk id="65" creationId="{24D1948E-9A17-401E-8D92-C51F76E64768}"/>
          </ac:spMkLst>
        </pc:spChg>
        <pc:spChg chg="add mod">
          <ac:chgData name="Hamlet Markarian" userId="4926d2b407f31d77" providerId="LiveId" clId="{BF1D10A6-C8B8-447A-AA6D-231578894E43}" dt="2021-06-09T14:07:45.694" v="1341" actId="1036"/>
          <ac:spMkLst>
            <pc:docMk/>
            <pc:sldMk cId="2033632391" sldId="1759"/>
            <ac:spMk id="66" creationId="{FA82C8A9-03EC-4522-8412-964259235658}"/>
          </ac:spMkLst>
        </pc:spChg>
        <pc:spChg chg="add mod">
          <ac:chgData name="Hamlet Markarian" userId="4926d2b407f31d77" providerId="LiveId" clId="{BF1D10A6-C8B8-447A-AA6D-231578894E43}" dt="2021-06-09T14:06:49.350" v="1326" actId="1076"/>
          <ac:spMkLst>
            <pc:docMk/>
            <pc:sldMk cId="2033632391" sldId="1759"/>
            <ac:spMk id="67" creationId="{8CDF431A-E2F9-4B10-83C8-C10ABA6554DD}"/>
          </ac:spMkLst>
        </pc:spChg>
        <pc:spChg chg="mod">
          <ac:chgData name="Hamlet Markarian" userId="4926d2b407f31d77" providerId="LiveId" clId="{BF1D10A6-C8B8-447A-AA6D-231578894E43}" dt="2021-06-09T14:02:18.170" v="1270" actId="1076"/>
          <ac:spMkLst>
            <pc:docMk/>
            <pc:sldMk cId="2033632391" sldId="1759"/>
            <ac:spMk id="68" creationId="{85634407-4570-479E-9DC1-DBB1C80D54C2}"/>
          </ac:spMkLst>
        </pc:spChg>
        <pc:spChg chg="del">
          <ac:chgData name="Hamlet Markarian" userId="4926d2b407f31d77" providerId="LiveId" clId="{BF1D10A6-C8B8-447A-AA6D-231578894E43}" dt="2021-06-09T14:02:35.294" v="1271" actId="478"/>
          <ac:spMkLst>
            <pc:docMk/>
            <pc:sldMk cId="2033632391" sldId="1759"/>
            <ac:spMk id="69" creationId="{74E3682F-3224-4933-84DF-6E1327820F43}"/>
          </ac:spMkLst>
        </pc:spChg>
        <pc:spChg chg="del">
          <ac:chgData name="Hamlet Markarian" userId="4926d2b407f31d77" providerId="LiveId" clId="{BF1D10A6-C8B8-447A-AA6D-231578894E43}" dt="2021-06-09T14:02:35.294" v="1271" actId="478"/>
          <ac:spMkLst>
            <pc:docMk/>
            <pc:sldMk cId="2033632391" sldId="1759"/>
            <ac:spMk id="70" creationId="{CB6ECE76-E38D-4758-80D4-6E2569B2A9C4}"/>
          </ac:spMkLst>
        </pc:spChg>
        <pc:spChg chg="del">
          <ac:chgData name="Hamlet Markarian" userId="4926d2b407f31d77" providerId="LiveId" clId="{BF1D10A6-C8B8-447A-AA6D-231578894E43}" dt="2021-06-09T14:02:35.294" v="1271" actId="478"/>
          <ac:spMkLst>
            <pc:docMk/>
            <pc:sldMk cId="2033632391" sldId="1759"/>
            <ac:spMk id="71" creationId="{9D9D93E9-C419-4605-B737-DD73F7BD3BFE}"/>
          </ac:spMkLst>
        </pc:spChg>
        <pc:spChg chg="del">
          <ac:chgData name="Hamlet Markarian" userId="4926d2b407f31d77" providerId="LiveId" clId="{BF1D10A6-C8B8-447A-AA6D-231578894E43}" dt="2021-06-09T14:02:35.294" v="1271" actId="478"/>
          <ac:spMkLst>
            <pc:docMk/>
            <pc:sldMk cId="2033632391" sldId="1759"/>
            <ac:spMk id="72" creationId="{3DAD5EC3-E6C5-4A17-BB43-CF3473B0B412}"/>
          </ac:spMkLst>
        </pc:spChg>
        <pc:spChg chg="del">
          <ac:chgData name="Hamlet Markarian" userId="4926d2b407f31d77" providerId="LiveId" clId="{BF1D10A6-C8B8-447A-AA6D-231578894E43}" dt="2021-06-09T14:02:35.294" v="1271" actId="478"/>
          <ac:spMkLst>
            <pc:docMk/>
            <pc:sldMk cId="2033632391" sldId="1759"/>
            <ac:spMk id="73" creationId="{E8617430-A587-4F50-B043-2BABFFA6ABB5}"/>
          </ac:spMkLst>
        </pc:spChg>
        <pc:spChg chg="del">
          <ac:chgData name="Hamlet Markarian" userId="4926d2b407f31d77" providerId="LiveId" clId="{BF1D10A6-C8B8-447A-AA6D-231578894E43}" dt="2021-06-09T14:02:35.294" v="1271" actId="478"/>
          <ac:spMkLst>
            <pc:docMk/>
            <pc:sldMk cId="2033632391" sldId="1759"/>
            <ac:spMk id="74" creationId="{953D4772-C18B-44D3-BEAD-229FB6521485}"/>
          </ac:spMkLst>
        </pc:spChg>
        <pc:spChg chg="del">
          <ac:chgData name="Hamlet Markarian" userId="4926d2b407f31d77" providerId="LiveId" clId="{BF1D10A6-C8B8-447A-AA6D-231578894E43}" dt="2021-06-09T14:02:35.294" v="1271" actId="478"/>
          <ac:spMkLst>
            <pc:docMk/>
            <pc:sldMk cId="2033632391" sldId="1759"/>
            <ac:spMk id="75" creationId="{F7A1623E-1339-409C-89F1-0005802C2405}"/>
          </ac:spMkLst>
        </pc:spChg>
        <pc:spChg chg="del">
          <ac:chgData name="Hamlet Markarian" userId="4926d2b407f31d77" providerId="LiveId" clId="{BF1D10A6-C8B8-447A-AA6D-231578894E43}" dt="2021-06-09T14:02:35.294" v="1271" actId="478"/>
          <ac:spMkLst>
            <pc:docMk/>
            <pc:sldMk cId="2033632391" sldId="1759"/>
            <ac:spMk id="76" creationId="{E73D3AEF-76F9-4404-96F8-4705ED431379}"/>
          </ac:spMkLst>
        </pc:spChg>
        <pc:spChg chg="del">
          <ac:chgData name="Hamlet Markarian" userId="4926d2b407f31d77" providerId="LiveId" clId="{BF1D10A6-C8B8-447A-AA6D-231578894E43}" dt="2021-06-09T14:02:35.294" v="1271" actId="478"/>
          <ac:spMkLst>
            <pc:docMk/>
            <pc:sldMk cId="2033632391" sldId="1759"/>
            <ac:spMk id="82" creationId="{D7998296-9993-4E46-B252-988542594E55}"/>
          </ac:spMkLst>
        </pc:spChg>
        <pc:spChg chg="del">
          <ac:chgData name="Hamlet Markarian" userId="4926d2b407f31d77" providerId="LiveId" clId="{BF1D10A6-C8B8-447A-AA6D-231578894E43}" dt="2021-06-09T14:02:35.294" v="1271" actId="478"/>
          <ac:spMkLst>
            <pc:docMk/>
            <pc:sldMk cId="2033632391" sldId="1759"/>
            <ac:spMk id="83" creationId="{36A3FE89-E74A-4B96-A241-8588C2A16DC1}"/>
          </ac:spMkLst>
        </pc:spChg>
        <pc:spChg chg="add mod">
          <ac:chgData name="Hamlet Markarian" userId="4926d2b407f31d77" providerId="LiveId" clId="{BF1D10A6-C8B8-447A-AA6D-231578894E43}" dt="2021-06-09T14:06:47.482" v="1325" actId="1076"/>
          <ac:spMkLst>
            <pc:docMk/>
            <pc:sldMk cId="2033632391" sldId="1759"/>
            <ac:spMk id="87" creationId="{CE86F46E-E8D0-4468-9A3E-35B4C6E9B604}"/>
          </ac:spMkLst>
        </pc:spChg>
        <pc:spChg chg="add mod">
          <ac:chgData name="Hamlet Markarian" userId="4926d2b407f31d77" providerId="LiveId" clId="{BF1D10A6-C8B8-447A-AA6D-231578894E43}" dt="2021-06-09T14:07:38.767" v="1340" actId="403"/>
          <ac:spMkLst>
            <pc:docMk/>
            <pc:sldMk cId="2033632391" sldId="1759"/>
            <ac:spMk id="88" creationId="{08D87998-3A33-4484-B9A4-1C2B4B07ADA4}"/>
          </ac:spMkLst>
        </pc:spChg>
        <pc:picChg chg="add del mod">
          <ac:chgData name="Hamlet Markarian" userId="4926d2b407f31d77" providerId="LiveId" clId="{BF1D10A6-C8B8-447A-AA6D-231578894E43}" dt="2021-06-09T14:01:24.527" v="1258"/>
          <ac:picMkLst>
            <pc:docMk/>
            <pc:sldMk cId="2033632391" sldId="1759"/>
            <ac:picMk id="7" creationId="{E6734D2B-3CF5-4FA1-B3E8-64ED839B65BA}"/>
          </ac:picMkLst>
        </pc:picChg>
        <pc:picChg chg="del">
          <ac:chgData name="Hamlet Markarian" userId="4926d2b407f31d77" providerId="LiveId" clId="{BF1D10A6-C8B8-447A-AA6D-231578894E43}" dt="2021-06-09T14:02:53.981" v="1272" actId="478"/>
          <ac:picMkLst>
            <pc:docMk/>
            <pc:sldMk cId="2033632391" sldId="1759"/>
            <ac:picMk id="43" creationId="{4B8C81D1-55C0-4A6F-9CED-EA112289C50E}"/>
          </ac:picMkLst>
        </pc:picChg>
        <pc:picChg chg="del">
          <ac:chgData name="Hamlet Markarian" userId="4926d2b407f31d77" providerId="LiveId" clId="{BF1D10A6-C8B8-447A-AA6D-231578894E43}" dt="2021-06-09T14:00:16.412" v="1250" actId="478"/>
          <ac:picMkLst>
            <pc:docMk/>
            <pc:sldMk cId="2033632391" sldId="1759"/>
            <ac:picMk id="49" creationId="{3E83C2C6-0052-4BBA-B9F9-C33080ED17AD}"/>
          </ac:picMkLst>
        </pc:picChg>
        <pc:picChg chg="mod">
          <ac:chgData name="Hamlet Markarian" userId="4926d2b407f31d77" providerId="LiveId" clId="{BF1D10A6-C8B8-447A-AA6D-231578894E43}" dt="2021-06-09T14:01:24.527" v="1258"/>
          <ac:picMkLst>
            <pc:docMk/>
            <pc:sldMk cId="2033632391" sldId="1759"/>
            <ac:picMk id="64" creationId="{68DC3FD3-2646-4DBA-816E-BD1127FC1053}"/>
          </ac:picMkLst>
        </pc:picChg>
        <pc:cxnChg chg="del">
          <ac:chgData name="Hamlet Markarian" userId="4926d2b407f31d77" providerId="LiveId" clId="{BF1D10A6-C8B8-447A-AA6D-231578894E43}" dt="2021-06-09T14:02:35.294" v="1271" actId="478"/>
          <ac:cxnSpMkLst>
            <pc:docMk/>
            <pc:sldMk cId="2033632391" sldId="1759"/>
            <ac:cxnSpMk id="77" creationId="{10A6FCCA-C270-4055-A778-9838963DF1AF}"/>
          </ac:cxnSpMkLst>
        </pc:cxnChg>
        <pc:cxnChg chg="del">
          <ac:chgData name="Hamlet Markarian" userId="4926d2b407f31d77" providerId="LiveId" clId="{BF1D10A6-C8B8-447A-AA6D-231578894E43}" dt="2021-06-09T14:02:35.294" v="1271" actId="478"/>
          <ac:cxnSpMkLst>
            <pc:docMk/>
            <pc:sldMk cId="2033632391" sldId="1759"/>
            <ac:cxnSpMk id="78" creationId="{1124E347-1BA6-483B-B132-C0322F5BF5AA}"/>
          </ac:cxnSpMkLst>
        </pc:cxnChg>
        <pc:cxnChg chg="del">
          <ac:chgData name="Hamlet Markarian" userId="4926d2b407f31d77" providerId="LiveId" clId="{BF1D10A6-C8B8-447A-AA6D-231578894E43}" dt="2021-06-09T14:02:35.294" v="1271" actId="478"/>
          <ac:cxnSpMkLst>
            <pc:docMk/>
            <pc:sldMk cId="2033632391" sldId="1759"/>
            <ac:cxnSpMk id="79" creationId="{4F566546-1F49-444C-8A5F-7ED2A3BFC30B}"/>
          </ac:cxnSpMkLst>
        </pc:cxnChg>
        <pc:cxnChg chg="del">
          <ac:chgData name="Hamlet Markarian" userId="4926d2b407f31d77" providerId="LiveId" clId="{BF1D10A6-C8B8-447A-AA6D-231578894E43}" dt="2021-06-09T14:02:35.294" v="1271" actId="478"/>
          <ac:cxnSpMkLst>
            <pc:docMk/>
            <pc:sldMk cId="2033632391" sldId="1759"/>
            <ac:cxnSpMk id="80" creationId="{00144C74-D4AB-4B74-BD21-006ACE5640DF}"/>
          </ac:cxnSpMkLst>
        </pc:cxnChg>
        <pc:cxnChg chg="del">
          <ac:chgData name="Hamlet Markarian" userId="4926d2b407f31d77" providerId="LiveId" clId="{BF1D10A6-C8B8-447A-AA6D-231578894E43}" dt="2021-06-09T14:02:35.294" v="1271" actId="478"/>
          <ac:cxnSpMkLst>
            <pc:docMk/>
            <pc:sldMk cId="2033632391" sldId="1759"/>
            <ac:cxnSpMk id="81" creationId="{D66E0C19-0FED-4C94-AB23-C4C94EBDC9B6}"/>
          </ac:cxnSpMkLst>
        </pc:cxnChg>
        <pc:cxnChg chg="del">
          <ac:chgData name="Hamlet Markarian" userId="4926d2b407f31d77" providerId="LiveId" clId="{BF1D10A6-C8B8-447A-AA6D-231578894E43}" dt="2021-06-09T14:02:35.294" v="1271" actId="478"/>
          <ac:cxnSpMkLst>
            <pc:docMk/>
            <pc:sldMk cId="2033632391" sldId="1759"/>
            <ac:cxnSpMk id="84" creationId="{B5976C71-58CC-42B3-8A87-60E56FF8C5E8}"/>
          </ac:cxnSpMkLst>
        </pc:cxnChg>
        <pc:cxnChg chg="del">
          <ac:chgData name="Hamlet Markarian" userId="4926d2b407f31d77" providerId="LiveId" clId="{BF1D10A6-C8B8-447A-AA6D-231578894E43}" dt="2021-06-09T14:02:35.294" v="1271" actId="478"/>
          <ac:cxnSpMkLst>
            <pc:docMk/>
            <pc:sldMk cId="2033632391" sldId="1759"/>
            <ac:cxnSpMk id="85" creationId="{F2A9C2EF-53FF-414C-9BE5-0665E1D7C070}"/>
          </ac:cxnSpMkLst>
        </pc:cxnChg>
      </pc:sldChg>
      <pc:sldChg chg="addSp delSp modSp add mod ord modClrScheme chgLayout">
        <pc:chgData name="Hamlet Markarian" userId="4926d2b407f31d77" providerId="LiveId" clId="{BF1D10A6-C8B8-447A-AA6D-231578894E43}" dt="2021-06-09T14:14:14.574" v="1384" actId="554"/>
        <pc:sldMkLst>
          <pc:docMk/>
          <pc:sldMk cId="2128916467" sldId="1760"/>
        </pc:sldMkLst>
        <pc:spChg chg="mod">
          <ac:chgData name="Hamlet Markarian" userId="4926d2b407f31d77" providerId="LiveId" clId="{BF1D10A6-C8B8-447A-AA6D-231578894E43}" dt="2021-06-09T14:09:37.073" v="1351"/>
          <ac:spMkLst>
            <pc:docMk/>
            <pc:sldMk cId="2128916467" sldId="1760"/>
            <ac:spMk id="5" creationId="{BC01E833-A438-4C2A-AF28-2B402D7F80E5}"/>
          </ac:spMkLst>
        </pc:spChg>
        <pc:spChg chg="mod">
          <ac:chgData name="Hamlet Markarian" userId="4926d2b407f31d77" providerId="LiveId" clId="{BF1D10A6-C8B8-447A-AA6D-231578894E43}" dt="2021-06-09T14:09:48.648" v="1352"/>
          <ac:spMkLst>
            <pc:docMk/>
            <pc:sldMk cId="2128916467" sldId="1760"/>
            <ac:spMk id="32" creationId="{7FB8C0CA-2811-4D85-BE2D-ADA8471CE68E}"/>
          </ac:spMkLst>
        </pc:spChg>
        <pc:spChg chg="mod">
          <ac:chgData name="Hamlet Markarian" userId="4926d2b407f31d77" providerId="LiveId" clId="{BF1D10A6-C8B8-447A-AA6D-231578894E43}" dt="2021-06-09T14:10:01.037" v="1353"/>
          <ac:spMkLst>
            <pc:docMk/>
            <pc:sldMk cId="2128916467" sldId="1760"/>
            <ac:spMk id="57" creationId="{B79FE3FB-DDD9-4C52-A866-E3982D872286}"/>
          </ac:spMkLst>
        </pc:spChg>
        <pc:spChg chg="add del mod ord">
          <ac:chgData name="Hamlet Markarian" userId="4926d2b407f31d77" providerId="LiveId" clId="{BF1D10A6-C8B8-447A-AA6D-231578894E43}" dt="2021-06-09T14:12:27.293" v="1367" actId="478"/>
          <ac:spMkLst>
            <pc:docMk/>
            <pc:sldMk cId="2128916467" sldId="1760"/>
            <ac:spMk id="61" creationId="{FCCECA6E-F532-4DE3-AC25-EDA06A8C31CB}"/>
          </ac:spMkLst>
        </pc:spChg>
        <pc:spChg chg="add del mod ord">
          <ac:chgData name="Hamlet Markarian" userId="4926d2b407f31d77" providerId="LiveId" clId="{BF1D10A6-C8B8-447A-AA6D-231578894E43}" dt="2021-06-09T14:12:36.529" v="1372" actId="478"/>
          <ac:spMkLst>
            <pc:docMk/>
            <pc:sldMk cId="2128916467" sldId="1760"/>
            <ac:spMk id="62" creationId="{EA706083-9AC3-46A8-8294-1D597B42AFCE}"/>
          </ac:spMkLst>
        </pc:spChg>
        <pc:spChg chg="add del mod ord">
          <ac:chgData name="Hamlet Markarian" userId="4926d2b407f31d77" providerId="LiveId" clId="{BF1D10A6-C8B8-447A-AA6D-231578894E43}" dt="2021-06-09T14:12:35.725" v="1371" actId="478"/>
          <ac:spMkLst>
            <pc:docMk/>
            <pc:sldMk cId="2128916467" sldId="1760"/>
            <ac:spMk id="68" creationId="{C377D565-6478-41F5-9025-CA1F0931E012}"/>
          </ac:spMkLst>
        </pc:spChg>
        <pc:spChg chg="add del mod ord">
          <ac:chgData name="Hamlet Markarian" userId="4926d2b407f31d77" providerId="LiveId" clId="{BF1D10A6-C8B8-447A-AA6D-231578894E43}" dt="2021-06-09T14:12:29.229" v="1368" actId="478"/>
          <ac:spMkLst>
            <pc:docMk/>
            <pc:sldMk cId="2128916467" sldId="1760"/>
            <ac:spMk id="69" creationId="{FCB65F7B-456E-4A27-A17A-8660AE017375}"/>
          </ac:spMkLst>
        </pc:spChg>
        <pc:spChg chg="add del mod ord">
          <ac:chgData name="Hamlet Markarian" userId="4926d2b407f31d77" providerId="LiveId" clId="{BF1D10A6-C8B8-447A-AA6D-231578894E43}" dt="2021-06-09T14:12:27.293" v="1367" actId="478"/>
          <ac:spMkLst>
            <pc:docMk/>
            <pc:sldMk cId="2128916467" sldId="1760"/>
            <ac:spMk id="70" creationId="{D986DFFD-9092-4B3C-BE3B-3FC44B49BBB7}"/>
          </ac:spMkLst>
        </pc:spChg>
        <pc:spChg chg="add del mod ord">
          <ac:chgData name="Hamlet Markarian" userId="4926d2b407f31d77" providerId="LiveId" clId="{BF1D10A6-C8B8-447A-AA6D-231578894E43}" dt="2021-06-09T14:12:33.246" v="1369" actId="478"/>
          <ac:spMkLst>
            <pc:docMk/>
            <pc:sldMk cId="2128916467" sldId="1760"/>
            <ac:spMk id="71" creationId="{A649971D-8936-41CC-A40D-9E0FA965F311}"/>
          </ac:spMkLst>
        </pc:spChg>
        <pc:spChg chg="add del mod ord">
          <ac:chgData name="Hamlet Markarian" userId="4926d2b407f31d77" providerId="LiveId" clId="{BF1D10A6-C8B8-447A-AA6D-231578894E43}" dt="2021-06-09T14:12:33.246" v="1369" actId="478"/>
          <ac:spMkLst>
            <pc:docMk/>
            <pc:sldMk cId="2128916467" sldId="1760"/>
            <ac:spMk id="72" creationId="{CAA02322-7DBA-4851-8273-CD942F82CF45}"/>
          </ac:spMkLst>
        </pc:spChg>
        <pc:spChg chg="add del mod ord">
          <ac:chgData name="Hamlet Markarian" userId="4926d2b407f31d77" providerId="LiveId" clId="{BF1D10A6-C8B8-447A-AA6D-231578894E43}" dt="2021-06-09T14:12:27.293" v="1367" actId="478"/>
          <ac:spMkLst>
            <pc:docMk/>
            <pc:sldMk cId="2128916467" sldId="1760"/>
            <ac:spMk id="73" creationId="{0E8E405D-0524-4037-83B6-03B53399C82E}"/>
          </ac:spMkLst>
        </pc:spChg>
        <pc:spChg chg="add del mod ord">
          <ac:chgData name="Hamlet Markarian" userId="4926d2b407f31d77" providerId="LiveId" clId="{BF1D10A6-C8B8-447A-AA6D-231578894E43}" dt="2021-06-09T14:12:33.246" v="1369" actId="478"/>
          <ac:spMkLst>
            <pc:docMk/>
            <pc:sldMk cId="2128916467" sldId="1760"/>
            <ac:spMk id="74" creationId="{E98D8605-735A-4B8F-ACDE-9F773E42F492}"/>
          </ac:spMkLst>
        </pc:spChg>
        <pc:spChg chg="add del mod ord">
          <ac:chgData name="Hamlet Markarian" userId="4926d2b407f31d77" providerId="LiveId" clId="{BF1D10A6-C8B8-447A-AA6D-231578894E43}" dt="2021-06-09T14:12:27.293" v="1367" actId="478"/>
          <ac:spMkLst>
            <pc:docMk/>
            <pc:sldMk cId="2128916467" sldId="1760"/>
            <ac:spMk id="78" creationId="{462BF74A-E2B6-4590-B46D-40F370F76BFA}"/>
          </ac:spMkLst>
        </pc:spChg>
        <pc:spChg chg="add del mod ord">
          <ac:chgData name="Hamlet Markarian" userId="4926d2b407f31d77" providerId="LiveId" clId="{BF1D10A6-C8B8-447A-AA6D-231578894E43}" dt="2021-06-09T14:12:27.293" v="1367" actId="478"/>
          <ac:spMkLst>
            <pc:docMk/>
            <pc:sldMk cId="2128916467" sldId="1760"/>
            <ac:spMk id="79" creationId="{FA5F267B-8C7C-465B-9602-3CF963FB1CA3}"/>
          </ac:spMkLst>
        </pc:spChg>
        <pc:spChg chg="add del mod ord">
          <ac:chgData name="Hamlet Markarian" userId="4926d2b407f31d77" providerId="LiveId" clId="{BF1D10A6-C8B8-447A-AA6D-231578894E43}" dt="2021-06-09T14:12:35.006" v="1370" actId="478"/>
          <ac:spMkLst>
            <pc:docMk/>
            <pc:sldMk cId="2128916467" sldId="1760"/>
            <ac:spMk id="80" creationId="{5C9DB89C-35C1-400F-8A9B-A9A328F130E2}"/>
          </ac:spMkLst>
        </pc:spChg>
        <pc:spChg chg="add mod ord">
          <ac:chgData name="Hamlet Markarian" userId="4926d2b407f31d77" providerId="LiveId" clId="{BF1D10A6-C8B8-447A-AA6D-231578894E43}" dt="2021-06-09T14:10:46.986" v="1355" actId="167"/>
          <ac:spMkLst>
            <pc:docMk/>
            <pc:sldMk cId="2128916467" sldId="1760"/>
            <ac:spMk id="81" creationId="{D9B9CAD2-2AF8-4CBF-A80F-99B664F6CF1F}"/>
          </ac:spMkLst>
        </pc:spChg>
        <pc:spChg chg="add mod ord">
          <ac:chgData name="Hamlet Markarian" userId="4926d2b407f31d77" providerId="LiveId" clId="{BF1D10A6-C8B8-447A-AA6D-231578894E43}" dt="2021-06-09T14:14:14.574" v="1384" actId="554"/>
          <ac:spMkLst>
            <pc:docMk/>
            <pc:sldMk cId="2128916467" sldId="1760"/>
            <ac:spMk id="82" creationId="{503EDFD1-1F2A-47A5-A47B-4E97A5D4F2FD}"/>
          </ac:spMkLst>
        </pc:spChg>
        <pc:spChg chg="add del mod ord">
          <ac:chgData name="Hamlet Markarian" userId="4926d2b407f31d77" providerId="LiveId" clId="{BF1D10A6-C8B8-447A-AA6D-231578894E43}" dt="2021-06-09T14:12:27.293" v="1367" actId="478"/>
          <ac:spMkLst>
            <pc:docMk/>
            <pc:sldMk cId="2128916467" sldId="1760"/>
            <ac:spMk id="83" creationId="{4604F1AF-7C08-4CE8-835D-1BD4DB6908D1}"/>
          </ac:spMkLst>
        </pc:spChg>
        <pc:spChg chg="add mod ord">
          <ac:chgData name="Hamlet Markarian" userId="4926d2b407f31d77" providerId="LiveId" clId="{BF1D10A6-C8B8-447A-AA6D-231578894E43}" dt="2021-06-09T14:14:14.574" v="1384" actId="554"/>
          <ac:spMkLst>
            <pc:docMk/>
            <pc:sldMk cId="2128916467" sldId="1760"/>
            <ac:spMk id="84" creationId="{DC3367DA-6206-4A2C-9840-56BCBA092C3B}"/>
          </ac:spMkLst>
        </pc:spChg>
        <pc:spChg chg="add del mod ord">
          <ac:chgData name="Hamlet Markarian" userId="4926d2b407f31d77" providerId="LiveId" clId="{BF1D10A6-C8B8-447A-AA6D-231578894E43}" dt="2021-06-09T14:11:32.925" v="1361" actId="478"/>
          <ac:spMkLst>
            <pc:docMk/>
            <pc:sldMk cId="2128916467" sldId="1760"/>
            <ac:spMk id="85" creationId="{CDDDEB32-E5AA-4691-A6B7-3B72AF10F71F}"/>
          </ac:spMkLst>
        </pc:spChg>
        <pc:spChg chg="add del mod ord">
          <ac:chgData name="Hamlet Markarian" userId="4926d2b407f31d77" providerId="LiveId" clId="{BF1D10A6-C8B8-447A-AA6D-231578894E43}" dt="2021-06-09T14:11:51.965" v="1363" actId="478"/>
          <ac:spMkLst>
            <pc:docMk/>
            <pc:sldMk cId="2128916467" sldId="1760"/>
            <ac:spMk id="86" creationId="{95380FA8-F0B5-4B00-A80F-0879A9D74E04}"/>
          </ac:spMkLst>
        </pc:spChg>
        <pc:spChg chg="del">
          <ac:chgData name="Hamlet Markarian" userId="4926d2b407f31d77" providerId="LiveId" clId="{BF1D10A6-C8B8-447A-AA6D-231578894E43}" dt="2021-06-09T14:09:25.646" v="1345" actId="478"/>
          <ac:spMkLst>
            <pc:docMk/>
            <pc:sldMk cId="2128916467" sldId="1760"/>
            <ac:spMk id="100" creationId="{D91D7019-20DE-44A2-875C-08A7C4D03BC2}"/>
          </ac:spMkLst>
        </pc:spChg>
        <pc:spChg chg="del">
          <ac:chgData name="Hamlet Markarian" userId="4926d2b407f31d77" providerId="LiveId" clId="{BF1D10A6-C8B8-447A-AA6D-231578894E43}" dt="2021-06-09T14:09:25.646" v="1345" actId="478"/>
          <ac:spMkLst>
            <pc:docMk/>
            <pc:sldMk cId="2128916467" sldId="1760"/>
            <ac:spMk id="101" creationId="{4AC01864-53A2-4251-8D47-79C4476A9295}"/>
          </ac:spMkLst>
        </pc:spChg>
        <pc:spChg chg="del">
          <ac:chgData name="Hamlet Markarian" userId="4926d2b407f31d77" providerId="LiveId" clId="{BF1D10A6-C8B8-447A-AA6D-231578894E43}" dt="2021-06-09T14:09:25.646" v="1345" actId="478"/>
          <ac:spMkLst>
            <pc:docMk/>
            <pc:sldMk cId="2128916467" sldId="1760"/>
            <ac:spMk id="102" creationId="{3AC88243-604D-4B45-8602-E26487D721F5}"/>
          </ac:spMkLst>
        </pc:spChg>
        <pc:spChg chg="del">
          <ac:chgData name="Hamlet Markarian" userId="4926d2b407f31d77" providerId="LiveId" clId="{BF1D10A6-C8B8-447A-AA6D-231578894E43}" dt="2021-06-09T14:09:25.646" v="1345" actId="478"/>
          <ac:spMkLst>
            <pc:docMk/>
            <pc:sldMk cId="2128916467" sldId="1760"/>
            <ac:spMk id="103" creationId="{8EB27A04-6857-4F65-BA85-B892964BDEFA}"/>
          </ac:spMkLst>
        </pc:spChg>
        <pc:spChg chg="del">
          <ac:chgData name="Hamlet Markarian" userId="4926d2b407f31d77" providerId="LiveId" clId="{BF1D10A6-C8B8-447A-AA6D-231578894E43}" dt="2021-06-09T14:09:25.646" v="1345" actId="478"/>
          <ac:spMkLst>
            <pc:docMk/>
            <pc:sldMk cId="2128916467" sldId="1760"/>
            <ac:spMk id="104" creationId="{07842D16-04C8-4E8F-9CD4-F06ED6C8D8F4}"/>
          </ac:spMkLst>
        </pc:spChg>
        <pc:spChg chg="del">
          <ac:chgData name="Hamlet Markarian" userId="4926d2b407f31d77" providerId="LiveId" clId="{BF1D10A6-C8B8-447A-AA6D-231578894E43}" dt="2021-06-09T14:09:25.646" v="1345" actId="478"/>
          <ac:spMkLst>
            <pc:docMk/>
            <pc:sldMk cId="2128916467" sldId="1760"/>
            <ac:spMk id="105" creationId="{ED7E3B09-0052-4CD1-B4A7-AA500E730200}"/>
          </ac:spMkLst>
        </pc:spChg>
        <pc:spChg chg="del">
          <ac:chgData name="Hamlet Markarian" userId="4926d2b407f31d77" providerId="LiveId" clId="{BF1D10A6-C8B8-447A-AA6D-231578894E43}" dt="2021-06-09T14:09:25.646" v="1345" actId="478"/>
          <ac:spMkLst>
            <pc:docMk/>
            <pc:sldMk cId="2128916467" sldId="1760"/>
            <ac:spMk id="106" creationId="{CB01589D-CFC4-477E-AD65-C8CC281BF2D6}"/>
          </ac:spMkLst>
        </pc:spChg>
        <pc:spChg chg="del">
          <ac:chgData name="Hamlet Markarian" userId="4926d2b407f31d77" providerId="LiveId" clId="{BF1D10A6-C8B8-447A-AA6D-231578894E43}" dt="2021-06-09T14:09:25.646" v="1345" actId="478"/>
          <ac:spMkLst>
            <pc:docMk/>
            <pc:sldMk cId="2128916467" sldId="1760"/>
            <ac:spMk id="107" creationId="{68C2CE86-F998-4F19-AC1E-34F410532AEC}"/>
          </ac:spMkLst>
        </pc:spChg>
        <pc:spChg chg="del">
          <ac:chgData name="Hamlet Markarian" userId="4926d2b407f31d77" providerId="LiveId" clId="{BF1D10A6-C8B8-447A-AA6D-231578894E43}" dt="2021-06-09T14:09:25.646" v="1345" actId="478"/>
          <ac:spMkLst>
            <pc:docMk/>
            <pc:sldMk cId="2128916467" sldId="1760"/>
            <ac:spMk id="108" creationId="{56835689-A2E7-4162-84E9-E7E55EC240CC}"/>
          </ac:spMkLst>
        </pc:spChg>
        <pc:spChg chg="del">
          <ac:chgData name="Hamlet Markarian" userId="4926d2b407f31d77" providerId="LiveId" clId="{BF1D10A6-C8B8-447A-AA6D-231578894E43}" dt="2021-06-09T14:09:25.646" v="1345" actId="478"/>
          <ac:spMkLst>
            <pc:docMk/>
            <pc:sldMk cId="2128916467" sldId="1760"/>
            <ac:spMk id="109" creationId="{44B99AB1-4E74-47D6-AD6C-D7876C1E4101}"/>
          </ac:spMkLst>
        </pc:spChg>
        <pc:spChg chg="del">
          <ac:chgData name="Hamlet Markarian" userId="4926d2b407f31d77" providerId="LiveId" clId="{BF1D10A6-C8B8-447A-AA6D-231578894E43}" dt="2021-06-09T14:09:25.646" v="1345" actId="478"/>
          <ac:spMkLst>
            <pc:docMk/>
            <pc:sldMk cId="2128916467" sldId="1760"/>
            <ac:spMk id="110" creationId="{4E7CAE74-53FB-4935-BE24-48528E074BBD}"/>
          </ac:spMkLst>
        </pc:spChg>
        <pc:spChg chg="del">
          <ac:chgData name="Hamlet Markarian" userId="4926d2b407f31d77" providerId="LiveId" clId="{BF1D10A6-C8B8-447A-AA6D-231578894E43}" dt="2021-06-09T14:09:25.646" v="1345" actId="478"/>
          <ac:spMkLst>
            <pc:docMk/>
            <pc:sldMk cId="2128916467" sldId="1760"/>
            <ac:spMk id="111" creationId="{DD13C209-EEC9-40EE-B672-19204A688859}"/>
          </ac:spMkLst>
        </pc:spChg>
        <pc:spChg chg="del">
          <ac:chgData name="Hamlet Markarian" userId="4926d2b407f31d77" providerId="LiveId" clId="{BF1D10A6-C8B8-447A-AA6D-231578894E43}" dt="2021-06-09T14:09:25.646" v="1345" actId="478"/>
          <ac:spMkLst>
            <pc:docMk/>
            <pc:sldMk cId="2128916467" sldId="1760"/>
            <ac:spMk id="112" creationId="{9952102D-80C1-4ACE-AAFF-040994D2F6DE}"/>
          </ac:spMkLst>
        </pc:spChg>
        <pc:spChg chg="del">
          <ac:chgData name="Hamlet Markarian" userId="4926d2b407f31d77" providerId="LiveId" clId="{BF1D10A6-C8B8-447A-AA6D-231578894E43}" dt="2021-06-09T14:09:25.646" v="1345" actId="478"/>
          <ac:spMkLst>
            <pc:docMk/>
            <pc:sldMk cId="2128916467" sldId="1760"/>
            <ac:spMk id="113" creationId="{9C8F2192-FF52-4967-B72D-8433B1E1CA29}"/>
          </ac:spMkLst>
        </pc:spChg>
        <pc:spChg chg="del">
          <ac:chgData name="Hamlet Markarian" userId="4926d2b407f31d77" providerId="LiveId" clId="{BF1D10A6-C8B8-447A-AA6D-231578894E43}" dt="2021-06-09T14:09:25.646" v="1345" actId="478"/>
          <ac:spMkLst>
            <pc:docMk/>
            <pc:sldMk cId="2128916467" sldId="1760"/>
            <ac:spMk id="114" creationId="{1B72AE6B-BD0F-46A7-A379-163BE097CB79}"/>
          </ac:spMkLst>
        </pc:spChg>
        <pc:spChg chg="del">
          <ac:chgData name="Hamlet Markarian" userId="4926d2b407f31d77" providerId="LiveId" clId="{BF1D10A6-C8B8-447A-AA6D-231578894E43}" dt="2021-06-09T14:09:25.646" v="1345" actId="478"/>
          <ac:spMkLst>
            <pc:docMk/>
            <pc:sldMk cId="2128916467" sldId="1760"/>
            <ac:spMk id="115" creationId="{BCFEB1D7-4E37-4C20-91EA-EF20E0F52D57}"/>
          </ac:spMkLst>
        </pc:spChg>
        <pc:spChg chg="add del mod ord">
          <ac:chgData name="Hamlet Markarian" userId="4926d2b407f31d77" providerId="LiveId" clId="{BF1D10A6-C8B8-447A-AA6D-231578894E43}" dt="2021-06-09T14:11:53.710" v="1364" actId="478"/>
          <ac:spMkLst>
            <pc:docMk/>
            <pc:sldMk cId="2128916467" sldId="1760"/>
            <ac:spMk id="116" creationId="{57403959-A07E-4A4D-BA3E-F6D2C2A267E4}"/>
          </ac:spMkLst>
        </pc:spChg>
        <pc:spChg chg="add mod">
          <ac:chgData name="Hamlet Markarian" userId="4926d2b407f31d77" providerId="LiveId" clId="{BF1D10A6-C8B8-447A-AA6D-231578894E43}" dt="2021-06-09T14:14:14.574" v="1384" actId="554"/>
          <ac:spMkLst>
            <pc:docMk/>
            <pc:sldMk cId="2128916467" sldId="1760"/>
            <ac:spMk id="117" creationId="{6CC6B91C-A138-4866-894B-D72F2F8EEE64}"/>
          </ac:spMkLst>
        </pc:spChg>
        <pc:spChg chg="add mod">
          <ac:chgData name="Hamlet Markarian" userId="4926d2b407f31d77" providerId="LiveId" clId="{BF1D10A6-C8B8-447A-AA6D-231578894E43}" dt="2021-06-09T14:14:14.574" v="1384" actId="554"/>
          <ac:spMkLst>
            <pc:docMk/>
            <pc:sldMk cId="2128916467" sldId="1760"/>
            <ac:spMk id="118" creationId="{6F8ABD42-DD32-471C-AD18-890C750F3508}"/>
          </ac:spMkLst>
        </pc:spChg>
        <pc:grpChg chg="del mod ord">
          <ac:chgData name="Hamlet Markarian" userId="4926d2b407f31d77" providerId="LiveId" clId="{BF1D10A6-C8B8-447A-AA6D-231578894E43}" dt="2021-06-09T14:12:47.086" v="1374" actId="478"/>
          <ac:grpSpMkLst>
            <pc:docMk/>
            <pc:sldMk cId="2128916467" sldId="1760"/>
            <ac:grpSpMk id="51" creationId="{52E6AA0F-5D26-48F8-B40B-325282E3A986}"/>
          </ac:grpSpMkLst>
        </pc:grpChg>
        <pc:grpChg chg="del">
          <ac:chgData name="Hamlet Markarian" userId="4926d2b407f31d77" providerId="LiveId" clId="{BF1D10A6-C8B8-447A-AA6D-231578894E43}" dt="2021-06-09T14:09:25.646" v="1345" actId="478"/>
          <ac:grpSpMkLst>
            <pc:docMk/>
            <pc:sldMk cId="2128916467" sldId="1760"/>
            <ac:grpSpMk id="64" creationId="{34C1ABA4-E72F-4807-8C0B-4F25944E5683}"/>
          </ac:grpSpMkLst>
        </pc:grpChg>
        <pc:picChg chg="add del mod ord">
          <ac:chgData name="Hamlet Markarian" userId="4926d2b407f31d77" providerId="LiveId" clId="{BF1D10A6-C8B8-447A-AA6D-231578894E43}" dt="2021-06-09T14:12:27.293" v="1367" actId="478"/>
          <ac:picMkLst>
            <pc:docMk/>
            <pc:sldMk cId="2128916467" sldId="1760"/>
            <ac:picMk id="75" creationId="{7BFB5CF4-EC1E-4E74-BE3C-6A070871EF04}"/>
          </ac:picMkLst>
        </pc:picChg>
        <pc:picChg chg="add del mod ord">
          <ac:chgData name="Hamlet Markarian" userId="4926d2b407f31d77" providerId="LiveId" clId="{BF1D10A6-C8B8-447A-AA6D-231578894E43}" dt="2021-06-09T14:12:27.293" v="1367" actId="478"/>
          <ac:picMkLst>
            <pc:docMk/>
            <pc:sldMk cId="2128916467" sldId="1760"/>
            <ac:picMk id="76" creationId="{4B0B0E46-50D0-49A7-B473-8C87A2C93496}"/>
          </ac:picMkLst>
        </pc:picChg>
        <pc:picChg chg="add del mod ord">
          <ac:chgData name="Hamlet Markarian" userId="4926d2b407f31d77" providerId="LiveId" clId="{BF1D10A6-C8B8-447A-AA6D-231578894E43}" dt="2021-06-09T14:12:33.246" v="1369" actId="478"/>
          <ac:picMkLst>
            <pc:docMk/>
            <pc:sldMk cId="2128916467" sldId="1760"/>
            <ac:picMk id="77" creationId="{A4A8BDCE-8E1F-4277-88CA-285A989DB933}"/>
          </ac:picMkLst>
        </pc:picChg>
      </pc:sldChg>
      <pc:sldChg chg="addSp delSp modSp add mod ord modClrScheme chgLayout">
        <pc:chgData name="Hamlet Markarian" userId="4926d2b407f31d77" providerId="LiveId" clId="{BF1D10A6-C8B8-447A-AA6D-231578894E43}" dt="2021-06-09T14:19:33.379" v="1416" actId="20577"/>
        <pc:sldMkLst>
          <pc:docMk/>
          <pc:sldMk cId="172358132" sldId="1761"/>
        </pc:sldMkLst>
        <pc:spChg chg="mod">
          <ac:chgData name="Hamlet Markarian" userId="4926d2b407f31d77" providerId="LiveId" clId="{BF1D10A6-C8B8-447A-AA6D-231578894E43}" dt="2021-06-09T14:19:26.363" v="1414" actId="113"/>
          <ac:spMkLst>
            <pc:docMk/>
            <pc:sldMk cId="172358132" sldId="1761"/>
            <ac:spMk id="5" creationId="{BC01E833-A438-4C2A-AF28-2B402D7F80E5}"/>
          </ac:spMkLst>
        </pc:spChg>
        <pc:spChg chg="del">
          <ac:chgData name="Hamlet Markarian" userId="4926d2b407f31d77" providerId="LiveId" clId="{BF1D10A6-C8B8-447A-AA6D-231578894E43}" dt="2021-06-09T14:16:10.159" v="1388" actId="478"/>
          <ac:spMkLst>
            <pc:docMk/>
            <pc:sldMk cId="172358132" sldId="1761"/>
            <ac:spMk id="24" creationId="{332A474A-B875-442E-9AB5-6FF3447FA25C}"/>
          </ac:spMkLst>
        </pc:spChg>
        <pc:spChg chg="del">
          <ac:chgData name="Hamlet Markarian" userId="4926d2b407f31d77" providerId="LiveId" clId="{BF1D10A6-C8B8-447A-AA6D-231578894E43}" dt="2021-06-09T14:16:10.159" v="1388" actId="478"/>
          <ac:spMkLst>
            <pc:docMk/>
            <pc:sldMk cId="172358132" sldId="1761"/>
            <ac:spMk id="27" creationId="{36122A01-000C-4442-9B67-380C1C284A73}"/>
          </ac:spMkLst>
        </pc:spChg>
        <pc:spChg chg="del">
          <ac:chgData name="Hamlet Markarian" userId="4926d2b407f31d77" providerId="LiveId" clId="{BF1D10A6-C8B8-447A-AA6D-231578894E43}" dt="2021-06-09T14:16:10.159" v="1388" actId="478"/>
          <ac:spMkLst>
            <pc:docMk/>
            <pc:sldMk cId="172358132" sldId="1761"/>
            <ac:spMk id="28" creationId="{A64DF146-2014-4876-B775-9941C97D0663}"/>
          </ac:spMkLst>
        </pc:spChg>
        <pc:spChg chg="mod">
          <ac:chgData name="Hamlet Markarian" userId="4926d2b407f31d77" providerId="LiveId" clId="{BF1D10A6-C8B8-447A-AA6D-231578894E43}" dt="2021-06-09T14:19:33.379" v="1416" actId="20577"/>
          <ac:spMkLst>
            <pc:docMk/>
            <pc:sldMk cId="172358132" sldId="1761"/>
            <ac:spMk id="32" creationId="{7FB8C0CA-2811-4D85-BE2D-ADA8471CE68E}"/>
          </ac:spMkLst>
        </pc:spChg>
        <pc:spChg chg="del">
          <ac:chgData name="Hamlet Markarian" userId="4926d2b407f31d77" providerId="LiveId" clId="{BF1D10A6-C8B8-447A-AA6D-231578894E43}" dt="2021-06-09T14:16:10.159" v="1388" actId="478"/>
          <ac:spMkLst>
            <pc:docMk/>
            <pc:sldMk cId="172358132" sldId="1761"/>
            <ac:spMk id="36" creationId="{79A5A9A2-AE5F-4B6C-8D6F-04D1075D9CFE}"/>
          </ac:spMkLst>
        </pc:spChg>
        <pc:spChg chg="add mod">
          <ac:chgData name="Hamlet Markarian" userId="4926d2b407f31d77" providerId="LiveId" clId="{BF1D10A6-C8B8-447A-AA6D-231578894E43}" dt="2021-06-09T14:17:30.406" v="1400" actId="554"/>
          <ac:spMkLst>
            <pc:docMk/>
            <pc:sldMk cId="172358132" sldId="1761"/>
            <ac:spMk id="37" creationId="{AEC083E2-72C5-41C3-B1F2-B21841B1DEB1}"/>
          </ac:spMkLst>
        </pc:spChg>
        <pc:spChg chg="add mod">
          <ac:chgData name="Hamlet Markarian" userId="4926d2b407f31d77" providerId="LiveId" clId="{BF1D10A6-C8B8-447A-AA6D-231578894E43}" dt="2021-06-09T14:18:51.329" v="1408"/>
          <ac:spMkLst>
            <pc:docMk/>
            <pc:sldMk cId="172358132" sldId="1761"/>
            <ac:spMk id="38" creationId="{D17E3EF8-2D11-4DB6-9FEB-B2D42BC6E6FD}"/>
          </ac:spMkLst>
        </pc:spChg>
        <pc:spChg chg="add mod">
          <ac:chgData name="Hamlet Markarian" userId="4926d2b407f31d77" providerId="LiveId" clId="{BF1D10A6-C8B8-447A-AA6D-231578894E43}" dt="2021-06-09T14:17:30.406" v="1400" actId="554"/>
          <ac:spMkLst>
            <pc:docMk/>
            <pc:sldMk cId="172358132" sldId="1761"/>
            <ac:spMk id="39" creationId="{A6DD5258-2A08-48A4-A0ED-78E5EB0AE9D2}"/>
          </ac:spMkLst>
        </pc:spChg>
        <pc:spChg chg="add mod">
          <ac:chgData name="Hamlet Markarian" userId="4926d2b407f31d77" providerId="LiveId" clId="{BF1D10A6-C8B8-447A-AA6D-231578894E43}" dt="2021-06-09T14:18:09.626" v="1404" actId="554"/>
          <ac:spMkLst>
            <pc:docMk/>
            <pc:sldMk cId="172358132" sldId="1761"/>
            <ac:spMk id="41" creationId="{9CCCC76D-D8BD-4095-AB95-3095755BCB73}"/>
          </ac:spMkLst>
        </pc:spChg>
        <pc:spChg chg="add del mod">
          <ac:chgData name="Hamlet Markarian" userId="4926d2b407f31d77" providerId="LiveId" clId="{BF1D10A6-C8B8-447A-AA6D-231578894E43}" dt="2021-06-09T14:17:26.206" v="1399" actId="478"/>
          <ac:spMkLst>
            <pc:docMk/>
            <pc:sldMk cId="172358132" sldId="1761"/>
            <ac:spMk id="42" creationId="{060F24D5-76B3-4C92-9F14-55D43B1F14A1}"/>
          </ac:spMkLst>
        </pc:spChg>
        <pc:spChg chg="add del mod">
          <ac:chgData name="Hamlet Markarian" userId="4926d2b407f31d77" providerId="LiveId" clId="{BF1D10A6-C8B8-447A-AA6D-231578894E43}" dt="2021-06-09T14:18:12.030" v="1405" actId="478"/>
          <ac:spMkLst>
            <pc:docMk/>
            <pc:sldMk cId="172358132" sldId="1761"/>
            <ac:spMk id="43" creationId="{24443394-B54B-486B-AADF-0DCDFD0AE2D6}"/>
          </ac:spMkLst>
        </pc:spChg>
        <pc:spChg chg="del">
          <ac:chgData name="Hamlet Markarian" userId="4926d2b407f31d77" providerId="LiveId" clId="{BF1D10A6-C8B8-447A-AA6D-231578894E43}" dt="2021-06-09T14:16:10.159" v="1388" actId="478"/>
          <ac:spMkLst>
            <pc:docMk/>
            <pc:sldMk cId="172358132" sldId="1761"/>
            <ac:spMk id="44" creationId="{55E8F44E-14C9-423D-8485-59E3CA01BFA8}"/>
          </ac:spMkLst>
        </pc:spChg>
        <pc:spChg chg="add mod">
          <ac:chgData name="Hamlet Markarian" userId="4926d2b407f31d77" providerId="LiveId" clId="{BF1D10A6-C8B8-447A-AA6D-231578894E43}" dt="2021-06-09T14:18:18.891" v="1406"/>
          <ac:spMkLst>
            <pc:docMk/>
            <pc:sldMk cId="172358132" sldId="1761"/>
            <ac:spMk id="45" creationId="{71C7C33B-45CB-411D-BC56-ED7FCA31804F}"/>
          </ac:spMkLst>
        </pc:spChg>
        <pc:spChg chg="del">
          <ac:chgData name="Hamlet Markarian" userId="4926d2b407f31d77" providerId="LiveId" clId="{BF1D10A6-C8B8-447A-AA6D-231578894E43}" dt="2021-06-09T14:16:10.159" v="1388" actId="478"/>
          <ac:spMkLst>
            <pc:docMk/>
            <pc:sldMk cId="172358132" sldId="1761"/>
            <ac:spMk id="50" creationId="{C653C4C6-29C5-425F-ACAA-E87F31457DBF}"/>
          </ac:spMkLst>
        </pc:spChg>
        <pc:spChg chg="del">
          <ac:chgData name="Hamlet Markarian" userId="4926d2b407f31d77" providerId="LiveId" clId="{BF1D10A6-C8B8-447A-AA6D-231578894E43}" dt="2021-06-09T14:16:10.159" v="1388" actId="478"/>
          <ac:spMkLst>
            <pc:docMk/>
            <pc:sldMk cId="172358132" sldId="1761"/>
            <ac:spMk id="61" creationId="{DDCCED27-782C-4C4E-BE17-2AF5E94DDF18}"/>
          </ac:spMkLst>
        </pc:spChg>
        <pc:spChg chg="del">
          <ac:chgData name="Hamlet Markarian" userId="4926d2b407f31d77" providerId="LiveId" clId="{BF1D10A6-C8B8-447A-AA6D-231578894E43}" dt="2021-06-09T14:16:10.159" v="1388" actId="478"/>
          <ac:spMkLst>
            <pc:docMk/>
            <pc:sldMk cId="172358132" sldId="1761"/>
            <ac:spMk id="65" creationId="{24D1948E-9A17-401E-8D92-C51F76E64768}"/>
          </ac:spMkLst>
        </pc:spChg>
        <pc:spChg chg="del">
          <ac:chgData name="Hamlet Markarian" userId="4926d2b407f31d77" providerId="LiveId" clId="{BF1D10A6-C8B8-447A-AA6D-231578894E43}" dt="2021-06-09T14:16:10.159" v="1388" actId="478"/>
          <ac:spMkLst>
            <pc:docMk/>
            <pc:sldMk cId="172358132" sldId="1761"/>
            <ac:spMk id="66" creationId="{FA82C8A9-03EC-4522-8412-964259235658}"/>
          </ac:spMkLst>
        </pc:spChg>
        <pc:spChg chg="del">
          <ac:chgData name="Hamlet Markarian" userId="4926d2b407f31d77" providerId="LiveId" clId="{BF1D10A6-C8B8-447A-AA6D-231578894E43}" dt="2021-06-09T14:16:10.159" v="1388" actId="478"/>
          <ac:spMkLst>
            <pc:docMk/>
            <pc:sldMk cId="172358132" sldId="1761"/>
            <ac:spMk id="67" creationId="{8CDF431A-E2F9-4B10-83C8-C10ABA6554DD}"/>
          </ac:spMkLst>
        </pc:spChg>
        <pc:spChg chg="del">
          <ac:chgData name="Hamlet Markarian" userId="4926d2b407f31d77" providerId="LiveId" clId="{BF1D10A6-C8B8-447A-AA6D-231578894E43}" dt="2021-06-09T14:16:10.159" v="1388" actId="478"/>
          <ac:spMkLst>
            <pc:docMk/>
            <pc:sldMk cId="172358132" sldId="1761"/>
            <ac:spMk id="68" creationId="{85634407-4570-479E-9DC1-DBB1C80D54C2}"/>
          </ac:spMkLst>
        </pc:spChg>
        <pc:spChg chg="del">
          <ac:chgData name="Hamlet Markarian" userId="4926d2b407f31d77" providerId="LiveId" clId="{BF1D10A6-C8B8-447A-AA6D-231578894E43}" dt="2021-06-09T14:16:10.159" v="1388" actId="478"/>
          <ac:spMkLst>
            <pc:docMk/>
            <pc:sldMk cId="172358132" sldId="1761"/>
            <ac:spMk id="86" creationId="{1B2897AC-ED32-4536-92F7-95AB981E6092}"/>
          </ac:spMkLst>
        </pc:spChg>
        <pc:spChg chg="del">
          <ac:chgData name="Hamlet Markarian" userId="4926d2b407f31d77" providerId="LiveId" clId="{BF1D10A6-C8B8-447A-AA6D-231578894E43}" dt="2021-06-09T14:16:10.159" v="1388" actId="478"/>
          <ac:spMkLst>
            <pc:docMk/>
            <pc:sldMk cId="172358132" sldId="1761"/>
            <ac:spMk id="87" creationId="{CE86F46E-E8D0-4468-9A3E-35B4C6E9B604}"/>
          </ac:spMkLst>
        </pc:spChg>
        <pc:spChg chg="del">
          <ac:chgData name="Hamlet Markarian" userId="4926d2b407f31d77" providerId="LiveId" clId="{BF1D10A6-C8B8-447A-AA6D-231578894E43}" dt="2021-06-09T14:16:10.159" v="1388" actId="478"/>
          <ac:spMkLst>
            <pc:docMk/>
            <pc:sldMk cId="172358132" sldId="1761"/>
            <ac:spMk id="88" creationId="{08D87998-3A33-4484-B9A4-1C2B4B07ADA4}"/>
          </ac:spMkLst>
        </pc:spChg>
        <pc:grpChg chg="del">
          <ac:chgData name="Hamlet Markarian" userId="4926d2b407f31d77" providerId="LiveId" clId="{BF1D10A6-C8B8-447A-AA6D-231578894E43}" dt="2021-06-09T14:16:12.557" v="1389" actId="478"/>
          <ac:grpSpMkLst>
            <pc:docMk/>
            <pc:sldMk cId="172358132" sldId="1761"/>
            <ac:grpSpMk id="51" creationId="{52E6AA0F-5D26-48F8-B40B-325282E3A986}"/>
          </ac:grpSpMkLst>
        </pc:grpChg>
        <pc:picChg chg="del">
          <ac:chgData name="Hamlet Markarian" userId="4926d2b407f31d77" providerId="LiveId" clId="{BF1D10A6-C8B8-447A-AA6D-231578894E43}" dt="2021-06-09T14:16:10.159" v="1388" actId="478"/>
          <ac:picMkLst>
            <pc:docMk/>
            <pc:sldMk cId="172358132" sldId="1761"/>
            <ac:picMk id="40" creationId="{9605B815-7664-4720-90A4-FD28FFEDA7C7}"/>
          </ac:picMkLst>
        </pc:picChg>
      </pc:sldChg>
      <pc:sldChg chg="addSp delSp modSp add mod ord">
        <pc:chgData name="Hamlet Markarian" userId="4926d2b407f31d77" providerId="LiveId" clId="{BF1D10A6-C8B8-447A-AA6D-231578894E43}" dt="2021-06-09T14:30:01.415" v="1454" actId="20577"/>
        <pc:sldMkLst>
          <pc:docMk/>
          <pc:sldMk cId="1041831455" sldId="1762"/>
        </pc:sldMkLst>
        <pc:spChg chg="mod">
          <ac:chgData name="Hamlet Markarian" userId="4926d2b407f31d77" providerId="LiveId" clId="{BF1D10A6-C8B8-447A-AA6D-231578894E43}" dt="2021-06-09T14:28:36.800" v="1436" actId="1076"/>
          <ac:spMkLst>
            <pc:docMk/>
            <pc:sldMk cId="1041831455" sldId="1762"/>
            <ac:spMk id="5" creationId="{BC01E833-A438-4C2A-AF28-2B402D7F80E5}"/>
          </ac:spMkLst>
        </pc:spChg>
        <pc:spChg chg="add del mod">
          <ac:chgData name="Hamlet Markarian" userId="4926d2b407f31d77" providerId="LiveId" clId="{BF1D10A6-C8B8-447A-AA6D-231578894E43}" dt="2021-06-09T14:29:06.971" v="1445"/>
          <ac:spMkLst>
            <pc:docMk/>
            <pc:sldMk cId="1041831455" sldId="1762"/>
            <ac:spMk id="6" creationId="{95994375-AE78-4BAF-8135-E2684E5D6812}"/>
          </ac:spMkLst>
        </pc:spChg>
        <pc:spChg chg="mod">
          <ac:chgData name="Hamlet Markarian" userId="4926d2b407f31d77" providerId="LiveId" clId="{BF1D10A6-C8B8-447A-AA6D-231578894E43}" dt="2021-06-09T14:27:39.362" v="1425" actId="20577"/>
          <ac:spMkLst>
            <pc:docMk/>
            <pc:sldMk cId="1041831455" sldId="1762"/>
            <ac:spMk id="32" creationId="{7FB8C0CA-2811-4D85-BE2D-ADA8471CE68E}"/>
          </ac:spMkLst>
        </pc:spChg>
        <pc:spChg chg="mod">
          <ac:chgData name="Hamlet Markarian" userId="4926d2b407f31d77" providerId="LiveId" clId="{BF1D10A6-C8B8-447A-AA6D-231578894E43}" dt="2021-06-09T14:27:46" v="1426"/>
          <ac:spMkLst>
            <pc:docMk/>
            <pc:sldMk cId="1041831455" sldId="1762"/>
            <ac:spMk id="34" creationId="{8D39D343-1129-4D71-8A90-F23E78CC0EB0}"/>
          </ac:spMkLst>
        </pc:spChg>
        <pc:spChg chg="mod">
          <ac:chgData name="Hamlet Markarian" userId="4926d2b407f31d77" providerId="LiveId" clId="{BF1D10A6-C8B8-447A-AA6D-231578894E43}" dt="2021-06-09T14:29:23.647" v="1446"/>
          <ac:spMkLst>
            <pc:docMk/>
            <pc:sldMk cId="1041831455" sldId="1762"/>
            <ac:spMk id="37" creationId="{AEC083E2-72C5-41C3-B1F2-B21841B1DEB1}"/>
          </ac:spMkLst>
        </pc:spChg>
        <pc:spChg chg="mod">
          <ac:chgData name="Hamlet Markarian" userId="4926d2b407f31d77" providerId="LiveId" clId="{BF1D10A6-C8B8-447A-AA6D-231578894E43}" dt="2021-06-09T14:30:01.415" v="1454" actId="20577"/>
          <ac:spMkLst>
            <pc:docMk/>
            <pc:sldMk cId="1041831455" sldId="1762"/>
            <ac:spMk id="38" creationId="{D17E3EF8-2D11-4DB6-9FEB-B2D42BC6E6FD}"/>
          </ac:spMkLst>
        </pc:spChg>
        <pc:spChg chg="mod">
          <ac:chgData name="Hamlet Markarian" userId="4926d2b407f31d77" providerId="LiveId" clId="{BF1D10A6-C8B8-447A-AA6D-231578894E43}" dt="2021-06-09T14:29:29.359" v="1447"/>
          <ac:spMkLst>
            <pc:docMk/>
            <pc:sldMk cId="1041831455" sldId="1762"/>
            <ac:spMk id="39" creationId="{A6DD5258-2A08-48A4-A0ED-78E5EB0AE9D2}"/>
          </ac:spMkLst>
        </pc:spChg>
        <pc:spChg chg="mod">
          <ac:chgData name="Hamlet Markarian" userId="4926d2b407f31d77" providerId="LiveId" clId="{BF1D10A6-C8B8-447A-AA6D-231578894E43}" dt="2021-06-09T14:29:43.224" v="1449"/>
          <ac:spMkLst>
            <pc:docMk/>
            <pc:sldMk cId="1041831455" sldId="1762"/>
            <ac:spMk id="41" creationId="{9CCCC76D-D8BD-4095-AB95-3095755BCB73}"/>
          </ac:spMkLst>
        </pc:spChg>
        <pc:spChg chg="mod">
          <ac:chgData name="Hamlet Markarian" userId="4926d2b407f31d77" providerId="LiveId" clId="{BF1D10A6-C8B8-447A-AA6D-231578894E43}" dt="2021-06-09T14:29:49.554" v="1453" actId="20577"/>
          <ac:spMkLst>
            <pc:docMk/>
            <pc:sldMk cId="1041831455" sldId="1762"/>
            <ac:spMk id="45" creationId="{71C7C33B-45CB-411D-BC56-ED7FCA31804F}"/>
          </ac:spMkLst>
        </pc:spChg>
        <pc:spChg chg="mod">
          <ac:chgData name="Hamlet Markarian" userId="4926d2b407f31d77" providerId="LiveId" clId="{BF1D10A6-C8B8-447A-AA6D-231578894E43}" dt="2021-06-09T14:27:52.846" v="1427"/>
          <ac:spMkLst>
            <pc:docMk/>
            <pc:sldMk cId="1041831455" sldId="1762"/>
            <ac:spMk id="57" creationId="{B79FE3FB-DDD9-4C52-A866-E3982D872286}"/>
          </ac:spMkLst>
        </pc:spChg>
        <pc:picChg chg="add del mod ord">
          <ac:chgData name="Hamlet Markarian" userId="4926d2b407f31d77" providerId="LiveId" clId="{BF1D10A6-C8B8-447A-AA6D-231578894E43}" dt="2021-06-09T14:29:06.971" v="1445"/>
          <ac:picMkLst>
            <pc:docMk/>
            <pc:sldMk cId="1041831455" sldId="1762"/>
            <ac:picMk id="4" creationId="{F2157F74-C4E4-41A8-BC52-4EAB327E2C70}"/>
          </ac:picMkLst>
        </pc:picChg>
        <pc:picChg chg="mod">
          <ac:chgData name="Hamlet Markarian" userId="4926d2b407f31d77" providerId="LiveId" clId="{BF1D10A6-C8B8-447A-AA6D-231578894E43}" dt="2021-06-09T14:29:06.971" v="1445"/>
          <ac:picMkLst>
            <pc:docMk/>
            <pc:sldMk cId="1041831455" sldId="1762"/>
            <ac:picMk id="23" creationId="{79475DEF-7764-4093-8598-71D6E1BDF2BA}"/>
          </ac:picMkLst>
        </pc:picChg>
        <pc:picChg chg="del">
          <ac:chgData name="Hamlet Markarian" userId="4926d2b407f31d77" providerId="LiveId" clId="{BF1D10A6-C8B8-447A-AA6D-231578894E43}" dt="2021-06-09T14:28:54.223" v="1440" actId="478"/>
          <ac:picMkLst>
            <pc:docMk/>
            <pc:sldMk cId="1041831455" sldId="1762"/>
            <ac:picMk id="64" creationId="{68DC3FD3-2646-4DBA-816E-BD1127FC1053}"/>
          </ac:picMkLst>
        </pc:picChg>
      </pc:sldChg>
      <pc:sldChg chg="modSp add mod">
        <pc:chgData name="Hamlet Markarian" userId="4926d2b407f31d77" providerId="LiveId" clId="{BF1D10A6-C8B8-447A-AA6D-231578894E43}" dt="2021-06-09T14:32:46.675" v="1480"/>
        <pc:sldMkLst>
          <pc:docMk/>
          <pc:sldMk cId="501549679" sldId="1763"/>
        </pc:sldMkLst>
        <pc:spChg chg="mod">
          <ac:chgData name="Hamlet Markarian" userId="4926d2b407f31d77" providerId="LiveId" clId="{BF1D10A6-C8B8-447A-AA6D-231578894E43}" dt="2021-06-09T14:32:18.054" v="1476"/>
          <ac:spMkLst>
            <pc:docMk/>
            <pc:sldMk cId="501549679" sldId="1763"/>
            <ac:spMk id="5" creationId="{BC01E833-A438-4C2A-AF28-2B402D7F80E5}"/>
          </ac:spMkLst>
        </pc:spChg>
        <pc:spChg chg="mod">
          <ac:chgData name="Hamlet Markarian" userId="4926d2b407f31d77" providerId="LiveId" clId="{BF1D10A6-C8B8-447A-AA6D-231578894E43}" dt="2021-06-09T14:32:24.723" v="1479" actId="20577"/>
          <ac:spMkLst>
            <pc:docMk/>
            <pc:sldMk cId="501549679" sldId="1763"/>
            <ac:spMk id="32" creationId="{7FB8C0CA-2811-4D85-BE2D-ADA8471CE68E}"/>
          </ac:spMkLst>
        </pc:spChg>
        <pc:spChg chg="mod">
          <ac:chgData name="Hamlet Markarian" userId="4926d2b407f31d77" providerId="LiveId" clId="{BF1D10A6-C8B8-447A-AA6D-231578894E43}" dt="2021-06-09T14:30:35.249" v="1456"/>
          <ac:spMkLst>
            <pc:docMk/>
            <pc:sldMk cId="501549679" sldId="1763"/>
            <ac:spMk id="37" creationId="{AEC083E2-72C5-41C3-B1F2-B21841B1DEB1}"/>
          </ac:spMkLst>
        </pc:spChg>
        <pc:spChg chg="mod">
          <ac:chgData name="Hamlet Markarian" userId="4926d2b407f31d77" providerId="LiveId" clId="{BF1D10A6-C8B8-447A-AA6D-231578894E43}" dt="2021-06-09T14:31:45.586" v="1474" actId="20577"/>
          <ac:spMkLst>
            <pc:docMk/>
            <pc:sldMk cId="501549679" sldId="1763"/>
            <ac:spMk id="38" creationId="{D17E3EF8-2D11-4DB6-9FEB-B2D42BC6E6FD}"/>
          </ac:spMkLst>
        </pc:spChg>
        <pc:spChg chg="mod">
          <ac:chgData name="Hamlet Markarian" userId="4926d2b407f31d77" providerId="LiveId" clId="{BF1D10A6-C8B8-447A-AA6D-231578894E43}" dt="2021-06-09T14:31:53.266" v="1475" actId="20577"/>
          <ac:spMkLst>
            <pc:docMk/>
            <pc:sldMk cId="501549679" sldId="1763"/>
            <ac:spMk id="39" creationId="{A6DD5258-2A08-48A4-A0ED-78E5EB0AE9D2}"/>
          </ac:spMkLst>
        </pc:spChg>
        <pc:spChg chg="mod">
          <ac:chgData name="Hamlet Markarian" userId="4926d2b407f31d77" providerId="LiveId" clId="{BF1D10A6-C8B8-447A-AA6D-231578894E43}" dt="2021-06-09T14:30:54.198" v="1459"/>
          <ac:spMkLst>
            <pc:docMk/>
            <pc:sldMk cId="501549679" sldId="1763"/>
            <ac:spMk id="41" creationId="{9CCCC76D-D8BD-4095-AB95-3095755BCB73}"/>
          </ac:spMkLst>
        </pc:spChg>
        <pc:spChg chg="mod">
          <ac:chgData name="Hamlet Markarian" userId="4926d2b407f31d77" providerId="LiveId" clId="{BF1D10A6-C8B8-447A-AA6D-231578894E43}" dt="2021-06-09T14:31:00.819" v="1471" actId="20577"/>
          <ac:spMkLst>
            <pc:docMk/>
            <pc:sldMk cId="501549679" sldId="1763"/>
            <ac:spMk id="45" creationId="{71C7C33B-45CB-411D-BC56-ED7FCA31804F}"/>
          </ac:spMkLst>
        </pc:spChg>
        <pc:spChg chg="mod">
          <ac:chgData name="Hamlet Markarian" userId="4926d2b407f31d77" providerId="LiveId" clId="{BF1D10A6-C8B8-447A-AA6D-231578894E43}" dt="2021-06-09T14:32:46.675" v="1480"/>
          <ac:spMkLst>
            <pc:docMk/>
            <pc:sldMk cId="501549679" sldId="1763"/>
            <ac:spMk id="57" creationId="{B79FE3FB-DDD9-4C52-A866-E3982D872286}"/>
          </ac:spMkLst>
        </pc:spChg>
      </pc:sldChg>
      <pc:sldChg chg="addSp delSp modSp add mod">
        <pc:chgData name="Hamlet Markarian" userId="4926d2b407f31d77" providerId="LiveId" clId="{BF1D10A6-C8B8-447A-AA6D-231578894E43}" dt="2021-06-09T14:35:46.114" v="1514" actId="20577"/>
        <pc:sldMkLst>
          <pc:docMk/>
          <pc:sldMk cId="3309339072" sldId="1764"/>
        </pc:sldMkLst>
        <pc:spChg chg="add del mod">
          <ac:chgData name="Hamlet Markarian" userId="4926d2b407f31d77" providerId="LiveId" clId="{BF1D10A6-C8B8-447A-AA6D-231578894E43}" dt="2021-06-09T14:34:29.956" v="1499"/>
          <ac:spMkLst>
            <pc:docMk/>
            <pc:sldMk cId="3309339072" sldId="1764"/>
            <ac:spMk id="3" creationId="{CE79118F-0A8E-46AA-82FC-019CE0026CCD}"/>
          </ac:spMkLst>
        </pc:spChg>
        <pc:spChg chg="mod">
          <ac:chgData name="Hamlet Markarian" userId="4926d2b407f31d77" providerId="LiveId" clId="{BF1D10A6-C8B8-447A-AA6D-231578894E43}" dt="2021-06-09T14:33:10.596" v="1482"/>
          <ac:spMkLst>
            <pc:docMk/>
            <pc:sldMk cId="3309339072" sldId="1764"/>
            <ac:spMk id="5" creationId="{BC01E833-A438-4C2A-AF28-2B402D7F80E5}"/>
          </ac:spMkLst>
        </pc:spChg>
        <pc:spChg chg="mod">
          <ac:chgData name="Hamlet Markarian" userId="4926d2b407f31d77" providerId="LiveId" clId="{BF1D10A6-C8B8-447A-AA6D-231578894E43}" dt="2021-06-09T14:33:15.747" v="1484" actId="20577"/>
          <ac:spMkLst>
            <pc:docMk/>
            <pc:sldMk cId="3309339072" sldId="1764"/>
            <ac:spMk id="32" creationId="{7FB8C0CA-2811-4D85-BE2D-ADA8471CE68E}"/>
          </ac:spMkLst>
        </pc:spChg>
        <pc:spChg chg="mod">
          <ac:chgData name="Hamlet Markarian" userId="4926d2b407f31d77" providerId="LiveId" clId="{BF1D10A6-C8B8-447A-AA6D-231578894E43}" dt="2021-06-09T14:33:29.829" v="1486"/>
          <ac:spMkLst>
            <pc:docMk/>
            <pc:sldMk cId="3309339072" sldId="1764"/>
            <ac:spMk id="34" creationId="{8D39D343-1129-4D71-8A90-F23E78CC0EB0}"/>
          </ac:spMkLst>
        </pc:spChg>
        <pc:spChg chg="mod">
          <ac:chgData name="Hamlet Markarian" userId="4926d2b407f31d77" providerId="LiveId" clId="{BF1D10A6-C8B8-447A-AA6D-231578894E43}" dt="2021-06-09T14:34:44.431" v="1500"/>
          <ac:spMkLst>
            <pc:docMk/>
            <pc:sldMk cId="3309339072" sldId="1764"/>
            <ac:spMk id="37" creationId="{AEC083E2-72C5-41C3-B1F2-B21841B1DEB1}"/>
          </ac:spMkLst>
        </pc:spChg>
        <pc:spChg chg="mod">
          <ac:chgData name="Hamlet Markarian" userId="4926d2b407f31d77" providerId="LiveId" clId="{BF1D10A6-C8B8-447A-AA6D-231578894E43}" dt="2021-06-09T14:35:25.301" v="1509" actId="20577"/>
          <ac:spMkLst>
            <pc:docMk/>
            <pc:sldMk cId="3309339072" sldId="1764"/>
            <ac:spMk id="38" creationId="{D17E3EF8-2D11-4DB6-9FEB-B2D42BC6E6FD}"/>
          </ac:spMkLst>
        </pc:spChg>
        <pc:spChg chg="mod">
          <ac:chgData name="Hamlet Markarian" userId="4926d2b407f31d77" providerId="LiveId" clId="{BF1D10A6-C8B8-447A-AA6D-231578894E43}" dt="2021-06-09T14:35:08.504" v="1504" actId="14100"/>
          <ac:spMkLst>
            <pc:docMk/>
            <pc:sldMk cId="3309339072" sldId="1764"/>
            <ac:spMk id="39" creationId="{A6DD5258-2A08-48A4-A0ED-78E5EB0AE9D2}"/>
          </ac:spMkLst>
        </pc:spChg>
        <pc:spChg chg="mod">
          <ac:chgData name="Hamlet Markarian" userId="4926d2b407f31d77" providerId="LiveId" clId="{BF1D10A6-C8B8-447A-AA6D-231578894E43}" dt="2021-06-09T14:35:46.114" v="1514" actId="20577"/>
          <ac:spMkLst>
            <pc:docMk/>
            <pc:sldMk cId="3309339072" sldId="1764"/>
            <ac:spMk id="41" creationId="{9CCCC76D-D8BD-4095-AB95-3095755BCB73}"/>
          </ac:spMkLst>
        </pc:spChg>
        <pc:spChg chg="mod">
          <ac:chgData name="Hamlet Markarian" userId="4926d2b407f31d77" providerId="LiveId" clId="{BF1D10A6-C8B8-447A-AA6D-231578894E43}" dt="2021-06-09T14:35:37.810" v="1513" actId="20577"/>
          <ac:spMkLst>
            <pc:docMk/>
            <pc:sldMk cId="3309339072" sldId="1764"/>
            <ac:spMk id="45" creationId="{71C7C33B-45CB-411D-BC56-ED7FCA31804F}"/>
          </ac:spMkLst>
        </pc:spChg>
        <pc:spChg chg="mod">
          <ac:chgData name="Hamlet Markarian" userId="4926d2b407f31d77" providerId="LiveId" clId="{BF1D10A6-C8B8-447A-AA6D-231578894E43}" dt="2021-06-09T14:33:37.552" v="1487"/>
          <ac:spMkLst>
            <pc:docMk/>
            <pc:sldMk cId="3309339072" sldId="1764"/>
            <ac:spMk id="57" creationId="{B79FE3FB-DDD9-4C52-A866-E3982D872286}"/>
          </ac:spMkLst>
        </pc:spChg>
        <pc:picChg chg="add del mod">
          <ac:chgData name="Hamlet Markarian" userId="4926d2b407f31d77" providerId="LiveId" clId="{BF1D10A6-C8B8-447A-AA6D-231578894E43}" dt="2021-06-09T14:34:29.956" v="1499"/>
          <ac:picMkLst>
            <pc:docMk/>
            <pc:sldMk cId="3309339072" sldId="1764"/>
            <ac:picMk id="6" creationId="{B8E7C87C-0126-4F4E-BAFE-8C82B60EFBC6}"/>
          </ac:picMkLst>
        </pc:picChg>
        <pc:picChg chg="del">
          <ac:chgData name="Hamlet Markarian" userId="4926d2b407f31d77" providerId="LiveId" clId="{BF1D10A6-C8B8-447A-AA6D-231578894E43}" dt="2021-06-09T14:33:56.063" v="1491" actId="478"/>
          <ac:picMkLst>
            <pc:docMk/>
            <pc:sldMk cId="3309339072" sldId="1764"/>
            <ac:picMk id="23" creationId="{79475DEF-7764-4093-8598-71D6E1BDF2BA}"/>
          </ac:picMkLst>
        </pc:picChg>
        <pc:picChg chg="mod">
          <ac:chgData name="Hamlet Markarian" userId="4926d2b407f31d77" providerId="LiveId" clId="{BF1D10A6-C8B8-447A-AA6D-231578894E43}" dt="2021-06-09T14:34:29.956" v="1499"/>
          <ac:picMkLst>
            <pc:docMk/>
            <pc:sldMk cId="3309339072" sldId="1764"/>
            <ac:picMk id="24" creationId="{FE37DEF0-97B0-45F8-BC00-D3BB3C71535D}"/>
          </ac:picMkLst>
        </pc:picChg>
      </pc:sldChg>
      <pc:sldChg chg="addSp delSp modSp add mod">
        <pc:chgData name="Hamlet Markarian" userId="4926d2b407f31d77" providerId="LiveId" clId="{BF1D10A6-C8B8-447A-AA6D-231578894E43}" dt="2021-06-09T14:39:10.194" v="1566" actId="403"/>
        <pc:sldMkLst>
          <pc:docMk/>
          <pc:sldMk cId="318379277" sldId="1765"/>
        </pc:sldMkLst>
        <pc:spChg chg="mod">
          <ac:chgData name="Hamlet Markarian" userId="4926d2b407f31d77" providerId="LiveId" clId="{BF1D10A6-C8B8-447A-AA6D-231578894E43}" dt="2021-06-09T14:36:58.924" v="1518"/>
          <ac:spMkLst>
            <pc:docMk/>
            <pc:sldMk cId="318379277" sldId="1765"/>
            <ac:spMk id="5" creationId="{BC01E833-A438-4C2A-AF28-2B402D7F80E5}"/>
          </ac:spMkLst>
        </pc:spChg>
        <pc:spChg chg="add mod">
          <ac:chgData name="Hamlet Markarian" userId="4926d2b407f31d77" providerId="LiveId" clId="{BF1D10A6-C8B8-447A-AA6D-231578894E43}" dt="2021-06-09T14:37:15.417" v="1521"/>
          <ac:spMkLst>
            <pc:docMk/>
            <pc:sldMk cId="318379277" sldId="1765"/>
            <ac:spMk id="23" creationId="{ED4B3350-E9B2-4127-AC2A-1040C418940D}"/>
          </ac:spMkLst>
        </pc:spChg>
        <pc:spChg chg="add mod">
          <ac:chgData name="Hamlet Markarian" userId="4926d2b407f31d77" providerId="LiveId" clId="{BF1D10A6-C8B8-447A-AA6D-231578894E43}" dt="2021-06-09T14:36:52.648" v="1517"/>
          <ac:spMkLst>
            <pc:docMk/>
            <pc:sldMk cId="318379277" sldId="1765"/>
            <ac:spMk id="26" creationId="{B33645E0-F0AD-4BF7-82F6-35ECA7FC8212}"/>
          </ac:spMkLst>
        </pc:spChg>
        <pc:spChg chg="add mod">
          <ac:chgData name="Hamlet Markarian" userId="4926d2b407f31d77" providerId="LiveId" clId="{BF1D10A6-C8B8-447A-AA6D-231578894E43}" dt="2021-06-09T14:38:53.564" v="1560" actId="1076"/>
          <ac:spMkLst>
            <pc:docMk/>
            <pc:sldMk cId="318379277" sldId="1765"/>
            <ac:spMk id="28" creationId="{34277770-686D-4BB4-90AB-16290DC20D8F}"/>
          </ac:spMkLst>
        </pc:spChg>
        <pc:spChg chg="add mod">
          <ac:chgData name="Hamlet Markarian" userId="4926d2b407f31d77" providerId="LiveId" clId="{BF1D10A6-C8B8-447A-AA6D-231578894E43}" dt="2021-06-09T14:38:53.564" v="1560" actId="1076"/>
          <ac:spMkLst>
            <pc:docMk/>
            <pc:sldMk cId="318379277" sldId="1765"/>
            <ac:spMk id="30" creationId="{A63C0683-CC9B-43DD-82E8-0D135A33EBC2}"/>
          </ac:spMkLst>
        </pc:spChg>
        <pc:spChg chg="add mod">
          <ac:chgData name="Hamlet Markarian" userId="4926d2b407f31d77" providerId="LiveId" clId="{BF1D10A6-C8B8-447A-AA6D-231578894E43}" dt="2021-06-09T14:38:56.827" v="1561" actId="1076"/>
          <ac:spMkLst>
            <pc:docMk/>
            <pc:sldMk cId="318379277" sldId="1765"/>
            <ac:spMk id="31" creationId="{145CFA2D-DB10-4E6A-858D-3A76801A60DE}"/>
          </ac:spMkLst>
        </pc:spChg>
        <pc:spChg chg="mod">
          <ac:chgData name="Hamlet Markarian" userId="4926d2b407f31d77" providerId="LiveId" clId="{BF1D10A6-C8B8-447A-AA6D-231578894E43}" dt="2021-06-09T14:37:04.291" v="1520" actId="20577"/>
          <ac:spMkLst>
            <pc:docMk/>
            <pc:sldMk cId="318379277" sldId="1765"/>
            <ac:spMk id="32" creationId="{7FB8C0CA-2811-4D85-BE2D-ADA8471CE68E}"/>
          </ac:spMkLst>
        </pc:spChg>
        <pc:spChg chg="add mod">
          <ac:chgData name="Hamlet Markarian" userId="4926d2b407f31d77" providerId="LiveId" clId="{BF1D10A6-C8B8-447A-AA6D-231578894E43}" dt="2021-06-09T14:38:56.827" v="1561" actId="1076"/>
          <ac:spMkLst>
            <pc:docMk/>
            <pc:sldMk cId="318379277" sldId="1765"/>
            <ac:spMk id="33" creationId="{BA1280B6-F25C-49FE-B3A4-DDB470880E55}"/>
          </ac:spMkLst>
        </pc:spChg>
        <pc:spChg chg="del">
          <ac:chgData name="Hamlet Markarian" userId="4926d2b407f31d77" providerId="LiveId" clId="{BF1D10A6-C8B8-447A-AA6D-231578894E43}" dt="2021-06-09T14:36:52.272" v="1516" actId="478"/>
          <ac:spMkLst>
            <pc:docMk/>
            <pc:sldMk cId="318379277" sldId="1765"/>
            <ac:spMk id="34" creationId="{8D39D343-1129-4D71-8A90-F23E78CC0EB0}"/>
          </ac:spMkLst>
        </pc:spChg>
        <pc:spChg chg="mod">
          <ac:chgData name="Hamlet Markarian" userId="4926d2b407f31d77" providerId="LiveId" clId="{BF1D10A6-C8B8-447A-AA6D-231578894E43}" dt="2021-06-09T14:37:27.874" v="1524" actId="20577"/>
          <ac:spMkLst>
            <pc:docMk/>
            <pc:sldMk cId="318379277" sldId="1765"/>
            <ac:spMk id="37" creationId="{AEC083E2-72C5-41C3-B1F2-B21841B1DEB1}"/>
          </ac:spMkLst>
        </pc:spChg>
        <pc:spChg chg="mod">
          <ac:chgData name="Hamlet Markarian" userId="4926d2b407f31d77" providerId="LiveId" clId="{BF1D10A6-C8B8-447A-AA6D-231578894E43}" dt="2021-06-09T14:37:35.441" v="1526" actId="6549"/>
          <ac:spMkLst>
            <pc:docMk/>
            <pc:sldMk cId="318379277" sldId="1765"/>
            <ac:spMk id="38" creationId="{D17E3EF8-2D11-4DB6-9FEB-B2D42BC6E6FD}"/>
          </ac:spMkLst>
        </pc:spChg>
        <pc:spChg chg="mod">
          <ac:chgData name="Hamlet Markarian" userId="4926d2b407f31d77" providerId="LiveId" clId="{BF1D10A6-C8B8-447A-AA6D-231578894E43}" dt="2021-06-09T14:39:10.194" v="1566" actId="403"/>
          <ac:spMkLst>
            <pc:docMk/>
            <pc:sldMk cId="318379277" sldId="1765"/>
            <ac:spMk id="39" creationId="{A6DD5258-2A08-48A4-A0ED-78E5EB0AE9D2}"/>
          </ac:spMkLst>
        </pc:spChg>
        <pc:spChg chg="mod">
          <ac:chgData name="Hamlet Markarian" userId="4926d2b407f31d77" providerId="LiveId" clId="{BF1D10A6-C8B8-447A-AA6D-231578894E43}" dt="2021-06-09T14:38:09.328" v="1539" actId="6549"/>
          <ac:spMkLst>
            <pc:docMk/>
            <pc:sldMk cId="318379277" sldId="1765"/>
            <ac:spMk id="41" creationId="{9CCCC76D-D8BD-4095-AB95-3095755BCB73}"/>
          </ac:spMkLst>
        </pc:spChg>
        <pc:spChg chg="mod">
          <ac:chgData name="Hamlet Markarian" userId="4926d2b407f31d77" providerId="LiveId" clId="{BF1D10A6-C8B8-447A-AA6D-231578894E43}" dt="2021-06-09T14:38:00.356" v="1537" actId="20577"/>
          <ac:spMkLst>
            <pc:docMk/>
            <pc:sldMk cId="318379277" sldId="1765"/>
            <ac:spMk id="45" creationId="{71C7C33B-45CB-411D-BC56-ED7FCA31804F}"/>
          </ac:spMkLst>
        </pc:spChg>
        <pc:spChg chg="del">
          <ac:chgData name="Hamlet Markarian" userId="4926d2b407f31d77" providerId="LiveId" clId="{BF1D10A6-C8B8-447A-AA6D-231578894E43}" dt="2021-06-09T14:36:52.272" v="1516" actId="478"/>
          <ac:spMkLst>
            <pc:docMk/>
            <pc:sldMk cId="318379277" sldId="1765"/>
            <ac:spMk id="57" creationId="{B79FE3FB-DDD9-4C52-A866-E3982D872286}"/>
          </ac:spMkLst>
        </pc:spChg>
        <pc:picChg chg="del">
          <ac:chgData name="Hamlet Markarian" userId="4926d2b407f31d77" providerId="LiveId" clId="{BF1D10A6-C8B8-447A-AA6D-231578894E43}" dt="2021-06-09T14:36:52.272" v="1516" actId="478"/>
          <ac:picMkLst>
            <pc:docMk/>
            <pc:sldMk cId="318379277" sldId="1765"/>
            <ac:picMk id="24" creationId="{FE37DEF0-97B0-45F8-BC00-D3BB3C71535D}"/>
          </ac:picMkLst>
        </pc:picChg>
        <pc:picChg chg="add mod">
          <ac:chgData name="Hamlet Markarian" userId="4926d2b407f31d77" providerId="LiveId" clId="{BF1D10A6-C8B8-447A-AA6D-231578894E43}" dt="2021-06-09T14:36:52.648" v="1517"/>
          <ac:picMkLst>
            <pc:docMk/>
            <pc:sldMk cId="318379277" sldId="1765"/>
            <ac:picMk id="25" creationId="{C90D39C7-CCF8-41D5-8896-5E6DAA2157A0}"/>
          </ac:picMkLst>
        </pc:picChg>
        <pc:picChg chg="add mod">
          <ac:chgData name="Hamlet Markarian" userId="4926d2b407f31d77" providerId="LiveId" clId="{BF1D10A6-C8B8-447A-AA6D-231578894E43}" dt="2021-06-09T14:36:52.648" v="1517"/>
          <ac:picMkLst>
            <pc:docMk/>
            <pc:sldMk cId="318379277" sldId="1765"/>
            <ac:picMk id="27" creationId="{1F53E898-E919-461A-A6EF-3EB3D56BD97B}"/>
          </ac:picMkLst>
        </pc:picChg>
        <pc:picChg chg="del">
          <ac:chgData name="Hamlet Markarian" userId="4926d2b407f31d77" providerId="LiveId" clId="{BF1D10A6-C8B8-447A-AA6D-231578894E43}" dt="2021-06-09T14:36:52.272" v="1516" actId="478"/>
          <ac:picMkLst>
            <pc:docMk/>
            <pc:sldMk cId="318379277" sldId="1765"/>
            <ac:picMk id="59" creationId="{B9526696-E983-4EDA-8A8C-E710C71CB59C}"/>
          </ac:picMkLst>
        </pc:picChg>
      </pc:sldChg>
      <pc:sldChg chg="delSp modSp add mod">
        <pc:chgData name="Hamlet Markarian" userId="4926d2b407f31d77" providerId="LiveId" clId="{BF1D10A6-C8B8-447A-AA6D-231578894E43}" dt="2021-06-09T14:41:31.740" v="1596" actId="1076"/>
        <pc:sldMkLst>
          <pc:docMk/>
          <pc:sldMk cId="588756260" sldId="1766"/>
        </pc:sldMkLst>
        <pc:spChg chg="mod">
          <ac:chgData name="Hamlet Markarian" userId="4926d2b407f31d77" providerId="LiveId" clId="{BF1D10A6-C8B8-447A-AA6D-231578894E43}" dt="2021-06-09T14:39:31.380" v="1568"/>
          <ac:spMkLst>
            <pc:docMk/>
            <pc:sldMk cId="588756260" sldId="1766"/>
            <ac:spMk id="5" creationId="{BC01E833-A438-4C2A-AF28-2B402D7F80E5}"/>
          </ac:spMkLst>
        </pc:spChg>
        <pc:spChg chg="del">
          <ac:chgData name="Hamlet Markarian" userId="4926d2b407f31d77" providerId="LiveId" clId="{BF1D10A6-C8B8-447A-AA6D-231578894E43}" dt="2021-06-09T14:40:37.183" v="1584" actId="478"/>
          <ac:spMkLst>
            <pc:docMk/>
            <pc:sldMk cId="588756260" sldId="1766"/>
            <ac:spMk id="28" creationId="{34277770-686D-4BB4-90AB-16290DC20D8F}"/>
          </ac:spMkLst>
        </pc:spChg>
        <pc:spChg chg="del">
          <ac:chgData name="Hamlet Markarian" userId="4926d2b407f31d77" providerId="LiveId" clId="{BF1D10A6-C8B8-447A-AA6D-231578894E43}" dt="2021-06-09T14:40:37.183" v="1584" actId="478"/>
          <ac:spMkLst>
            <pc:docMk/>
            <pc:sldMk cId="588756260" sldId="1766"/>
            <ac:spMk id="30" creationId="{A63C0683-CC9B-43DD-82E8-0D135A33EBC2}"/>
          </ac:spMkLst>
        </pc:spChg>
        <pc:spChg chg="del">
          <ac:chgData name="Hamlet Markarian" userId="4926d2b407f31d77" providerId="LiveId" clId="{BF1D10A6-C8B8-447A-AA6D-231578894E43}" dt="2021-06-09T14:40:37.183" v="1584" actId="478"/>
          <ac:spMkLst>
            <pc:docMk/>
            <pc:sldMk cId="588756260" sldId="1766"/>
            <ac:spMk id="31" creationId="{145CFA2D-DB10-4E6A-858D-3A76801A60DE}"/>
          </ac:spMkLst>
        </pc:spChg>
        <pc:spChg chg="mod">
          <ac:chgData name="Hamlet Markarian" userId="4926d2b407f31d77" providerId="LiveId" clId="{BF1D10A6-C8B8-447A-AA6D-231578894E43}" dt="2021-06-09T14:39:42.563" v="1572" actId="20577"/>
          <ac:spMkLst>
            <pc:docMk/>
            <pc:sldMk cId="588756260" sldId="1766"/>
            <ac:spMk id="32" creationId="{7FB8C0CA-2811-4D85-BE2D-ADA8471CE68E}"/>
          </ac:spMkLst>
        </pc:spChg>
        <pc:spChg chg="del">
          <ac:chgData name="Hamlet Markarian" userId="4926d2b407f31d77" providerId="LiveId" clId="{BF1D10A6-C8B8-447A-AA6D-231578894E43}" dt="2021-06-09T14:40:37.183" v="1584" actId="478"/>
          <ac:spMkLst>
            <pc:docMk/>
            <pc:sldMk cId="588756260" sldId="1766"/>
            <ac:spMk id="33" creationId="{BA1280B6-F25C-49FE-B3A4-DDB470880E55}"/>
          </ac:spMkLst>
        </pc:spChg>
        <pc:spChg chg="mod">
          <ac:chgData name="Hamlet Markarian" userId="4926d2b407f31d77" providerId="LiveId" clId="{BF1D10A6-C8B8-447A-AA6D-231578894E43}" dt="2021-06-09T14:39:54.407" v="1573"/>
          <ac:spMkLst>
            <pc:docMk/>
            <pc:sldMk cId="588756260" sldId="1766"/>
            <ac:spMk id="37" creationId="{AEC083E2-72C5-41C3-B1F2-B21841B1DEB1}"/>
          </ac:spMkLst>
        </pc:spChg>
        <pc:spChg chg="mod">
          <ac:chgData name="Hamlet Markarian" userId="4926d2b407f31d77" providerId="LiveId" clId="{BF1D10A6-C8B8-447A-AA6D-231578894E43}" dt="2021-06-09T14:40:10.012" v="1579" actId="404"/>
          <ac:spMkLst>
            <pc:docMk/>
            <pc:sldMk cId="588756260" sldId="1766"/>
            <ac:spMk id="38" creationId="{D17E3EF8-2D11-4DB6-9FEB-B2D42BC6E6FD}"/>
          </ac:spMkLst>
        </pc:spChg>
        <pc:spChg chg="mod">
          <ac:chgData name="Hamlet Markarian" userId="4926d2b407f31d77" providerId="LiveId" clId="{BF1D10A6-C8B8-447A-AA6D-231578894E43}" dt="2021-06-09T14:40:28.488" v="1583" actId="404"/>
          <ac:spMkLst>
            <pc:docMk/>
            <pc:sldMk cId="588756260" sldId="1766"/>
            <ac:spMk id="39" creationId="{A6DD5258-2A08-48A4-A0ED-78E5EB0AE9D2}"/>
          </ac:spMkLst>
        </pc:spChg>
        <pc:spChg chg="mod">
          <ac:chgData name="Hamlet Markarian" userId="4926d2b407f31d77" providerId="LiveId" clId="{BF1D10A6-C8B8-447A-AA6D-231578894E43}" dt="2021-06-09T14:41:31.740" v="1596" actId="1076"/>
          <ac:spMkLst>
            <pc:docMk/>
            <pc:sldMk cId="588756260" sldId="1766"/>
            <ac:spMk id="41" creationId="{9CCCC76D-D8BD-4095-AB95-3095755BCB73}"/>
          </ac:spMkLst>
        </pc:spChg>
        <pc:spChg chg="mod">
          <ac:chgData name="Hamlet Markarian" userId="4926d2b407f31d77" providerId="LiveId" clId="{BF1D10A6-C8B8-447A-AA6D-231578894E43}" dt="2021-06-09T14:41:10.195" v="1593" actId="20577"/>
          <ac:spMkLst>
            <pc:docMk/>
            <pc:sldMk cId="588756260" sldId="1766"/>
            <ac:spMk id="45" creationId="{71C7C33B-45CB-411D-BC56-ED7FCA31804F}"/>
          </ac:spMkLst>
        </pc:spChg>
      </pc:sldChg>
      <pc:sldChg chg="addSp delSp modSp add mod ord">
        <pc:chgData name="Hamlet Markarian" userId="4926d2b407f31d77" providerId="LiveId" clId="{BF1D10A6-C8B8-447A-AA6D-231578894E43}" dt="2021-06-09T14:43:05.882" v="1609" actId="207"/>
        <pc:sldMkLst>
          <pc:docMk/>
          <pc:sldMk cId="2839251082" sldId="1767"/>
        </pc:sldMkLst>
        <pc:spChg chg="mod">
          <ac:chgData name="Hamlet Markarian" userId="4926d2b407f31d77" providerId="LiveId" clId="{BF1D10A6-C8B8-447A-AA6D-231578894E43}" dt="2021-06-09T14:42:24.223" v="1602" actId="113"/>
          <ac:spMkLst>
            <pc:docMk/>
            <pc:sldMk cId="2839251082" sldId="1767"/>
            <ac:spMk id="5" creationId="{BC01E833-A438-4C2A-AF28-2B402D7F80E5}"/>
          </ac:spMkLst>
        </pc:spChg>
        <pc:spChg chg="mod">
          <ac:chgData name="Hamlet Markarian" userId="4926d2b407f31d77" providerId="LiveId" clId="{BF1D10A6-C8B8-447A-AA6D-231578894E43}" dt="2021-06-09T14:42:28.979" v="1604" actId="20577"/>
          <ac:spMkLst>
            <pc:docMk/>
            <pc:sldMk cId="2839251082" sldId="1767"/>
            <ac:spMk id="32" creationId="{7FB8C0CA-2811-4D85-BE2D-ADA8471CE68E}"/>
          </ac:spMkLst>
        </pc:spChg>
        <pc:spChg chg="mod">
          <ac:chgData name="Hamlet Markarian" userId="4926d2b407f31d77" providerId="LiveId" clId="{BF1D10A6-C8B8-447A-AA6D-231578894E43}" dt="2021-06-09T14:42:37.064" v="1605"/>
          <ac:spMkLst>
            <pc:docMk/>
            <pc:sldMk cId="2839251082" sldId="1767"/>
            <ac:spMk id="57" creationId="{B79FE3FB-DDD9-4C52-A866-E3982D872286}"/>
          </ac:spMkLst>
        </pc:spChg>
        <pc:spChg chg="add mod ord">
          <ac:chgData name="Hamlet Markarian" userId="4926d2b407f31d77" providerId="LiveId" clId="{BF1D10A6-C8B8-447A-AA6D-231578894E43}" dt="2021-06-09T14:43:05.882" v="1609" actId="207"/>
          <ac:spMkLst>
            <pc:docMk/>
            <pc:sldMk cId="2839251082" sldId="1767"/>
            <ac:spMk id="61" creationId="{BA7AA0EB-EF20-4B06-A381-144C47C91E7C}"/>
          </ac:spMkLst>
        </pc:spChg>
        <pc:spChg chg="add mod ord">
          <ac:chgData name="Hamlet Markarian" userId="4926d2b407f31d77" providerId="LiveId" clId="{BF1D10A6-C8B8-447A-AA6D-231578894E43}" dt="2021-06-09T14:42:55.665" v="1607" actId="167"/>
          <ac:spMkLst>
            <pc:docMk/>
            <pc:sldMk cId="2839251082" sldId="1767"/>
            <ac:spMk id="62" creationId="{429DCBAC-3672-43B0-B340-2200DF656A3F}"/>
          </ac:spMkLst>
        </pc:spChg>
        <pc:spChg chg="add mod ord">
          <ac:chgData name="Hamlet Markarian" userId="4926d2b407f31d77" providerId="LiveId" clId="{BF1D10A6-C8B8-447A-AA6D-231578894E43}" dt="2021-06-09T14:42:55.665" v="1607" actId="167"/>
          <ac:spMkLst>
            <pc:docMk/>
            <pc:sldMk cId="2839251082" sldId="1767"/>
            <ac:spMk id="64" creationId="{CB8540A4-2EAB-480C-984A-6A12359D0866}"/>
          </ac:spMkLst>
        </pc:spChg>
        <pc:spChg chg="add mod ord">
          <ac:chgData name="Hamlet Markarian" userId="4926d2b407f31d77" providerId="LiveId" clId="{BF1D10A6-C8B8-447A-AA6D-231578894E43}" dt="2021-06-09T14:42:55.665" v="1607" actId="167"/>
          <ac:spMkLst>
            <pc:docMk/>
            <pc:sldMk cId="2839251082" sldId="1767"/>
            <ac:spMk id="65" creationId="{F4F70D46-0E4A-4840-B728-FDCC28C888F1}"/>
          </ac:spMkLst>
        </pc:spChg>
        <pc:spChg chg="add mod ord">
          <ac:chgData name="Hamlet Markarian" userId="4926d2b407f31d77" providerId="LiveId" clId="{BF1D10A6-C8B8-447A-AA6D-231578894E43}" dt="2021-06-09T14:42:55.665" v="1607" actId="167"/>
          <ac:spMkLst>
            <pc:docMk/>
            <pc:sldMk cId="2839251082" sldId="1767"/>
            <ac:spMk id="66" creationId="{0C8AB361-F352-4CB0-9474-C6D067AF9E36}"/>
          </ac:spMkLst>
        </pc:spChg>
        <pc:spChg chg="add mod ord">
          <ac:chgData name="Hamlet Markarian" userId="4926d2b407f31d77" providerId="LiveId" clId="{BF1D10A6-C8B8-447A-AA6D-231578894E43}" dt="2021-06-09T14:42:55.665" v="1607" actId="167"/>
          <ac:spMkLst>
            <pc:docMk/>
            <pc:sldMk cId="2839251082" sldId="1767"/>
            <ac:spMk id="67" creationId="{F7B750DF-1626-4AF4-B05A-D1EF225C491B}"/>
          </ac:spMkLst>
        </pc:spChg>
        <pc:spChg chg="mod">
          <ac:chgData name="Hamlet Markarian" userId="4926d2b407f31d77" providerId="LiveId" clId="{BF1D10A6-C8B8-447A-AA6D-231578894E43}" dt="2021-06-09T14:42:53.157" v="1606"/>
          <ac:spMkLst>
            <pc:docMk/>
            <pc:sldMk cId="2839251082" sldId="1767"/>
            <ac:spMk id="69" creationId="{A9E1B741-A9E9-4468-AB79-797DDF25B48E}"/>
          </ac:spMkLst>
        </pc:spChg>
        <pc:spChg chg="add mod ord">
          <ac:chgData name="Hamlet Markarian" userId="4926d2b407f31d77" providerId="LiveId" clId="{BF1D10A6-C8B8-447A-AA6D-231578894E43}" dt="2021-06-09T14:42:55.665" v="1607" actId="167"/>
          <ac:spMkLst>
            <pc:docMk/>
            <pc:sldMk cId="2839251082" sldId="1767"/>
            <ac:spMk id="71" creationId="{F894D2B8-4088-4B3D-8871-24615171A811}"/>
          </ac:spMkLst>
        </pc:spChg>
        <pc:spChg chg="add mod ord">
          <ac:chgData name="Hamlet Markarian" userId="4926d2b407f31d77" providerId="LiveId" clId="{BF1D10A6-C8B8-447A-AA6D-231578894E43}" dt="2021-06-09T14:42:55.665" v="1607" actId="167"/>
          <ac:spMkLst>
            <pc:docMk/>
            <pc:sldMk cId="2839251082" sldId="1767"/>
            <ac:spMk id="72" creationId="{5216A086-2339-4343-AC3F-36CADED62280}"/>
          </ac:spMkLst>
        </pc:spChg>
        <pc:spChg chg="add mod ord">
          <ac:chgData name="Hamlet Markarian" userId="4926d2b407f31d77" providerId="LiveId" clId="{BF1D10A6-C8B8-447A-AA6D-231578894E43}" dt="2021-06-09T14:42:55.665" v="1607" actId="167"/>
          <ac:spMkLst>
            <pc:docMk/>
            <pc:sldMk cId="2839251082" sldId="1767"/>
            <ac:spMk id="74" creationId="{A6FFA22B-4DA8-46D2-BBAE-D52685537438}"/>
          </ac:spMkLst>
        </pc:spChg>
        <pc:spChg chg="mod">
          <ac:chgData name="Hamlet Markarian" userId="4926d2b407f31d77" providerId="LiveId" clId="{BF1D10A6-C8B8-447A-AA6D-231578894E43}" dt="2021-06-09T14:42:53.157" v="1606"/>
          <ac:spMkLst>
            <pc:docMk/>
            <pc:sldMk cId="2839251082" sldId="1767"/>
            <ac:spMk id="76" creationId="{D299BC13-4739-43DF-9D5E-1363BA466F5B}"/>
          </ac:spMkLst>
        </pc:spChg>
        <pc:spChg chg="add mod ord">
          <ac:chgData name="Hamlet Markarian" userId="4926d2b407f31d77" providerId="LiveId" clId="{BF1D10A6-C8B8-447A-AA6D-231578894E43}" dt="2021-06-09T14:42:55.665" v="1607" actId="167"/>
          <ac:spMkLst>
            <pc:docMk/>
            <pc:sldMk cId="2839251082" sldId="1767"/>
            <ac:spMk id="78" creationId="{CBC5D60D-F2AD-43F3-885C-80A642C20161}"/>
          </ac:spMkLst>
        </pc:spChg>
        <pc:spChg chg="add mod ord">
          <ac:chgData name="Hamlet Markarian" userId="4926d2b407f31d77" providerId="LiveId" clId="{BF1D10A6-C8B8-447A-AA6D-231578894E43}" dt="2021-06-09T14:42:55.665" v="1607" actId="167"/>
          <ac:spMkLst>
            <pc:docMk/>
            <pc:sldMk cId="2839251082" sldId="1767"/>
            <ac:spMk id="79" creationId="{28A1CD17-5343-44B8-88D4-5AE72CEE91AA}"/>
          </ac:spMkLst>
        </pc:spChg>
        <pc:spChg chg="add mod ord">
          <ac:chgData name="Hamlet Markarian" userId="4926d2b407f31d77" providerId="LiveId" clId="{BF1D10A6-C8B8-447A-AA6D-231578894E43}" dt="2021-06-09T14:42:55.665" v="1607" actId="167"/>
          <ac:spMkLst>
            <pc:docMk/>
            <pc:sldMk cId="2839251082" sldId="1767"/>
            <ac:spMk id="80" creationId="{77EE995C-EFFD-4827-8BD0-0D5967485759}"/>
          </ac:spMkLst>
        </pc:spChg>
        <pc:spChg chg="add mod ord">
          <ac:chgData name="Hamlet Markarian" userId="4926d2b407f31d77" providerId="LiveId" clId="{BF1D10A6-C8B8-447A-AA6D-231578894E43}" dt="2021-06-09T14:42:55.665" v="1607" actId="167"/>
          <ac:spMkLst>
            <pc:docMk/>
            <pc:sldMk cId="2839251082" sldId="1767"/>
            <ac:spMk id="81" creationId="{61F32A87-66E3-4F1D-9564-71FEC37F1082}"/>
          </ac:spMkLst>
        </pc:spChg>
        <pc:spChg chg="add mod ord">
          <ac:chgData name="Hamlet Markarian" userId="4926d2b407f31d77" providerId="LiveId" clId="{BF1D10A6-C8B8-447A-AA6D-231578894E43}" dt="2021-06-09T14:42:55.665" v="1607" actId="167"/>
          <ac:spMkLst>
            <pc:docMk/>
            <pc:sldMk cId="2839251082" sldId="1767"/>
            <ac:spMk id="82" creationId="{6CE3AF0B-2022-45DB-890D-2D262E43F576}"/>
          </ac:spMkLst>
        </pc:spChg>
        <pc:spChg chg="add mod ord">
          <ac:chgData name="Hamlet Markarian" userId="4926d2b407f31d77" providerId="LiveId" clId="{BF1D10A6-C8B8-447A-AA6D-231578894E43}" dt="2021-06-09T14:42:55.665" v="1607" actId="167"/>
          <ac:spMkLst>
            <pc:docMk/>
            <pc:sldMk cId="2839251082" sldId="1767"/>
            <ac:spMk id="83" creationId="{62BF43C3-ABC2-4562-AA97-B2CED2DEADDD}"/>
          </ac:spMkLst>
        </pc:spChg>
        <pc:spChg chg="add mod ord">
          <ac:chgData name="Hamlet Markarian" userId="4926d2b407f31d77" providerId="LiveId" clId="{BF1D10A6-C8B8-447A-AA6D-231578894E43}" dt="2021-06-09T14:42:55.665" v="1607" actId="167"/>
          <ac:spMkLst>
            <pc:docMk/>
            <pc:sldMk cId="2839251082" sldId="1767"/>
            <ac:spMk id="84" creationId="{DD69CB5C-BED0-4EEF-848B-528BB77E5282}"/>
          </ac:spMkLst>
        </pc:spChg>
        <pc:spChg chg="add mod ord">
          <ac:chgData name="Hamlet Markarian" userId="4926d2b407f31d77" providerId="LiveId" clId="{BF1D10A6-C8B8-447A-AA6D-231578894E43}" dt="2021-06-09T14:42:55.665" v="1607" actId="167"/>
          <ac:spMkLst>
            <pc:docMk/>
            <pc:sldMk cId="2839251082" sldId="1767"/>
            <ac:spMk id="85" creationId="{5630560B-0150-4AA0-BBB6-761F5BC0651A}"/>
          </ac:spMkLst>
        </pc:spChg>
        <pc:spChg chg="add mod ord">
          <ac:chgData name="Hamlet Markarian" userId="4926d2b407f31d77" providerId="LiveId" clId="{BF1D10A6-C8B8-447A-AA6D-231578894E43}" dt="2021-06-09T14:42:55.665" v="1607" actId="167"/>
          <ac:spMkLst>
            <pc:docMk/>
            <pc:sldMk cId="2839251082" sldId="1767"/>
            <ac:spMk id="87" creationId="{AA33628A-61C1-4D9D-8EA3-8456F3C32C77}"/>
          </ac:spMkLst>
        </pc:spChg>
        <pc:spChg chg="add mod ord">
          <ac:chgData name="Hamlet Markarian" userId="4926d2b407f31d77" providerId="LiveId" clId="{BF1D10A6-C8B8-447A-AA6D-231578894E43}" dt="2021-06-09T14:42:55.665" v="1607" actId="167"/>
          <ac:spMkLst>
            <pc:docMk/>
            <pc:sldMk cId="2839251082" sldId="1767"/>
            <ac:spMk id="89" creationId="{6A378885-5F73-47D9-A1AF-4E4B23859C50}"/>
          </ac:spMkLst>
        </pc:spChg>
        <pc:spChg chg="add mod ord">
          <ac:chgData name="Hamlet Markarian" userId="4926d2b407f31d77" providerId="LiveId" clId="{BF1D10A6-C8B8-447A-AA6D-231578894E43}" dt="2021-06-09T14:42:55.665" v="1607" actId="167"/>
          <ac:spMkLst>
            <pc:docMk/>
            <pc:sldMk cId="2839251082" sldId="1767"/>
            <ac:spMk id="91" creationId="{FBB5DAED-04E5-4557-B9F6-B580036E9811}"/>
          </ac:spMkLst>
        </pc:spChg>
        <pc:spChg chg="del">
          <ac:chgData name="Hamlet Markarian" userId="4926d2b407f31d77" providerId="LiveId" clId="{BF1D10A6-C8B8-447A-AA6D-231578894E43}" dt="2021-06-09T14:42:15.521" v="1600" actId="478"/>
          <ac:spMkLst>
            <pc:docMk/>
            <pc:sldMk cId="2839251082" sldId="1767"/>
            <ac:spMk id="193" creationId="{7C944722-A0CA-4129-B968-C06D75CC0E6A}"/>
          </ac:spMkLst>
        </pc:spChg>
        <pc:spChg chg="del">
          <ac:chgData name="Hamlet Markarian" userId="4926d2b407f31d77" providerId="LiveId" clId="{BF1D10A6-C8B8-447A-AA6D-231578894E43}" dt="2021-06-09T14:42:15.521" v="1600" actId="478"/>
          <ac:spMkLst>
            <pc:docMk/>
            <pc:sldMk cId="2839251082" sldId="1767"/>
            <ac:spMk id="194" creationId="{474AC9F5-0429-4843-ACB3-6B37A1601FCD}"/>
          </ac:spMkLst>
        </pc:spChg>
        <pc:spChg chg="del">
          <ac:chgData name="Hamlet Markarian" userId="4926d2b407f31d77" providerId="LiveId" clId="{BF1D10A6-C8B8-447A-AA6D-231578894E43}" dt="2021-06-09T14:42:15.521" v="1600" actId="478"/>
          <ac:spMkLst>
            <pc:docMk/>
            <pc:sldMk cId="2839251082" sldId="1767"/>
            <ac:spMk id="195" creationId="{38039757-A2CD-4140-A139-D1FC57D6DC5E}"/>
          </ac:spMkLst>
        </pc:spChg>
        <pc:spChg chg="del">
          <ac:chgData name="Hamlet Markarian" userId="4926d2b407f31d77" providerId="LiveId" clId="{BF1D10A6-C8B8-447A-AA6D-231578894E43}" dt="2021-06-09T14:42:15.521" v="1600" actId="478"/>
          <ac:spMkLst>
            <pc:docMk/>
            <pc:sldMk cId="2839251082" sldId="1767"/>
            <ac:spMk id="196" creationId="{08B13BF7-35A0-4633-BEA1-B8D02924C662}"/>
          </ac:spMkLst>
        </pc:spChg>
        <pc:spChg chg="del">
          <ac:chgData name="Hamlet Markarian" userId="4926d2b407f31d77" providerId="LiveId" clId="{BF1D10A6-C8B8-447A-AA6D-231578894E43}" dt="2021-06-09T14:42:15.521" v="1600" actId="478"/>
          <ac:spMkLst>
            <pc:docMk/>
            <pc:sldMk cId="2839251082" sldId="1767"/>
            <ac:spMk id="197" creationId="{6FCD1A62-A196-4D18-B60B-2862FE6EC2CF}"/>
          </ac:spMkLst>
        </pc:spChg>
        <pc:spChg chg="del">
          <ac:chgData name="Hamlet Markarian" userId="4926d2b407f31d77" providerId="LiveId" clId="{BF1D10A6-C8B8-447A-AA6D-231578894E43}" dt="2021-06-09T14:42:15.521" v="1600" actId="478"/>
          <ac:spMkLst>
            <pc:docMk/>
            <pc:sldMk cId="2839251082" sldId="1767"/>
            <ac:spMk id="198" creationId="{CA0D6CB4-078C-4931-A35D-48F704087B8E}"/>
          </ac:spMkLst>
        </pc:spChg>
        <pc:spChg chg="del">
          <ac:chgData name="Hamlet Markarian" userId="4926d2b407f31d77" providerId="LiveId" clId="{BF1D10A6-C8B8-447A-AA6D-231578894E43}" dt="2021-06-09T14:42:15.521" v="1600" actId="478"/>
          <ac:spMkLst>
            <pc:docMk/>
            <pc:sldMk cId="2839251082" sldId="1767"/>
            <ac:spMk id="199" creationId="{01AC2469-5C30-4CA4-884E-ABD685253BA1}"/>
          </ac:spMkLst>
        </pc:spChg>
        <pc:spChg chg="del">
          <ac:chgData name="Hamlet Markarian" userId="4926d2b407f31d77" providerId="LiveId" clId="{BF1D10A6-C8B8-447A-AA6D-231578894E43}" dt="2021-06-09T14:42:15.521" v="1600" actId="478"/>
          <ac:spMkLst>
            <pc:docMk/>
            <pc:sldMk cId="2839251082" sldId="1767"/>
            <ac:spMk id="200" creationId="{A46DBCE8-87BD-46E7-8175-BC631A5AB122}"/>
          </ac:spMkLst>
        </pc:spChg>
        <pc:spChg chg="del">
          <ac:chgData name="Hamlet Markarian" userId="4926d2b407f31d77" providerId="LiveId" clId="{BF1D10A6-C8B8-447A-AA6D-231578894E43}" dt="2021-06-09T14:42:15.521" v="1600" actId="478"/>
          <ac:spMkLst>
            <pc:docMk/>
            <pc:sldMk cId="2839251082" sldId="1767"/>
            <ac:spMk id="201" creationId="{9AD88931-BE98-4254-A103-69332822BD72}"/>
          </ac:spMkLst>
        </pc:spChg>
        <pc:spChg chg="del">
          <ac:chgData name="Hamlet Markarian" userId="4926d2b407f31d77" providerId="LiveId" clId="{BF1D10A6-C8B8-447A-AA6D-231578894E43}" dt="2021-06-09T14:42:15.521" v="1600" actId="478"/>
          <ac:spMkLst>
            <pc:docMk/>
            <pc:sldMk cId="2839251082" sldId="1767"/>
            <ac:spMk id="202" creationId="{A63739F5-0E60-43FF-9873-725CCB8D3862}"/>
          </ac:spMkLst>
        </pc:spChg>
        <pc:spChg chg="del">
          <ac:chgData name="Hamlet Markarian" userId="4926d2b407f31d77" providerId="LiveId" clId="{BF1D10A6-C8B8-447A-AA6D-231578894E43}" dt="2021-06-09T14:42:15.521" v="1600" actId="478"/>
          <ac:spMkLst>
            <pc:docMk/>
            <pc:sldMk cId="2839251082" sldId="1767"/>
            <ac:spMk id="203" creationId="{720D50A6-35D8-4F04-B1E9-24DE1100F91F}"/>
          </ac:spMkLst>
        </pc:spChg>
        <pc:spChg chg="del">
          <ac:chgData name="Hamlet Markarian" userId="4926d2b407f31d77" providerId="LiveId" clId="{BF1D10A6-C8B8-447A-AA6D-231578894E43}" dt="2021-06-09T14:42:15.521" v="1600" actId="478"/>
          <ac:spMkLst>
            <pc:docMk/>
            <pc:sldMk cId="2839251082" sldId="1767"/>
            <ac:spMk id="204" creationId="{6A2BA5B1-D69C-4539-898B-934A1D0D6AA2}"/>
          </ac:spMkLst>
        </pc:spChg>
        <pc:spChg chg="del">
          <ac:chgData name="Hamlet Markarian" userId="4926d2b407f31d77" providerId="LiveId" clId="{BF1D10A6-C8B8-447A-AA6D-231578894E43}" dt="2021-06-09T14:42:15.521" v="1600" actId="478"/>
          <ac:spMkLst>
            <pc:docMk/>
            <pc:sldMk cId="2839251082" sldId="1767"/>
            <ac:spMk id="205" creationId="{F1979539-D775-4BA9-A0B0-E2D35F843FE4}"/>
          </ac:spMkLst>
        </pc:spChg>
        <pc:spChg chg="del">
          <ac:chgData name="Hamlet Markarian" userId="4926d2b407f31d77" providerId="LiveId" clId="{BF1D10A6-C8B8-447A-AA6D-231578894E43}" dt="2021-06-09T14:42:15.521" v="1600" actId="478"/>
          <ac:spMkLst>
            <pc:docMk/>
            <pc:sldMk cId="2839251082" sldId="1767"/>
            <ac:spMk id="206" creationId="{85B771F6-9842-4A11-8DEC-174FA27EF29C}"/>
          </ac:spMkLst>
        </pc:spChg>
        <pc:spChg chg="del">
          <ac:chgData name="Hamlet Markarian" userId="4926d2b407f31d77" providerId="LiveId" clId="{BF1D10A6-C8B8-447A-AA6D-231578894E43}" dt="2021-06-09T14:42:15.521" v="1600" actId="478"/>
          <ac:spMkLst>
            <pc:docMk/>
            <pc:sldMk cId="2839251082" sldId="1767"/>
            <ac:spMk id="223" creationId="{BA2EB0B9-34FD-4F64-B940-69065AED0A66}"/>
          </ac:spMkLst>
        </pc:spChg>
        <pc:grpChg chg="ord">
          <ac:chgData name="Hamlet Markarian" userId="4926d2b407f31d77" providerId="LiveId" clId="{BF1D10A6-C8B8-447A-AA6D-231578894E43}" dt="2021-06-09T14:42:58.315" v="1608" actId="167"/>
          <ac:grpSpMkLst>
            <pc:docMk/>
            <pc:sldMk cId="2839251082" sldId="1767"/>
            <ac:grpSpMk id="51" creationId="{52E6AA0F-5D26-48F8-B40B-325282E3A986}"/>
          </ac:grpSpMkLst>
        </pc:grpChg>
        <pc:grpChg chg="add mod ord">
          <ac:chgData name="Hamlet Markarian" userId="4926d2b407f31d77" providerId="LiveId" clId="{BF1D10A6-C8B8-447A-AA6D-231578894E43}" dt="2021-06-09T14:42:55.665" v="1607" actId="167"/>
          <ac:grpSpMkLst>
            <pc:docMk/>
            <pc:sldMk cId="2839251082" sldId="1767"/>
            <ac:grpSpMk id="68" creationId="{73436DB7-7B5C-4AFF-8B3B-EC049E6584B4}"/>
          </ac:grpSpMkLst>
        </pc:grpChg>
        <pc:grpChg chg="add mod ord">
          <ac:chgData name="Hamlet Markarian" userId="4926d2b407f31d77" providerId="LiveId" clId="{BF1D10A6-C8B8-447A-AA6D-231578894E43}" dt="2021-06-09T14:42:55.665" v="1607" actId="167"/>
          <ac:grpSpMkLst>
            <pc:docMk/>
            <pc:sldMk cId="2839251082" sldId="1767"/>
            <ac:grpSpMk id="75" creationId="{3A275B87-C3B7-42A6-8E0B-2C79E1EEAC5F}"/>
          </ac:grpSpMkLst>
        </pc:grpChg>
        <pc:graphicFrameChg chg="add mod ord">
          <ac:chgData name="Hamlet Markarian" userId="4926d2b407f31d77" providerId="LiveId" clId="{BF1D10A6-C8B8-447A-AA6D-231578894E43}" dt="2021-06-09T14:42:55.665" v="1607" actId="167"/>
          <ac:graphicFrameMkLst>
            <pc:docMk/>
            <pc:sldMk cId="2839251082" sldId="1767"/>
            <ac:graphicFrameMk id="88" creationId="{E05501B9-B7D6-4F90-8D4D-C67E7CA68D24}"/>
          </ac:graphicFrameMkLst>
        </pc:graphicFrameChg>
        <pc:graphicFrameChg chg="add mod ord">
          <ac:chgData name="Hamlet Markarian" userId="4926d2b407f31d77" providerId="LiveId" clId="{BF1D10A6-C8B8-447A-AA6D-231578894E43}" dt="2021-06-09T14:42:55.665" v="1607" actId="167"/>
          <ac:graphicFrameMkLst>
            <pc:docMk/>
            <pc:sldMk cId="2839251082" sldId="1767"/>
            <ac:graphicFrameMk id="90" creationId="{5B8C3BBF-3FD1-4C3C-B1B3-8FBDA2D5636C}"/>
          </ac:graphicFrameMkLst>
        </pc:graphicFrameChg>
        <pc:picChg chg="mod">
          <ac:chgData name="Hamlet Markarian" userId="4926d2b407f31d77" providerId="LiveId" clId="{BF1D10A6-C8B8-447A-AA6D-231578894E43}" dt="2021-06-09T14:42:53.157" v="1606"/>
          <ac:picMkLst>
            <pc:docMk/>
            <pc:sldMk cId="2839251082" sldId="1767"/>
            <ac:picMk id="70" creationId="{F8035B7B-4322-4D03-A5CC-3FB2B079B643}"/>
          </ac:picMkLst>
        </pc:picChg>
        <pc:picChg chg="mod">
          <ac:chgData name="Hamlet Markarian" userId="4926d2b407f31d77" providerId="LiveId" clId="{BF1D10A6-C8B8-447A-AA6D-231578894E43}" dt="2021-06-09T14:42:53.157" v="1606"/>
          <ac:picMkLst>
            <pc:docMk/>
            <pc:sldMk cId="2839251082" sldId="1767"/>
            <ac:picMk id="77" creationId="{5FD6DDDE-9DE1-4B5E-8788-3220274F8261}"/>
          </ac:picMkLst>
        </pc:picChg>
        <pc:picChg chg="add mod ord">
          <ac:chgData name="Hamlet Markarian" userId="4926d2b407f31d77" providerId="LiveId" clId="{BF1D10A6-C8B8-447A-AA6D-231578894E43}" dt="2021-06-09T14:42:55.665" v="1607" actId="167"/>
          <ac:picMkLst>
            <pc:docMk/>
            <pc:sldMk cId="2839251082" sldId="1767"/>
            <ac:picMk id="86" creationId="{5EB8B085-ADBC-4D45-80E5-1B848A30EC67}"/>
          </ac:picMkLst>
        </pc:picChg>
        <pc:picChg chg="del">
          <ac:chgData name="Hamlet Markarian" userId="4926d2b407f31d77" providerId="LiveId" clId="{BF1D10A6-C8B8-447A-AA6D-231578894E43}" dt="2021-06-09T14:42:15.521" v="1600" actId="478"/>
          <ac:picMkLst>
            <pc:docMk/>
            <pc:sldMk cId="2839251082" sldId="1767"/>
            <ac:picMk id="207" creationId="{600B9825-E8F0-4942-B10D-A3A56EAC7F42}"/>
          </ac:picMkLst>
        </pc:picChg>
        <pc:picChg chg="del">
          <ac:chgData name="Hamlet Markarian" userId="4926d2b407f31d77" providerId="LiveId" clId="{BF1D10A6-C8B8-447A-AA6D-231578894E43}" dt="2021-06-09T14:42:15.521" v="1600" actId="478"/>
          <ac:picMkLst>
            <pc:docMk/>
            <pc:sldMk cId="2839251082" sldId="1767"/>
            <ac:picMk id="208" creationId="{F37FB976-1488-421B-BFFB-C6CB5078B6C0}"/>
          </ac:picMkLst>
        </pc:picChg>
        <pc:picChg chg="del">
          <ac:chgData name="Hamlet Markarian" userId="4926d2b407f31d77" providerId="LiveId" clId="{BF1D10A6-C8B8-447A-AA6D-231578894E43}" dt="2021-06-09T14:42:15.521" v="1600" actId="478"/>
          <ac:picMkLst>
            <pc:docMk/>
            <pc:sldMk cId="2839251082" sldId="1767"/>
            <ac:picMk id="209" creationId="{2D5413A4-9BE6-482C-B103-1E03AA41054C}"/>
          </ac:picMkLst>
        </pc:picChg>
        <pc:picChg chg="del">
          <ac:chgData name="Hamlet Markarian" userId="4926d2b407f31d77" providerId="LiveId" clId="{BF1D10A6-C8B8-447A-AA6D-231578894E43}" dt="2021-06-09T14:42:15.521" v="1600" actId="478"/>
          <ac:picMkLst>
            <pc:docMk/>
            <pc:sldMk cId="2839251082" sldId="1767"/>
            <ac:picMk id="210" creationId="{61F1EC15-9B1C-4D2E-AA25-7138201E3B66}"/>
          </ac:picMkLst>
        </pc:picChg>
        <pc:picChg chg="del">
          <ac:chgData name="Hamlet Markarian" userId="4926d2b407f31d77" providerId="LiveId" clId="{BF1D10A6-C8B8-447A-AA6D-231578894E43}" dt="2021-06-09T14:42:15.521" v="1600" actId="478"/>
          <ac:picMkLst>
            <pc:docMk/>
            <pc:sldMk cId="2839251082" sldId="1767"/>
            <ac:picMk id="211" creationId="{E185B99B-730E-4B4B-BF83-9DAAD8F700B4}"/>
          </ac:picMkLst>
        </pc:picChg>
        <pc:picChg chg="del">
          <ac:chgData name="Hamlet Markarian" userId="4926d2b407f31d77" providerId="LiveId" clId="{BF1D10A6-C8B8-447A-AA6D-231578894E43}" dt="2021-06-09T14:42:15.521" v="1600" actId="478"/>
          <ac:picMkLst>
            <pc:docMk/>
            <pc:sldMk cId="2839251082" sldId="1767"/>
            <ac:picMk id="212" creationId="{8D1F0CB2-F8DB-48FF-93A1-31853AB3B062}"/>
          </ac:picMkLst>
        </pc:picChg>
        <pc:picChg chg="del">
          <ac:chgData name="Hamlet Markarian" userId="4926d2b407f31d77" providerId="LiveId" clId="{BF1D10A6-C8B8-447A-AA6D-231578894E43}" dt="2021-06-09T14:42:15.521" v="1600" actId="478"/>
          <ac:picMkLst>
            <pc:docMk/>
            <pc:sldMk cId="2839251082" sldId="1767"/>
            <ac:picMk id="213" creationId="{E5F88B50-F663-49D8-8E53-7D2A967AA5D8}"/>
          </ac:picMkLst>
        </pc:picChg>
        <pc:picChg chg="del">
          <ac:chgData name="Hamlet Markarian" userId="4926d2b407f31d77" providerId="LiveId" clId="{BF1D10A6-C8B8-447A-AA6D-231578894E43}" dt="2021-06-09T14:42:15.521" v="1600" actId="478"/>
          <ac:picMkLst>
            <pc:docMk/>
            <pc:sldMk cId="2839251082" sldId="1767"/>
            <ac:picMk id="214" creationId="{BADC6019-BD43-42CD-AE0C-3983E3FA142D}"/>
          </ac:picMkLst>
        </pc:picChg>
        <pc:picChg chg="del">
          <ac:chgData name="Hamlet Markarian" userId="4926d2b407f31d77" providerId="LiveId" clId="{BF1D10A6-C8B8-447A-AA6D-231578894E43}" dt="2021-06-09T14:42:15.521" v="1600" actId="478"/>
          <ac:picMkLst>
            <pc:docMk/>
            <pc:sldMk cId="2839251082" sldId="1767"/>
            <ac:picMk id="222" creationId="{C1FEF4CF-9313-4EA9-9AF4-F2658B4D5DB9}"/>
          </ac:picMkLst>
        </pc:picChg>
        <pc:cxnChg chg="add mod ord">
          <ac:chgData name="Hamlet Markarian" userId="4926d2b407f31d77" providerId="LiveId" clId="{BF1D10A6-C8B8-447A-AA6D-231578894E43}" dt="2021-06-09T14:42:55.665" v="1607" actId="167"/>
          <ac:cxnSpMkLst>
            <pc:docMk/>
            <pc:sldMk cId="2839251082" sldId="1767"/>
            <ac:cxnSpMk id="73" creationId="{8949ED24-CD09-4910-8E13-D9AB1359AF0D}"/>
          </ac:cxnSpMkLst>
        </pc:cxnChg>
        <pc:cxnChg chg="del mod">
          <ac:chgData name="Hamlet Markarian" userId="4926d2b407f31d77" providerId="LiveId" clId="{BF1D10A6-C8B8-447A-AA6D-231578894E43}" dt="2021-06-09T14:42:15.521" v="1600" actId="478"/>
          <ac:cxnSpMkLst>
            <pc:docMk/>
            <pc:sldMk cId="2839251082" sldId="1767"/>
            <ac:cxnSpMk id="215" creationId="{7AE249FE-1EE9-4E66-925C-EBD3DE521BF7}"/>
          </ac:cxnSpMkLst>
        </pc:cxnChg>
        <pc:cxnChg chg="del mod">
          <ac:chgData name="Hamlet Markarian" userId="4926d2b407f31d77" providerId="LiveId" clId="{BF1D10A6-C8B8-447A-AA6D-231578894E43}" dt="2021-06-09T14:42:15.521" v="1600" actId="478"/>
          <ac:cxnSpMkLst>
            <pc:docMk/>
            <pc:sldMk cId="2839251082" sldId="1767"/>
            <ac:cxnSpMk id="216" creationId="{E2C7D269-423D-4D4B-A441-905F31C4E75A}"/>
          </ac:cxnSpMkLst>
        </pc:cxnChg>
        <pc:cxnChg chg="del mod">
          <ac:chgData name="Hamlet Markarian" userId="4926d2b407f31d77" providerId="LiveId" clId="{BF1D10A6-C8B8-447A-AA6D-231578894E43}" dt="2021-06-09T14:42:15.521" v="1600" actId="478"/>
          <ac:cxnSpMkLst>
            <pc:docMk/>
            <pc:sldMk cId="2839251082" sldId="1767"/>
            <ac:cxnSpMk id="217" creationId="{C91BCBDA-088E-44DF-AAC6-A1ADF3D40A99}"/>
          </ac:cxnSpMkLst>
        </pc:cxnChg>
        <pc:cxnChg chg="del mod">
          <ac:chgData name="Hamlet Markarian" userId="4926d2b407f31d77" providerId="LiveId" clId="{BF1D10A6-C8B8-447A-AA6D-231578894E43}" dt="2021-06-09T14:42:15.521" v="1600" actId="478"/>
          <ac:cxnSpMkLst>
            <pc:docMk/>
            <pc:sldMk cId="2839251082" sldId="1767"/>
            <ac:cxnSpMk id="218" creationId="{8A296924-D8B1-4CEF-8AD5-5659E07FFFFF}"/>
          </ac:cxnSpMkLst>
        </pc:cxnChg>
        <pc:cxnChg chg="del">
          <ac:chgData name="Hamlet Markarian" userId="4926d2b407f31d77" providerId="LiveId" clId="{BF1D10A6-C8B8-447A-AA6D-231578894E43}" dt="2021-06-09T14:42:15.521" v="1600" actId="478"/>
          <ac:cxnSpMkLst>
            <pc:docMk/>
            <pc:sldMk cId="2839251082" sldId="1767"/>
            <ac:cxnSpMk id="219" creationId="{211A3A7B-047A-498A-BA97-976B0E44A884}"/>
          </ac:cxnSpMkLst>
        </pc:cxnChg>
        <pc:cxnChg chg="del">
          <ac:chgData name="Hamlet Markarian" userId="4926d2b407f31d77" providerId="LiveId" clId="{BF1D10A6-C8B8-447A-AA6D-231578894E43}" dt="2021-06-09T14:42:15.521" v="1600" actId="478"/>
          <ac:cxnSpMkLst>
            <pc:docMk/>
            <pc:sldMk cId="2839251082" sldId="1767"/>
            <ac:cxnSpMk id="220" creationId="{7EBCDA05-72AB-48E0-9042-AA1D6F42497B}"/>
          </ac:cxnSpMkLst>
        </pc:cxnChg>
        <pc:cxnChg chg="del mod">
          <ac:chgData name="Hamlet Markarian" userId="4926d2b407f31d77" providerId="LiveId" clId="{BF1D10A6-C8B8-447A-AA6D-231578894E43}" dt="2021-06-09T14:42:15.521" v="1600" actId="478"/>
          <ac:cxnSpMkLst>
            <pc:docMk/>
            <pc:sldMk cId="2839251082" sldId="1767"/>
            <ac:cxnSpMk id="221" creationId="{E3E83D69-DFDF-4B77-B806-9B6C4485A4D1}"/>
          </ac:cxnSpMkLst>
        </pc:cxnChg>
      </pc:sldChg>
      <pc:sldMasterChg chg="add del addSldLayout delSldLayout">
        <pc:chgData name="Hamlet Markarian" userId="4926d2b407f31d77" providerId="LiveId" clId="{BF1D10A6-C8B8-447A-AA6D-231578894E43}" dt="2021-06-09T06:43:25.633" v="411" actId="2696"/>
        <pc:sldMasterMkLst>
          <pc:docMk/>
          <pc:sldMasterMk cId="289061279" sldId="2147483648"/>
        </pc:sldMasterMkLst>
        <pc:sldLayoutChg chg="add del">
          <pc:chgData name="Hamlet Markarian" userId="4926d2b407f31d77" providerId="LiveId" clId="{BF1D10A6-C8B8-447A-AA6D-231578894E43}" dt="2021-06-09T06:43:25.633" v="411" actId="2696"/>
          <pc:sldLayoutMkLst>
            <pc:docMk/>
            <pc:sldMasterMk cId="289061279" sldId="2147483648"/>
            <pc:sldLayoutMk cId="421625327" sldId="214748364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91996908" sldId="214748365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429670321" sldId="214748365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143952145" sldId="214748365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49115780" sldId="214748365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197867210" sldId="214748365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7662384" sldId="214748366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001611670" sldId="214748366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35458706" sldId="214748366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96961626" sldId="214748366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951886118" sldId="214748367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20936028" sldId="214748367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00548515" sldId="214748373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43136782" sldId="214748373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92183" sldId="214748373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946211348" sldId="214748384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44564981" sldId="214748384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959919422" sldId="214748384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06959919" sldId="214748384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79319074" sldId="214748384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055956681" sldId="214748384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654573313" sldId="214748385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610710796" sldId="214748385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76776504" sldId="214748385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557492670" sldId="214748385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291681332" sldId="214748385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51250929" sldId="214748385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010219657" sldId="214748385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034741661" sldId="214748385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4837782" sldId="214748385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641781222" sldId="214748385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87010040" sldId="214748386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135784394" sldId="214748386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08799458" sldId="214748386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865216965" sldId="214748386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868160549" sldId="214748386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956927244" sldId="214748386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63677809" sldId="214748386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27982542" sldId="214748386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69216148" sldId="214748386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355574164" sldId="214748386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670748924" sldId="214748387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907155852" sldId="214748387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579287603" sldId="214748387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51540809" sldId="214748387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487774193" sldId="214748387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67380536" sldId="214748387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080104007" sldId="214748387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188907323" sldId="2147483877"/>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35462588" sldId="214748387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741556850" sldId="214748387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4235360243" sldId="2147483880"/>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278164679" sldId="214748388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840962093" sldId="214748388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34898081" sldId="214748388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452773042" sldId="214748388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477330136" sldId="214748388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889947670" sldId="2147483886"/>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734920736" sldId="2147483888"/>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36318219" sldId="2147483889"/>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87256507" sldId="2147483891"/>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2765256998" sldId="2147483892"/>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516742" sldId="2147483893"/>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3539897478" sldId="2147483894"/>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985212366" sldId="2147483895"/>
          </pc:sldLayoutMkLst>
        </pc:sldLayoutChg>
        <pc:sldLayoutChg chg="add del">
          <pc:chgData name="Hamlet Markarian" userId="4926d2b407f31d77" providerId="LiveId" clId="{BF1D10A6-C8B8-447A-AA6D-231578894E43}" dt="2021-06-09T06:43:25.633" v="411" actId="2696"/>
          <pc:sldLayoutMkLst>
            <pc:docMk/>
            <pc:sldMasterMk cId="289061279" sldId="2147483648"/>
            <pc:sldLayoutMk cId="1587605942" sldId="2147483896"/>
          </pc:sldLayoutMkLst>
        </pc:sldLayoutChg>
      </pc:sldMasterChg>
      <pc:sldMasterChg chg="addSldLayout delSldLayout modSldLayout sldLayoutOrd">
        <pc:chgData name="Hamlet Markarian" userId="4926d2b407f31d77" providerId="LiveId" clId="{BF1D10A6-C8B8-447A-AA6D-231578894E43}" dt="2021-06-09T12:37:46.257" v="492" actId="207"/>
        <pc:sldMasterMkLst>
          <pc:docMk/>
          <pc:sldMasterMk cId="1241911007" sldId="2147483680"/>
        </pc:sldMasterMkLst>
        <pc:sldLayoutChg chg="add del">
          <pc:chgData name="Hamlet Markarian" userId="4926d2b407f31d77" providerId="LiveId" clId="{BF1D10A6-C8B8-447A-AA6D-231578894E43}" dt="2021-06-09T06:43:25.633" v="411" actId="2696"/>
          <pc:sldLayoutMkLst>
            <pc:docMk/>
            <pc:sldMasterMk cId="1241911007" sldId="2147483680"/>
            <pc:sldLayoutMk cId="1836887231" sldId="2147483910"/>
          </pc:sldLayoutMkLst>
        </pc:sldLayoutChg>
        <pc:sldLayoutChg chg="addSp modSp add mod ord modTransition">
          <pc:chgData name="Hamlet Markarian" userId="4926d2b407f31d77" providerId="LiveId" clId="{BF1D10A6-C8B8-447A-AA6D-231578894E43}" dt="2021-06-09T12:37:46.257" v="492" actId="207"/>
          <pc:sldLayoutMkLst>
            <pc:docMk/>
            <pc:sldMasterMk cId="1241911007" sldId="2147483680"/>
            <pc:sldLayoutMk cId="4072145863" sldId="2147483911"/>
          </pc:sldLayoutMkLst>
          <pc:spChg chg="ord">
            <ac:chgData name="Hamlet Markarian" userId="4926d2b407f31d77" providerId="LiveId" clId="{BF1D10A6-C8B8-447A-AA6D-231578894E43}" dt="2021-06-09T06:33:55.176" v="330" actId="167"/>
            <ac:spMkLst>
              <pc:docMk/>
              <pc:sldMasterMk cId="1241911007" sldId="2147483680"/>
              <pc:sldLayoutMk cId="4072145863" sldId="2147483911"/>
              <ac:spMk id="2" creationId="{EC23726F-899C-4D2F-9B92-56857361E210}"/>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4" creationId="{0EB76714-25AE-4F90-82FE-C6D55649B6A7}"/>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5" creationId="{32614859-339D-4BB3-B9E4-6ED077413C82}"/>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6" creationId="{4D01B58B-127A-4CDA-81CA-6317764101C0}"/>
            </ac:spMkLst>
          </pc:spChg>
          <pc:spChg chg="add mod ord">
            <ac:chgData name="Hamlet Markarian" userId="4926d2b407f31d77" providerId="LiveId" clId="{BF1D10A6-C8B8-447A-AA6D-231578894E43}" dt="2021-06-09T12:37:46.257" v="492" actId="207"/>
            <ac:spMkLst>
              <pc:docMk/>
              <pc:sldMasterMk cId="1241911007" sldId="2147483680"/>
              <pc:sldLayoutMk cId="4072145863" sldId="2147483911"/>
              <ac:spMk id="7" creationId="{757ABB3D-5F2D-4CF0-8252-5BCFC881B854}"/>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8" creationId="{E09BCE51-0B37-4543-B23A-1DF5A903BFBF}"/>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9" creationId="{AB5CA600-1400-4437-8008-DDB6600517A8}"/>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0" creationId="{A130F2A8-B2E2-461A-A7FE-66AC6B2C7DFA}"/>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1" creationId="{20136780-EA76-48E7-B2A0-5A002C02DF72}"/>
            </ac:spMkLst>
          </pc:spChg>
          <pc:spChg chg="add mod ord">
            <ac:chgData name="Hamlet Markarian" userId="4926d2b407f31d77" providerId="LiveId" clId="{BF1D10A6-C8B8-447A-AA6D-231578894E43}" dt="2021-06-09T06:33:51.669" v="329" actId="167"/>
            <ac:spMkLst>
              <pc:docMk/>
              <pc:sldMasterMk cId="1241911007" sldId="2147483680"/>
              <pc:sldLayoutMk cId="4072145863" sldId="2147483911"/>
              <ac:spMk id="12" creationId="{94AC76C0-73B8-4046-8402-D29569F8535A}"/>
            </ac:spMkLst>
          </pc:spChg>
          <pc:spChg chg="add mod ord">
            <ac:chgData name="Hamlet Markarian" userId="4926d2b407f31d77" providerId="LiveId" clId="{BF1D10A6-C8B8-447A-AA6D-231578894E43}" dt="2021-06-09T08:30:24.366" v="421"/>
            <ac:spMkLst>
              <pc:docMk/>
              <pc:sldMasterMk cId="1241911007" sldId="2147483680"/>
              <pc:sldLayoutMk cId="4072145863" sldId="2147483911"/>
              <ac:spMk id="13" creationId="{07791FAE-D2BE-49B1-9590-6ADA1931869D}"/>
            </ac:spMkLst>
          </pc:spChg>
          <pc:spChg chg="add mod ord">
            <ac:chgData name="Hamlet Markarian" userId="4926d2b407f31d77" providerId="LiveId" clId="{BF1D10A6-C8B8-447A-AA6D-231578894E43}" dt="2021-06-09T08:30:37.877" v="426"/>
            <ac:spMkLst>
              <pc:docMk/>
              <pc:sldMasterMk cId="1241911007" sldId="2147483680"/>
              <pc:sldLayoutMk cId="4072145863" sldId="2147483911"/>
              <ac:spMk id="14" creationId="{9E2D0D05-F5EC-4D99-917E-208301583958}"/>
            </ac:spMkLst>
          </pc:spChg>
          <pc:spChg chg="add mod ord">
            <ac:chgData name="Hamlet Markarian" userId="4926d2b407f31d77" providerId="LiveId" clId="{BF1D10A6-C8B8-447A-AA6D-231578894E43}" dt="2021-06-09T08:30:47.050" v="428" actId="6549"/>
            <ac:spMkLst>
              <pc:docMk/>
              <pc:sldMasterMk cId="1241911007" sldId="2147483680"/>
              <pc:sldLayoutMk cId="4072145863" sldId="2147483911"/>
              <ac:spMk id="15" creationId="{11F445B3-4A8A-4F96-BB0E-A1541283F662}"/>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0" creationId="{278BA5FC-5599-4AF9-83ED-20988D677D5E}"/>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1" creationId="{4A39D9F2-5472-4BC8-B2AC-1577E24B842B}"/>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2" creationId="{04BC910D-8563-4DC0-AA04-19234E296678}"/>
            </ac:spMkLst>
          </pc:spChg>
          <pc:spChg chg="add mod ord">
            <ac:chgData name="Hamlet Markarian" userId="4926d2b407f31d77" providerId="LiveId" clId="{BF1D10A6-C8B8-447A-AA6D-231578894E43}" dt="2021-06-09T06:43:56.765" v="412" actId="1037"/>
            <ac:spMkLst>
              <pc:docMk/>
              <pc:sldMasterMk cId="1241911007" sldId="2147483680"/>
              <pc:sldLayoutMk cId="4072145863" sldId="2147483911"/>
              <ac:spMk id="23" creationId="{9931CA9F-AF69-4773-AE48-483E901E0F31}"/>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5" creationId="{6D21352B-D194-4167-AC43-55EDB61FB584}"/>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6" creationId="{09921CD0-BD92-4763-A017-8E467E29CA1C}"/>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7" creationId="{255EE215-328A-4B19-91D8-1102247A49B2}"/>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8" creationId="{DB10562A-A89A-44D4-8730-BF90E4F5D9FA}"/>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29" creationId="{E46C9DE9-F272-46F4-8FB3-9A1460DDCE56}"/>
            </ac:spMkLst>
          </pc:spChg>
          <pc:spChg chg="mod">
            <ac:chgData name="Hamlet Markarian" userId="4926d2b407f31d77" providerId="LiveId" clId="{BF1D10A6-C8B8-447A-AA6D-231578894E43}" dt="2021-06-09T06:33:49.173" v="328"/>
            <ac:spMkLst>
              <pc:docMk/>
              <pc:sldMasterMk cId="1241911007" sldId="2147483680"/>
              <pc:sldLayoutMk cId="4072145863" sldId="2147483911"/>
              <ac:spMk id="30" creationId="{831A4862-7841-444C-B8FE-12132533B7D3}"/>
            </ac:spMkLst>
          </pc:spChg>
          <pc:grpChg chg="add mod ord">
            <ac:chgData name="Hamlet Markarian" userId="4926d2b407f31d77" providerId="LiveId" clId="{BF1D10A6-C8B8-447A-AA6D-231578894E43}" dt="2021-06-09T06:33:55.176" v="330" actId="167"/>
            <ac:grpSpMkLst>
              <pc:docMk/>
              <pc:sldMasterMk cId="1241911007" sldId="2147483680"/>
              <pc:sldLayoutMk cId="4072145863" sldId="2147483911"/>
              <ac:grpSpMk id="24" creationId="{480D62E5-8451-4208-9507-3E7AD0EF9C38}"/>
            </ac:grpSpMkLst>
          </pc:grpChg>
          <pc:picChg chg="add mod ord">
            <ac:chgData name="Hamlet Markarian" userId="4926d2b407f31d77" providerId="LiveId" clId="{BF1D10A6-C8B8-447A-AA6D-231578894E43}" dt="2021-06-09T06:33:51.669" v="329" actId="167"/>
            <ac:picMkLst>
              <pc:docMk/>
              <pc:sldMasterMk cId="1241911007" sldId="2147483680"/>
              <pc:sldLayoutMk cId="4072145863" sldId="2147483911"/>
              <ac:picMk id="16" creationId="{77A8745F-41B0-46BB-BE44-D48E6AB61B13}"/>
            </ac:picMkLst>
          </pc:picChg>
          <pc:picChg chg="add mod ord">
            <ac:chgData name="Hamlet Markarian" userId="4926d2b407f31d77" providerId="LiveId" clId="{BF1D10A6-C8B8-447A-AA6D-231578894E43}" dt="2021-06-09T08:35:33.710" v="473" actId="14826"/>
            <ac:picMkLst>
              <pc:docMk/>
              <pc:sldMasterMk cId="1241911007" sldId="2147483680"/>
              <pc:sldLayoutMk cId="4072145863" sldId="2147483911"/>
              <ac:picMk id="17" creationId="{D976933B-82FB-4213-9484-2BADEA639592}"/>
            </ac:picMkLst>
          </pc:picChg>
          <pc:picChg chg="add mod ord">
            <ac:chgData name="Hamlet Markarian" userId="4926d2b407f31d77" providerId="LiveId" clId="{BF1D10A6-C8B8-447A-AA6D-231578894E43}" dt="2021-06-09T08:34:44.378" v="472" actId="207"/>
            <ac:picMkLst>
              <pc:docMk/>
              <pc:sldMasterMk cId="1241911007" sldId="2147483680"/>
              <pc:sldLayoutMk cId="4072145863" sldId="2147483911"/>
              <ac:picMk id="18" creationId="{3702024C-D654-4B27-BF8B-CD497DF4DCAE}"/>
            </ac:picMkLst>
          </pc:picChg>
          <pc:picChg chg="add mod ord">
            <ac:chgData name="Hamlet Markarian" userId="4926d2b407f31d77" providerId="LiveId" clId="{BF1D10A6-C8B8-447A-AA6D-231578894E43}" dt="2021-06-09T06:33:51.669" v="329" actId="167"/>
            <ac:picMkLst>
              <pc:docMk/>
              <pc:sldMasterMk cId="1241911007" sldId="2147483680"/>
              <pc:sldLayoutMk cId="4072145863" sldId="2147483911"/>
              <ac:picMk id="19" creationId="{667A728E-50B8-4EC6-9F11-9F87342B8E54}"/>
            </ac:picMkLst>
          </pc:picChg>
          <pc:picChg chg="add mod">
            <ac:chgData name="Hamlet Markarian" userId="4926d2b407f31d77" providerId="LiveId" clId="{BF1D10A6-C8B8-447A-AA6D-231578894E43}" dt="2021-06-09T08:34:44.378" v="472" actId="207"/>
            <ac:picMkLst>
              <pc:docMk/>
              <pc:sldMasterMk cId="1241911007" sldId="2147483680"/>
              <pc:sldLayoutMk cId="4072145863" sldId="2147483911"/>
              <ac:picMk id="31" creationId="{DC6B931E-A0C8-41C2-A8C9-64A1B058982B}"/>
            </ac:picMkLst>
          </pc:picChg>
          <pc:picChg chg="add mod">
            <ac:chgData name="Hamlet Markarian" userId="4926d2b407f31d77" providerId="LiveId" clId="{BF1D10A6-C8B8-447A-AA6D-231578894E43}" dt="2021-06-09T08:34:32.552" v="470" actId="571"/>
            <ac:picMkLst>
              <pc:docMk/>
              <pc:sldMasterMk cId="1241911007" sldId="2147483680"/>
              <pc:sldLayoutMk cId="4072145863" sldId="2147483911"/>
              <ac:picMk id="32" creationId="{2D01B2CF-9438-41A8-A159-8FC50DAA2ED7}"/>
            </ac:picMkLst>
          </pc:picChg>
        </pc:sldLayoutChg>
      </pc:sldMasterChg>
    </pc:docChg>
  </pc:docChgLst>
  <pc:docChgLst>
    <pc:chgData name="Hamlet Markarian" userId="4926d2b407f31d77" providerId="LiveId" clId="{4BFDFAF1-6D24-4DD8-91CE-3EF45CDB86F1}"/>
    <pc:docChg chg="undo redo custSel addSld delSld modSld sldOrd">
      <pc:chgData name="Hamlet Markarian" userId="4926d2b407f31d77" providerId="LiveId" clId="{4BFDFAF1-6D24-4DD8-91CE-3EF45CDB86F1}" dt="2021-06-16T05:10:38.545" v="1019"/>
      <pc:docMkLst>
        <pc:docMk/>
      </pc:docMkLst>
      <pc:sldChg chg="addSp delSp modSp mod modTransition">
        <pc:chgData name="Hamlet Markarian" userId="4926d2b407f31d77" providerId="LiveId" clId="{4BFDFAF1-6D24-4DD8-91CE-3EF45CDB86F1}" dt="2021-06-16T05:09:11.937" v="1002" actId="207"/>
        <pc:sldMkLst>
          <pc:docMk/>
          <pc:sldMk cId="2089435669" sldId="1738"/>
        </pc:sldMkLst>
        <pc:spChg chg="mod">
          <ac:chgData name="Hamlet Markarian" userId="4926d2b407f31d77" providerId="LiveId" clId="{4BFDFAF1-6D24-4DD8-91CE-3EF45CDB86F1}" dt="2021-06-15T20:18:21.099" v="48" actId="1076"/>
          <ac:spMkLst>
            <pc:docMk/>
            <pc:sldMk cId="2089435669" sldId="1738"/>
            <ac:spMk id="3" creationId="{00000000-0000-0000-0000-000000000000}"/>
          </ac:spMkLst>
        </pc:spChg>
        <pc:spChg chg="add mod">
          <ac:chgData name="Hamlet Markarian" userId="4926d2b407f31d77" providerId="LiveId" clId="{4BFDFAF1-6D24-4DD8-91CE-3EF45CDB86F1}" dt="2021-06-16T04:11:56.006" v="603" actId="1076"/>
          <ac:spMkLst>
            <pc:docMk/>
            <pc:sldMk cId="2089435669" sldId="1738"/>
            <ac:spMk id="5" creationId="{7AE420A2-22BD-4171-BF1D-EF24428F819B}"/>
          </ac:spMkLst>
        </pc:spChg>
        <pc:spChg chg="mod ord">
          <ac:chgData name="Hamlet Markarian" userId="4926d2b407f31d77" providerId="LiveId" clId="{4BFDFAF1-6D24-4DD8-91CE-3EF45CDB86F1}" dt="2021-06-16T04:07:46.275" v="515" actId="167"/>
          <ac:spMkLst>
            <pc:docMk/>
            <pc:sldMk cId="2089435669" sldId="1738"/>
            <ac:spMk id="8" creationId="{A3D43B73-2B0A-4CDF-8104-3D3F930D4D40}"/>
          </ac:spMkLst>
        </pc:spChg>
        <pc:spChg chg="add mod">
          <ac:chgData name="Hamlet Markarian" userId="4926d2b407f31d77" providerId="LiveId" clId="{4BFDFAF1-6D24-4DD8-91CE-3EF45CDB86F1}" dt="2021-06-16T04:10:48.094" v="594" actId="207"/>
          <ac:spMkLst>
            <pc:docMk/>
            <pc:sldMk cId="2089435669" sldId="1738"/>
            <ac:spMk id="9" creationId="{E7A601A0-97BB-48CF-AD24-5AEE5FEEEBA2}"/>
          </ac:spMkLst>
        </pc:spChg>
        <pc:spChg chg="mod">
          <ac:chgData name="Hamlet Markarian" userId="4926d2b407f31d77" providerId="LiveId" clId="{4BFDFAF1-6D24-4DD8-91CE-3EF45CDB86F1}" dt="2021-06-16T05:09:11.937" v="1002" actId="207"/>
          <ac:spMkLst>
            <pc:docMk/>
            <pc:sldMk cId="2089435669" sldId="1738"/>
            <ac:spMk id="14" creationId="{8C0A38DE-7E13-4312-9AFA-866AA71C4C95}"/>
          </ac:spMkLst>
        </pc:spChg>
        <pc:spChg chg="del">
          <ac:chgData name="Hamlet Markarian" userId="4926d2b407f31d77" providerId="LiveId" clId="{4BFDFAF1-6D24-4DD8-91CE-3EF45CDB86F1}" dt="2021-06-15T20:15:16.320" v="4" actId="478"/>
          <ac:spMkLst>
            <pc:docMk/>
            <pc:sldMk cId="2089435669" sldId="1738"/>
            <ac:spMk id="71" creationId="{0DB52178-62B6-47CC-BD73-81552FBDECEE}"/>
          </ac:spMkLst>
        </pc:spChg>
        <pc:spChg chg="del">
          <ac:chgData name="Hamlet Markarian" userId="4926d2b407f31d77" providerId="LiveId" clId="{4BFDFAF1-6D24-4DD8-91CE-3EF45CDB86F1}" dt="2021-06-15T20:15:16.320" v="4" actId="478"/>
          <ac:spMkLst>
            <pc:docMk/>
            <pc:sldMk cId="2089435669" sldId="1738"/>
            <ac:spMk id="232" creationId="{63525495-B7F9-4AF6-BE7E-F65167C7F4DF}"/>
          </ac:spMkLst>
        </pc:spChg>
        <pc:spChg chg="del">
          <ac:chgData name="Hamlet Markarian" userId="4926d2b407f31d77" providerId="LiveId" clId="{4BFDFAF1-6D24-4DD8-91CE-3EF45CDB86F1}" dt="2021-06-15T20:15:16.320" v="4" actId="478"/>
          <ac:spMkLst>
            <pc:docMk/>
            <pc:sldMk cId="2089435669" sldId="1738"/>
            <ac:spMk id="233" creationId="{626BE329-231D-43E5-871B-DDF4C2FD1262}"/>
          </ac:spMkLst>
        </pc:spChg>
        <pc:spChg chg="del">
          <ac:chgData name="Hamlet Markarian" userId="4926d2b407f31d77" providerId="LiveId" clId="{4BFDFAF1-6D24-4DD8-91CE-3EF45CDB86F1}" dt="2021-06-15T20:15:16.320" v="4" actId="478"/>
          <ac:spMkLst>
            <pc:docMk/>
            <pc:sldMk cId="2089435669" sldId="1738"/>
            <ac:spMk id="234" creationId="{6F2D2282-8FE2-4D23-9EC8-E95085FB56E8}"/>
          </ac:spMkLst>
        </pc:spChg>
        <pc:spChg chg="del">
          <ac:chgData name="Hamlet Markarian" userId="4926d2b407f31d77" providerId="LiveId" clId="{4BFDFAF1-6D24-4DD8-91CE-3EF45CDB86F1}" dt="2021-06-15T20:15:16.320" v="4" actId="478"/>
          <ac:spMkLst>
            <pc:docMk/>
            <pc:sldMk cId="2089435669" sldId="1738"/>
            <ac:spMk id="235" creationId="{E5D4B9F1-99B7-47D9-A1AF-1CD255870587}"/>
          </ac:spMkLst>
        </pc:spChg>
        <pc:spChg chg="del">
          <ac:chgData name="Hamlet Markarian" userId="4926d2b407f31d77" providerId="LiveId" clId="{4BFDFAF1-6D24-4DD8-91CE-3EF45CDB86F1}" dt="2021-06-15T20:15:16.320" v="4" actId="478"/>
          <ac:spMkLst>
            <pc:docMk/>
            <pc:sldMk cId="2089435669" sldId="1738"/>
            <ac:spMk id="236" creationId="{94171BCA-D78B-436D-A8A5-32022A91D372}"/>
          </ac:spMkLst>
        </pc:spChg>
        <pc:spChg chg="del">
          <ac:chgData name="Hamlet Markarian" userId="4926d2b407f31d77" providerId="LiveId" clId="{4BFDFAF1-6D24-4DD8-91CE-3EF45CDB86F1}" dt="2021-06-15T20:15:16.320" v="4" actId="478"/>
          <ac:spMkLst>
            <pc:docMk/>
            <pc:sldMk cId="2089435669" sldId="1738"/>
            <ac:spMk id="237" creationId="{6A5DF111-D39E-4A2F-B430-466AE2D51DAB}"/>
          </ac:spMkLst>
        </pc:spChg>
        <pc:grpChg chg="del">
          <ac:chgData name="Hamlet Markarian" userId="4926d2b407f31d77" providerId="LiveId" clId="{4BFDFAF1-6D24-4DD8-91CE-3EF45CDB86F1}" dt="2021-06-15T20:15:16.320" v="4" actId="478"/>
          <ac:grpSpMkLst>
            <pc:docMk/>
            <pc:sldMk cId="2089435669" sldId="1738"/>
            <ac:grpSpMk id="2" creationId="{35F049C3-1551-4412-A541-0C427FB5E3CE}"/>
          </ac:grpSpMkLst>
        </pc:grpChg>
        <pc:picChg chg="add mod ord">
          <ac:chgData name="Hamlet Markarian" userId="4926d2b407f31d77" providerId="LiveId" clId="{4BFDFAF1-6D24-4DD8-91CE-3EF45CDB86F1}" dt="2021-06-16T04:50:30.648" v="937" actId="29295"/>
          <ac:picMkLst>
            <pc:docMk/>
            <pc:sldMk cId="2089435669" sldId="1738"/>
            <ac:picMk id="4" creationId="{83F95D07-BA6C-443C-A50C-C747EA58D9C4}"/>
          </ac:picMkLst>
        </pc:picChg>
        <pc:picChg chg="del">
          <ac:chgData name="Hamlet Markarian" userId="4926d2b407f31d77" providerId="LiveId" clId="{4BFDFAF1-6D24-4DD8-91CE-3EF45CDB86F1}" dt="2021-06-15T20:15:16.320" v="4" actId="478"/>
          <ac:picMkLst>
            <pc:docMk/>
            <pc:sldMk cId="2089435669" sldId="1738"/>
            <ac:picMk id="86" creationId="{71CAD0C0-53F5-4327-92E6-CA35CCF976CC}"/>
          </ac:picMkLst>
        </pc:picChg>
        <pc:picChg chg="del">
          <ac:chgData name="Hamlet Markarian" userId="4926d2b407f31d77" providerId="LiveId" clId="{4BFDFAF1-6D24-4DD8-91CE-3EF45CDB86F1}" dt="2021-06-15T20:15:16.320" v="4" actId="478"/>
          <ac:picMkLst>
            <pc:docMk/>
            <pc:sldMk cId="2089435669" sldId="1738"/>
            <ac:picMk id="111" creationId="{63156075-871F-4665-AEC2-1EDE258FDB9D}"/>
          </ac:picMkLst>
        </pc:picChg>
        <pc:picChg chg="del">
          <ac:chgData name="Hamlet Markarian" userId="4926d2b407f31d77" providerId="LiveId" clId="{4BFDFAF1-6D24-4DD8-91CE-3EF45CDB86F1}" dt="2021-06-15T20:15:16.320" v="4" actId="478"/>
          <ac:picMkLst>
            <pc:docMk/>
            <pc:sldMk cId="2089435669" sldId="1738"/>
            <ac:picMk id="138" creationId="{A09B1C78-ECD9-4772-A529-0F0E88C9F9B1}"/>
          </ac:picMkLst>
        </pc:picChg>
        <pc:picChg chg="del">
          <ac:chgData name="Hamlet Markarian" userId="4926d2b407f31d77" providerId="LiveId" clId="{4BFDFAF1-6D24-4DD8-91CE-3EF45CDB86F1}" dt="2021-06-15T20:15:16.320" v="4" actId="478"/>
          <ac:picMkLst>
            <pc:docMk/>
            <pc:sldMk cId="2089435669" sldId="1738"/>
            <ac:picMk id="150" creationId="{0F7CB2A9-154D-42A4-8A91-42B65DD967F4}"/>
          </ac:picMkLst>
        </pc:picChg>
        <pc:picChg chg="del">
          <ac:chgData name="Hamlet Markarian" userId="4926d2b407f31d77" providerId="LiveId" clId="{4BFDFAF1-6D24-4DD8-91CE-3EF45CDB86F1}" dt="2021-06-15T20:15:16.320" v="4" actId="478"/>
          <ac:picMkLst>
            <pc:docMk/>
            <pc:sldMk cId="2089435669" sldId="1738"/>
            <ac:picMk id="162" creationId="{F4267119-5550-480B-AE72-7C6E5EC1BD0F}"/>
          </ac:picMkLst>
        </pc:picChg>
        <pc:picChg chg="del">
          <ac:chgData name="Hamlet Markarian" userId="4926d2b407f31d77" providerId="LiveId" clId="{4BFDFAF1-6D24-4DD8-91CE-3EF45CDB86F1}" dt="2021-06-15T20:15:16.320" v="4" actId="478"/>
          <ac:picMkLst>
            <pc:docMk/>
            <pc:sldMk cId="2089435669" sldId="1738"/>
            <ac:picMk id="174" creationId="{DCC7EB37-C732-4B89-A4B1-2294463E41ED}"/>
          </ac:picMkLst>
        </pc:picChg>
        <pc:picChg chg="del">
          <ac:chgData name="Hamlet Markarian" userId="4926d2b407f31d77" providerId="LiveId" clId="{4BFDFAF1-6D24-4DD8-91CE-3EF45CDB86F1}" dt="2021-06-15T20:15:16.320" v="4" actId="478"/>
          <ac:picMkLst>
            <pc:docMk/>
            <pc:sldMk cId="2089435669" sldId="1738"/>
            <ac:picMk id="214" creationId="{E30090B1-7C0D-4D51-BF2A-9D002C9A99A9}"/>
          </ac:picMkLst>
        </pc:picChg>
      </pc:sldChg>
      <pc:sldChg chg="addSp delSp modSp mod ord modTransition modClrScheme chgLayout">
        <pc:chgData name="Hamlet Markarian" userId="4926d2b407f31d77" providerId="LiveId" clId="{4BFDFAF1-6D24-4DD8-91CE-3EF45CDB86F1}" dt="2021-06-16T05:09:39.648" v="1003" actId="207"/>
        <pc:sldMkLst>
          <pc:docMk/>
          <pc:sldMk cId="4205204138" sldId="1744"/>
        </pc:sldMkLst>
        <pc:spChg chg="del">
          <ac:chgData name="Hamlet Markarian" userId="4926d2b407f31d77" providerId="LiveId" clId="{4BFDFAF1-6D24-4DD8-91CE-3EF45CDB86F1}" dt="2021-06-15T20:20:13.808" v="56" actId="478"/>
          <ac:spMkLst>
            <pc:docMk/>
            <pc:sldMk cId="4205204138" sldId="1744"/>
            <ac:spMk id="2" creationId="{F79174EE-33A2-492A-A856-FA951E8B2241}"/>
          </ac:spMkLst>
        </pc:spChg>
        <pc:spChg chg="del">
          <ac:chgData name="Hamlet Markarian" userId="4926d2b407f31d77" providerId="LiveId" clId="{4BFDFAF1-6D24-4DD8-91CE-3EF45CDB86F1}" dt="2021-06-15T20:20:13.808" v="56" actId="478"/>
          <ac:spMkLst>
            <pc:docMk/>
            <pc:sldMk cId="4205204138" sldId="1744"/>
            <ac:spMk id="5" creationId="{BC01E833-A438-4C2A-AF28-2B402D7F80E5}"/>
          </ac:spMkLst>
        </pc:spChg>
        <pc:spChg chg="add mod ord">
          <ac:chgData name="Hamlet Markarian" userId="4926d2b407f31d77" providerId="LiveId" clId="{4BFDFAF1-6D24-4DD8-91CE-3EF45CDB86F1}" dt="2021-06-16T05:09:39.648" v="1003" actId="207"/>
          <ac:spMkLst>
            <pc:docMk/>
            <pc:sldMk cId="4205204138" sldId="1744"/>
            <ac:spMk id="5" creationId="{DC66ABF7-52CC-4B21-BF04-54D5FDE84CDD}"/>
          </ac:spMkLst>
        </pc:spChg>
        <pc:spChg chg="add mod">
          <ac:chgData name="Hamlet Markarian" userId="4926d2b407f31d77" providerId="LiveId" clId="{4BFDFAF1-6D24-4DD8-91CE-3EF45CDB86F1}" dt="2021-06-16T04:12:37.927" v="610" actId="1076"/>
          <ac:spMkLst>
            <pc:docMk/>
            <pc:sldMk cId="4205204138" sldId="1744"/>
            <ac:spMk id="7" creationId="{8E97103D-8A47-4593-8F8D-87FE76BF09B6}"/>
          </ac:spMkLst>
        </pc:spChg>
        <pc:spChg chg="add mod">
          <ac:chgData name="Hamlet Markarian" userId="4926d2b407f31d77" providerId="LiveId" clId="{4BFDFAF1-6D24-4DD8-91CE-3EF45CDB86F1}" dt="2021-06-16T05:04:48.858" v="983" actId="11"/>
          <ac:spMkLst>
            <pc:docMk/>
            <pc:sldMk cId="4205204138" sldId="1744"/>
            <ac:spMk id="8" creationId="{D5B09F47-BF5B-493C-8398-BCABD2C66870}"/>
          </ac:spMkLst>
        </pc:spChg>
        <pc:spChg chg="del">
          <ac:chgData name="Hamlet Markarian" userId="4926d2b407f31d77" providerId="LiveId" clId="{4BFDFAF1-6D24-4DD8-91CE-3EF45CDB86F1}" dt="2021-06-15T20:20:13.808" v="56" actId="478"/>
          <ac:spMkLst>
            <pc:docMk/>
            <pc:sldMk cId="4205204138" sldId="1744"/>
            <ac:spMk id="20" creationId="{EE253AE2-CEC5-44BF-BD3C-531CE5765B8C}"/>
          </ac:spMkLst>
        </pc:spChg>
        <pc:spChg chg="del">
          <ac:chgData name="Hamlet Markarian" userId="4926d2b407f31d77" providerId="LiveId" clId="{4BFDFAF1-6D24-4DD8-91CE-3EF45CDB86F1}" dt="2021-06-15T20:20:13.808" v="56" actId="478"/>
          <ac:spMkLst>
            <pc:docMk/>
            <pc:sldMk cId="4205204138" sldId="1744"/>
            <ac:spMk id="21" creationId="{422FD1A8-A928-49E1-9616-FDD35BDE49CE}"/>
          </ac:spMkLst>
        </pc:spChg>
        <pc:spChg chg="del">
          <ac:chgData name="Hamlet Markarian" userId="4926d2b407f31d77" providerId="LiveId" clId="{4BFDFAF1-6D24-4DD8-91CE-3EF45CDB86F1}" dt="2021-06-15T20:20:13.808" v="56" actId="478"/>
          <ac:spMkLst>
            <pc:docMk/>
            <pc:sldMk cId="4205204138" sldId="1744"/>
            <ac:spMk id="22" creationId="{D55D8BA2-36E4-4E75-A3F2-CBFD7186FA97}"/>
          </ac:spMkLst>
        </pc:spChg>
        <pc:spChg chg="add mod">
          <ac:chgData name="Hamlet Markarian" userId="4926d2b407f31d77" providerId="LiveId" clId="{4BFDFAF1-6D24-4DD8-91CE-3EF45CDB86F1}" dt="2021-06-16T04:13:21.769" v="615" actId="14100"/>
          <ac:spMkLst>
            <pc:docMk/>
            <pc:sldMk cId="4205204138" sldId="1744"/>
            <ac:spMk id="23" creationId="{2011B803-86D9-4360-98A6-749556345864}"/>
          </ac:spMkLst>
        </pc:spChg>
        <pc:spChg chg="add mod">
          <ac:chgData name="Hamlet Markarian" userId="4926d2b407f31d77" providerId="LiveId" clId="{4BFDFAF1-6D24-4DD8-91CE-3EF45CDB86F1}" dt="2021-06-16T04:11:07.083" v="595" actId="207"/>
          <ac:spMkLst>
            <pc:docMk/>
            <pc:sldMk cId="4205204138" sldId="1744"/>
            <ac:spMk id="25" creationId="{0B8A99F0-7A4A-4AA4-B303-0CCBEFC8A20C}"/>
          </ac:spMkLst>
        </pc:spChg>
        <pc:spChg chg="add del mod">
          <ac:chgData name="Hamlet Markarian" userId="4926d2b407f31d77" providerId="LiveId" clId="{4BFDFAF1-6D24-4DD8-91CE-3EF45CDB86F1}" dt="2021-06-15T20:34:26.190" v="179" actId="478"/>
          <ac:spMkLst>
            <pc:docMk/>
            <pc:sldMk cId="4205204138" sldId="1744"/>
            <ac:spMk id="26" creationId="{F44B63B5-5990-4800-80F5-8D64C1BE4276}"/>
          </ac:spMkLst>
        </pc:spChg>
        <pc:spChg chg="add del mod">
          <ac:chgData name="Hamlet Markarian" userId="4926d2b407f31d77" providerId="LiveId" clId="{4BFDFAF1-6D24-4DD8-91CE-3EF45CDB86F1}" dt="2021-06-15T20:34:26.190" v="179" actId="478"/>
          <ac:spMkLst>
            <pc:docMk/>
            <pc:sldMk cId="4205204138" sldId="1744"/>
            <ac:spMk id="27" creationId="{F02A58B6-E51E-490D-9AF6-81EE06C2EFD3}"/>
          </ac:spMkLst>
        </pc:spChg>
        <pc:spChg chg="add del mod">
          <ac:chgData name="Hamlet Markarian" userId="4926d2b407f31d77" providerId="LiveId" clId="{4BFDFAF1-6D24-4DD8-91CE-3EF45CDB86F1}" dt="2021-06-15T20:34:26.190" v="179" actId="478"/>
          <ac:spMkLst>
            <pc:docMk/>
            <pc:sldMk cId="4205204138" sldId="1744"/>
            <ac:spMk id="28" creationId="{1BF3CD42-6CF9-4F2C-BD36-E543C800C1BB}"/>
          </ac:spMkLst>
        </pc:spChg>
        <pc:spChg chg="del">
          <ac:chgData name="Hamlet Markarian" userId="4926d2b407f31d77" providerId="LiveId" clId="{4BFDFAF1-6D24-4DD8-91CE-3EF45CDB86F1}" dt="2021-06-15T20:20:13.808" v="56" actId="478"/>
          <ac:spMkLst>
            <pc:docMk/>
            <pc:sldMk cId="4205204138" sldId="1744"/>
            <ac:spMk id="29" creationId="{7117E5D8-F283-447B-8CA7-C843E5485956}"/>
          </ac:spMkLst>
        </pc:spChg>
        <pc:spChg chg="add del mod">
          <ac:chgData name="Hamlet Markarian" userId="4926d2b407f31d77" providerId="LiveId" clId="{4BFDFAF1-6D24-4DD8-91CE-3EF45CDB86F1}" dt="2021-06-15T20:34:26.190" v="179" actId="478"/>
          <ac:spMkLst>
            <pc:docMk/>
            <pc:sldMk cId="4205204138" sldId="1744"/>
            <ac:spMk id="30" creationId="{3D707AC0-2240-44F9-984B-912F39B1CBBF}"/>
          </ac:spMkLst>
        </pc:spChg>
        <pc:spChg chg="add mod">
          <ac:chgData name="Hamlet Markarian" userId="4926d2b407f31d77" providerId="LiveId" clId="{4BFDFAF1-6D24-4DD8-91CE-3EF45CDB86F1}" dt="2021-06-16T05:04:34.802" v="982" actId="12"/>
          <ac:spMkLst>
            <pc:docMk/>
            <pc:sldMk cId="4205204138" sldId="1744"/>
            <ac:spMk id="31" creationId="{3D54B9AE-1420-4D09-B92B-F854C55751D1}"/>
          </ac:spMkLst>
        </pc:spChg>
        <pc:spChg chg="del">
          <ac:chgData name="Hamlet Markarian" userId="4926d2b407f31d77" providerId="LiveId" clId="{4BFDFAF1-6D24-4DD8-91CE-3EF45CDB86F1}" dt="2021-06-15T20:20:13.808" v="56" actId="478"/>
          <ac:spMkLst>
            <pc:docMk/>
            <pc:sldMk cId="4205204138" sldId="1744"/>
            <ac:spMk id="32" creationId="{7FB8C0CA-2811-4D85-BE2D-ADA8471CE68E}"/>
          </ac:spMkLst>
        </pc:spChg>
        <pc:spChg chg="del">
          <ac:chgData name="Hamlet Markarian" userId="4926d2b407f31d77" providerId="LiveId" clId="{4BFDFAF1-6D24-4DD8-91CE-3EF45CDB86F1}" dt="2021-06-15T20:20:13.808" v="56" actId="478"/>
          <ac:spMkLst>
            <pc:docMk/>
            <pc:sldMk cId="4205204138" sldId="1744"/>
            <ac:spMk id="34" creationId="{8D39D343-1129-4D71-8A90-F23E78CC0EB0}"/>
          </ac:spMkLst>
        </pc:spChg>
        <pc:spChg chg="del">
          <ac:chgData name="Hamlet Markarian" userId="4926d2b407f31d77" providerId="LiveId" clId="{4BFDFAF1-6D24-4DD8-91CE-3EF45CDB86F1}" dt="2021-06-15T20:20:13.808" v="56" actId="478"/>
          <ac:spMkLst>
            <pc:docMk/>
            <pc:sldMk cId="4205204138" sldId="1744"/>
            <ac:spMk id="35" creationId="{CF1F7A5C-6F70-4481-905C-ACBC36D851FD}"/>
          </ac:spMkLst>
        </pc:spChg>
        <pc:spChg chg="del">
          <ac:chgData name="Hamlet Markarian" userId="4926d2b407f31d77" providerId="LiveId" clId="{4BFDFAF1-6D24-4DD8-91CE-3EF45CDB86F1}" dt="2021-06-15T20:20:13.808" v="56" actId="478"/>
          <ac:spMkLst>
            <pc:docMk/>
            <pc:sldMk cId="4205204138" sldId="1744"/>
            <ac:spMk id="37" creationId="{C2471F6D-1D4C-41DF-A625-4A698DF0FA95}"/>
          </ac:spMkLst>
        </pc:spChg>
        <pc:spChg chg="del">
          <ac:chgData name="Hamlet Markarian" userId="4926d2b407f31d77" providerId="LiveId" clId="{4BFDFAF1-6D24-4DD8-91CE-3EF45CDB86F1}" dt="2021-06-15T20:20:13.808" v="56" actId="478"/>
          <ac:spMkLst>
            <pc:docMk/>
            <pc:sldMk cId="4205204138" sldId="1744"/>
            <ac:spMk id="39" creationId="{1943CED7-C566-424C-A101-D6A49BD5352E}"/>
          </ac:spMkLst>
        </pc:spChg>
        <pc:spChg chg="del">
          <ac:chgData name="Hamlet Markarian" userId="4926d2b407f31d77" providerId="LiveId" clId="{4BFDFAF1-6D24-4DD8-91CE-3EF45CDB86F1}" dt="2021-06-15T20:20:13.808" v="56" actId="478"/>
          <ac:spMkLst>
            <pc:docMk/>
            <pc:sldMk cId="4205204138" sldId="1744"/>
            <ac:spMk id="45" creationId="{C1EADB6A-DE83-4B75-98FD-745CAE564699}"/>
          </ac:spMkLst>
        </pc:spChg>
        <pc:spChg chg="del">
          <ac:chgData name="Hamlet Markarian" userId="4926d2b407f31d77" providerId="LiveId" clId="{4BFDFAF1-6D24-4DD8-91CE-3EF45CDB86F1}" dt="2021-06-15T20:20:13.808" v="56" actId="478"/>
          <ac:spMkLst>
            <pc:docMk/>
            <pc:sldMk cId="4205204138" sldId="1744"/>
            <ac:spMk id="57" creationId="{B79FE3FB-DDD9-4C52-A866-E3982D872286}"/>
          </ac:spMkLst>
        </pc:spChg>
        <pc:picChg chg="add mod ord">
          <ac:chgData name="Hamlet Markarian" userId="4926d2b407f31d77" providerId="LiveId" clId="{4BFDFAF1-6D24-4DD8-91CE-3EF45CDB86F1}" dt="2021-06-16T04:12:08.308" v="604" actId="167"/>
          <ac:picMkLst>
            <pc:docMk/>
            <pc:sldMk cId="4205204138" sldId="1744"/>
            <ac:picMk id="6" creationId="{3B225BBB-28C7-4A78-ADE6-5E042339C78B}"/>
          </ac:picMkLst>
        </pc:picChg>
        <pc:picChg chg="del">
          <ac:chgData name="Hamlet Markarian" userId="4926d2b407f31d77" providerId="LiveId" clId="{4BFDFAF1-6D24-4DD8-91CE-3EF45CDB86F1}" dt="2021-06-15T20:20:13.808" v="56" actId="478"/>
          <ac:picMkLst>
            <pc:docMk/>
            <pc:sldMk cId="4205204138" sldId="1744"/>
            <ac:picMk id="24" creationId="{CF495271-C8FB-4340-8152-05DF2B0DBC5D}"/>
          </ac:picMkLst>
        </pc:picChg>
        <pc:picChg chg="del">
          <ac:chgData name="Hamlet Markarian" userId="4926d2b407f31d77" providerId="LiveId" clId="{4BFDFAF1-6D24-4DD8-91CE-3EF45CDB86F1}" dt="2021-06-15T20:20:13.808" v="56" actId="478"/>
          <ac:picMkLst>
            <pc:docMk/>
            <pc:sldMk cId="4205204138" sldId="1744"/>
            <ac:picMk id="55" creationId="{8949BDD1-2918-4A15-97B5-46AA812BFC63}"/>
          </ac:picMkLst>
        </pc:picChg>
        <pc:picChg chg="del">
          <ac:chgData name="Hamlet Markarian" userId="4926d2b407f31d77" providerId="LiveId" clId="{4BFDFAF1-6D24-4DD8-91CE-3EF45CDB86F1}" dt="2021-06-15T20:20:13.808" v="56" actId="478"/>
          <ac:picMkLst>
            <pc:docMk/>
            <pc:sldMk cId="4205204138" sldId="1744"/>
            <ac:picMk id="59" creationId="{B9526696-E983-4EDA-8A8C-E710C71CB59C}"/>
          </ac:picMkLst>
        </pc:picChg>
        <pc:picChg chg="del">
          <ac:chgData name="Hamlet Markarian" userId="4926d2b407f31d77" providerId="LiveId" clId="{4BFDFAF1-6D24-4DD8-91CE-3EF45CDB86F1}" dt="2021-06-15T20:20:13.808" v="56" actId="478"/>
          <ac:picMkLst>
            <pc:docMk/>
            <pc:sldMk cId="4205204138" sldId="1744"/>
            <ac:picMk id="63" creationId="{42E5420B-3090-4C28-A5A9-60807EFF2A15}"/>
          </ac:picMkLst>
        </pc:picChg>
        <pc:cxnChg chg="add mod">
          <ac:chgData name="Hamlet Markarian" userId="4926d2b407f31d77" providerId="LiveId" clId="{4BFDFAF1-6D24-4DD8-91CE-3EF45CDB86F1}" dt="2021-06-16T04:26:05.777" v="742" actId="1076"/>
          <ac:cxnSpMkLst>
            <pc:docMk/>
            <pc:sldMk cId="4205204138" sldId="1744"/>
            <ac:cxnSpMk id="9" creationId="{9419A017-2F47-4EF6-BE0E-232271D9DF98}"/>
          </ac:cxnSpMkLst>
        </pc:cxnChg>
      </pc:sldChg>
      <pc:sldChg chg="del">
        <pc:chgData name="Hamlet Markarian" userId="4926d2b407f31d77" providerId="LiveId" clId="{4BFDFAF1-6D24-4DD8-91CE-3EF45CDB86F1}" dt="2021-06-15T21:02:29.343" v="426" actId="2696"/>
        <pc:sldMkLst>
          <pc:docMk/>
          <pc:sldMk cId="891322896" sldId="1745"/>
        </pc:sldMkLst>
      </pc:sldChg>
      <pc:sldChg chg="del">
        <pc:chgData name="Hamlet Markarian" userId="4926d2b407f31d77" providerId="LiveId" clId="{4BFDFAF1-6D24-4DD8-91CE-3EF45CDB86F1}" dt="2021-06-15T21:02:29.343" v="426" actId="2696"/>
        <pc:sldMkLst>
          <pc:docMk/>
          <pc:sldMk cId="3147568608" sldId="1746"/>
        </pc:sldMkLst>
      </pc:sldChg>
      <pc:sldChg chg="del">
        <pc:chgData name="Hamlet Markarian" userId="4926d2b407f31d77" providerId="LiveId" clId="{4BFDFAF1-6D24-4DD8-91CE-3EF45CDB86F1}" dt="2021-06-15T21:02:29.343" v="426" actId="2696"/>
        <pc:sldMkLst>
          <pc:docMk/>
          <pc:sldMk cId="1580579950" sldId="1747"/>
        </pc:sldMkLst>
      </pc:sldChg>
      <pc:sldChg chg="del">
        <pc:chgData name="Hamlet Markarian" userId="4926d2b407f31d77" providerId="LiveId" clId="{4BFDFAF1-6D24-4DD8-91CE-3EF45CDB86F1}" dt="2021-06-15T21:02:29.343" v="426" actId="2696"/>
        <pc:sldMkLst>
          <pc:docMk/>
          <pc:sldMk cId="3138908708" sldId="1748"/>
        </pc:sldMkLst>
      </pc:sldChg>
      <pc:sldChg chg="del">
        <pc:chgData name="Hamlet Markarian" userId="4926d2b407f31d77" providerId="LiveId" clId="{4BFDFAF1-6D24-4DD8-91CE-3EF45CDB86F1}" dt="2021-06-15T21:02:29.343" v="426" actId="2696"/>
        <pc:sldMkLst>
          <pc:docMk/>
          <pc:sldMk cId="408170814" sldId="1749"/>
        </pc:sldMkLst>
      </pc:sldChg>
      <pc:sldChg chg="del">
        <pc:chgData name="Hamlet Markarian" userId="4926d2b407f31d77" providerId="LiveId" clId="{4BFDFAF1-6D24-4DD8-91CE-3EF45CDB86F1}" dt="2021-06-15T21:02:29.343" v="426" actId="2696"/>
        <pc:sldMkLst>
          <pc:docMk/>
          <pc:sldMk cId="4060078467" sldId="1750"/>
        </pc:sldMkLst>
      </pc:sldChg>
      <pc:sldChg chg="del">
        <pc:chgData name="Hamlet Markarian" userId="4926d2b407f31d77" providerId="LiveId" clId="{4BFDFAF1-6D24-4DD8-91CE-3EF45CDB86F1}" dt="2021-06-15T21:02:29.343" v="426" actId="2696"/>
        <pc:sldMkLst>
          <pc:docMk/>
          <pc:sldMk cId="4065719271" sldId="1752"/>
        </pc:sldMkLst>
      </pc:sldChg>
      <pc:sldChg chg="del">
        <pc:chgData name="Hamlet Markarian" userId="4926d2b407f31d77" providerId="LiveId" clId="{4BFDFAF1-6D24-4DD8-91CE-3EF45CDB86F1}" dt="2021-06-15T21:02:29.343" v="426" actId="2696"/>
        <pc:sldMkLst>
          <pc:docMk/>
          <pc:sldMk cId="2496179815" sldId="1753"/>
        </pc:sldMkLst>
      </pc:sldChg>
      <pc:sldChg chg="del">
        <pc:chgData name="Hamlet Markarian" userId="4926d2b407f31d77" providerId="LiveId" clId="{4BFDFAF1-6D24-4DD8-91CE-3EF45CDB86F1}" dt="2021-06-15T21:02:29.343" v="426" actId="2696"/>
        <pc:sldMkLst>
          <pc:docMk/>
          <pc:sldMk cId="1994581695" sldId="1754"/>
        </pc:sldMkLst>
      </pc:sldChg>
      <pc:sldChg chg="del">
        <pc:chgData name="Hamlet Markarian" userId="4926d2b407f31d77" providerId="LiveId" clId="{4BFDFAF1-6D24-4DD8-91CE-3EF45CDB86F1}" dt="2021-06-15T21:02:29.343" v="426" actId="2696"/>
        <pc:sldMkLst>
          <pc:docMk/>
          <pc:sldMk cId="178930252" sldId="1755"/>
        </pc:sldMkLst>
      </pc:sldChg>
      <pc:sldChg chg="del">
        <pc:chgData name="Hamlet Markarian" userId="4926d2b407f31d77" providerId="LiveId" clId="{4BFDFAF1-6D24-4DD8-91CE-3EF45CDB86F1}" dt="2021-06-15T21:02:29.343" v="426" actId="2696"/>
        <pc:sldMkLst>
          <pc:docMk/>
          <pc:sldMk cId="766040642" sldId="1756"/>
        </pc:sldMkLst>
      </pc:sldChg>
      <pc:sldChg chg="del">
        <pc:chgData name="Hamlet Markarian" userId="4926d2b407f31d77" providerId="LiveId" clId="{4BFDFAF1-6D24-4DD8-91CE-3EF45CDB86F1}" dt="2021-06-15T21:02:29.343" v="426" actId="2696"/>
        <pc:sldMkLst>
          <pc:docMk/>
          <pc:sldMk cId="2194912137" sldId="1757"/>
        </pc:sldMkLst>
      </pc:sldChg>
      <pc:sldChg chg="del">
        <pc:chgData name="Hamlet Markarian" userId="4926d2b407f31d77" providerId="LiveId" clId="{4BFDFAF1-6D24-4DD8-91CE-3EF45CDB86F1}" dt="2021-06-15T21:02:29.343" v="426" actId="2696"/>
        <pc:sldMkLst>
          <pc:docMk/>
          <pc:sldMk cId="4074828959" sldId="1758"/>
        </pc:sldMkLst>
      </pc:sldChg>
      <pc:sldChg chg="del">
        <pc:chgData name="Hamlet Markarian" userId="4926d2b407f31d77" providerId="LiveId" clId="{4BFDFAF1-6D24-4DD8-91CE-3EF45CDB86F1}" dt="2021-06-15T21:02:29.343" v="426" actId="2696"/>
        <pc:sldMkLst>
          <pc:docMk/>
          <pc:sldMk cId="2033632391" sldId="1759"/>
        </pc:sldMkLst>
      </pc:sldChg>
      <pc:sldChg chg="del">
        <pc:chgData name="Hamlet Markarian" userId="4926d2b407f31d77" providerId="LiveId" clId="{4BFDFAF1-6D24-4DD8-91CE-3EF45CDB86F1}" dt="2021-06-15T21:02:29.343" v="426" actId="2696"/>
        <pc:sldMkLst>
          <pc:docMk/>
          <pc:sldMk cId="2128916467" sldId="1760"/>
        </pc:sldMkLst>
      </pc:sldChg>
      <pc:sldChg chg="del">
        <pc:chgData name="Hamlet Markarian" userId="4926d2b407f31d77" providerId="LiveId" clId="{4BFDFAF1-6D24-4DD8-91CE-3EF45CDB86F1}" dt="2021-06-15T21:02:29.343" v="426" actId="2696"/>
        <pc:sldMkLst>
          <pc:docMk/>
          <pc:sldMk cId="172358132" sldId="1761"/>
        </pc:sldMkLst>
      </pc:sldChg>
      <pc:sldChg chg="del">
        <pc:chgData name="Hamlet Markarian" userId="4926d2b407f31d77" providerId="LiveId" clId="{4BFDFAF1-6D24-4DD8-91CE-3EF45CDB86F1}" dt="2021-06-15T21:02:29.343" v="426" actId="2696"/>
        <pc:sldMkLst>
          <pc:docMk/>
          <pc:sldMk cId="1041831455" sldId="1762"/>
        </pc:sldMkLst>
      </pc:sldChg>
      <pc:sldChg chg="del">
        <pc:chgData name="Hamlet Markarian" userId="4926d2b407f31d77" providerId="LiveId" clId="{4BFDFAF1-6D24-4DD8-91CE-3EF45CDB86F1}" dt="2021-06-15T21:02:29.343" v="426" actId="2696"/>
        <pc:sldMkLst>
          <pc:docMk/>
          <pc:sldMk cId="501549679" sldId="1763"/>
        </pc:sldMkLst>
      </pc:sldChg>
      <pc:sldChg chg="del">
        <pc:chgData name="Hamlet Markarian" userId="4926d2b407f31d77" providerId="LiveId" clId="{4BFDFAF1-6D24-4DD8-91CE-3EF45CDB86F1}" dt="2021-06-15T21:02:29.343" v="426" actId="2696"/>
        <pc:sldMkLst>
          <pc:docMk/>
          <pc:sldMk cId="3309339072" sldId="1764"/>
        </pc:sldMkLst>
      </pc:sldChg>
      <pc:sldChg chg="del">
        <pc:chgData name="Hamlet Markarian" userId="4926d2b407f31d77" providerId="LiveId" clId="{4BFDFAF1-6D24-4DD8-91CE-3EF45CDB86F1}" dt="2021-06-15T21:02:29.343" v="426" actId="2696"/>
        <pc:sldMkLst>
          <pc:docMk/>
          <pc:sldMk cId="318379277" sldId="1765"/>
        </pc:sldMkLst>
      </pc:sldChg>
      <pc:sldChg chg="del">
        <pc:chgData name="Hamlet Markarian" userId="4926d2b407f31d77" providerId="LiveId" clId="{4BFDFAF1-6D24-4DD8-91CE-3EF45CDB86F1}" dt="2021-06-15T21:02:29.343" v="426" actId="2696"/>
        <pc:sldMkLst>
          <pc:docMk/>
          <pc:sldMk cId="588756260" sldId="1766"/>
        </pc:sldMkLst>
      </pc:sldChg>
      <pc:sldChg chg="del">
        <pc:chgData name="Hamlet Markarian" userId="4926d2b407f31d77" providerId="LiveId" clId="{4BFDFAF1-6D24-4DD8-91CE-3EF45CDB86F1}" dt="2021-06-15T21:02:29.343" v="426" actId="2696"/>
        <pc:sldMkLst>
          <pc:docMk/>
          <pc:sldMk cId="243399734" sldId="1768"/>
        </pc:sldMkLst>
      </pc:sldChg>
      <pc:sldChg chg="del">
        <pc:chgData name="Hamlet Markarian" userId="4926d2b407f31d77" providerId="LiveId" clId="{4BFDFAF1-6D24-4DD8-91CE-3EF45CDB86F1}" dt="2021-06-15T21:02:29.343" v="426" actId="2696"/>
        <pc:sldMkLst>
          <pc:docMk/>
          <pc:sldMk cId="1570747061" sldId="1769"/>
        </pc:sldMkLst>
      </pc:sldChg>
      <pc:sldChg chg="del">
        <pc:chgData name="Hamlet Markarian" userId="4926d2b407f31d77" providerId="LiveId" clId="{4BFDFAF1-6D24-4DD8-91CE-3EF45CDB86F1}" dt="2021-06-15T21:02:29.343" v="426" actId="2696"/>
        <pc:sldMkLst>
          <pc:docMk/>
          <pc:sldMk cId="1105958832" sldId="1770"/>
        </pc:sldMkLst>
      </pc:sldChg>
      <pc:sldChg chg="del">
        <pc:chgData name="Hamlet Markarian" userId="4926d2b407f31d77" providerId="LiveId" clId="{4BFDFAF1-6D24-4DD8-91CE-3EF45CDB86F1}" dt="2021-06-15T21:02:29.343" v="426" actId="2696"/>
        <pc:sldMkLst>
          <pc:docMk/>
          <pc:sldMk cId="2091664959" sldId="1771"/>
        </pc:sldMkLst>
      </pc:sldChg>
      <pc:sldChg chg="del">
        <pc:chgData name="Hamlet Markarian" userId="4926d2b407f31d77" providerId="LiveId" clId="{4BFDFAF1-6D24-4DD8-91CE-3EF45CDB86F1}" dt="2021-06-15T21:02:29.343" v="426" actId="2696"/>
        <pc:sldMkLst>
          <pc:docMk/>
          <pc:sldMk cId="609533551" sldId="1772"/>
        </pc:sldMkLst>
      </pc:sldChg>
      <pc:sldChg chg="del">
        <pc:chgData name="Hamlet Markarian" userId="4926d2b407f31d77" providerId="LiveId" clId="{4BFDFAF1-6D24-4DD8-91CE-3EF45CDB86F1}" dt="2021-06-15T21:02:29.343" v="426" actId="2696"/>
        <pc:sldMkLst>
          <pc:docMk/>
          <pc:sldMk cId="2128502135" sldId="1773"/>
        </pc:sldMkLst>
      </pc:sldChg>
      <pc:sldChg chg="del">
        <pc:chgData name="Hamlet Markarian" userId="4926d2b407f31d77" providerId="LiveId" clId="{4BFDFAF1-6D24-4DD8-91CE-3EF45CDB86F1}" dt="2021-06-15T21:02:29.343" v="426" actId="2696"/>
        <pc:sldMkLst>
          <pc:docMk/>
          <pc:sldMk cId="628747097" sldId="1774"/>
        </pc:sldMkLst>
      </pc:sldChg>
      <pc:sldChg chg="del">
        <pc:chgData name="Hamlet Markarian" userId="4926d2b407f31d77" providerId="LiveId" clId="{4BFDFAF1-6D24-4DD8-91CE-3EF45CDB86F1}" dt="2021-06-15T21:02:29.343" v="426" actId="2696"/>
        <pc:sldMkLst>
          <pc:docMk/>
          <pc:sldMk cId="813763250" sldId="1775"/>
        </pc:sldMkLst>
      </pc:sldChg>
      <pc:sldChg chg="del">
        <pc:chgData name="Hamlet Markarian" userId="4926d2b407f31d77" providerId="LiveId" clId="{4BFDFAF1-6D24-4DD8-91CE-3EF45CDB86F1}" dt="2021-06-15T21:02:29.343" v="426" actId="2696"/>
        <pc:sldMkLst>
          <pc:docMk/>
          <pc:sldMk cId="1866847222" sldId="1776"/>
        </pc:sldMkLst>
      </pc:sldChg>
      <pc:sldChg chg="del">
        <pc:chgData name="Hamlet Markarian" userId="4926d2b407f31d77" providerId="LiveId" clId="{4BFDFAF1-6D24-4DD8-91CE-3EF45CDB86F1}" dt="2021-06-15T21:02:29.343" v="426" actId="2696"/>
        <pc:sldMkLst>
          <pc:docMk/>
          <pc:sldMk cId="3109107983" sldId="1777"/>
        </pc:sldMkLst>
      </pc:sldChg>
      <pc:sldChg chg="del">
        <pc:chgData name="Hamlet Markarian" userId="4926d2b407f31d77" providerId="LiveId" clId="{4BFDFAF1-6D24-4DD8-91CE-3EF45CDB86F1}" dt="2021-06-15T21:02:29.343" v="426" actId="2696"/>
        <pc:sldMkLst>
          <pc:docMk/>
          <pc:sldMk cId="3937021383" sldId="1778"/>
        </pc:sldMkLst>
      </pc:sldChg>
      <pc:sldChg chg="del">
        <pc:chgData name="Hamlet Markarian" userId="4926d2b407f31d77" providerId="LiveId" clId="{4BFDFAF1-6D24-4DD8-91CE-3EF45CDB86F1}" dt="2021-06-15T21:02:29.343" v="426" actId="2696"/>
        <pc:sldMkLst>
          <pc:docMk/>
          <pc:sldMk cId="1338717362" sldId="1779"/>
        </pc:sldMkLst>
      </pc:sldChg>
      <pc:sldChg chg="del">
        <pc:chgData name="Hamlet Markarian" userId="4926d2b407f31d77" providerId="LiveId" clId="{4BFDFAF1-6D24-4DD8-91CE-3EF45CDB86F1}" dt="2021-06-15T21:02:29.343" v="426" actId="2696"/>
        <pc:sldMkLst>
          <pc:docMk/>
          <pc:sldMk cId="2770169831" sldId="1780"/>
        </pc:sldMkLst>
      </pc:sldChg>
      <pc:sldChg chg="del">
        <pc:chgData name="Hamlet Markarian" userId="4926d2b407f31d77" providerId="LiveId" clId="{4BFDFAF1-6D24-4DD8-91CE-3EF45CDB86F1}" dt="2021-06-15T21:02:29.343" v="426" actId="2696"/>
        <pc:sldMkLst>
          <pc:docMk/>
          <pc:sldMk cId="3168849476" sldId="1781"/>
        </pc:sldMkLst>
      </pc:sldChg>
      <pc:sldChg chg="del">
        <pc:chgData name="Hamlet Markarian" userId="4926d2b407f31d77" providerId="LiveId" clId="{4BFDFAF1-6D24-4DD8-91CE-3EF45CDB86F1}" dt="2021-06-15T21:02:29.343" v="426" actId="2696"/>
        <pc:sldMkLst>
          <pc:docMk/>
          <pc:sldMk cId="574502453" sldId="1782"/>
        </pc:sldMkLst>
      </pc:sldChg>
      <pc:sldChg chg="del">
        <pc:chgData name="Hamlet Markarian" userId="4926d2b407f31d77" providerId="LiveId" clId="{4BFDFAF1-6D24-4DD8-91CE-3EF45CDB86F1}" dt="2021-06-15T21:02:29.343" v="426" actId="2696"/>
        <pc:sldMkLst>
          <pc:docMk/>
          <pc:sldMk cId="1419161442" sldId="1783"/>
        </pc:sldMkLst>
      </pc:sldChg>
      <pc:sldChg chg="del">
        <pc:chgData name="Hamlet Markarian" userId="4926d2b407f31d77" providerId="LiveId" clId="{4BFDFAF1-6D24-4DD8-91CE-3EF45CDB86F1}" dt="2021-06-15T21:02:29.343" v="426" actId="2696"/>
        <pc:sldMkLst>
          <pc:docMk/>
          <pc:sldMk cId="1756833720" sldId="1784"/>
        </pc:sldMkLst>
      </pc:sldChg>
      <pc:sldChg chg="del">
        <pc:chgData name="Hamlet Markarian" userId="4926d2b407f31d77" providerId="LiveId" clId="{4BFDFAF1-6D24-4DD8-91CE-3EF45CDB86F1}" dt="2021-06-15T21:02:29.343" v="426" actId="2696"/>
        <pc:sldMkLst>
          <pc:docMk/>
          <pc:sldMk cId="1605360030" sldId="1785"/>
        </pc:sldMkLst>
      </pc:sldChg>
      <pc:sldChg chg="del">
        <pc:chgData name="Hamlet Markarian" userId="4926d2b407f31d77" providerId="LiveId" clId="{4BFDFAF1-6D24-4DD8-91CE-3EF45CDB86F1}" dt="2021-06-15T21:02:29.343" v="426" actId="2696"/>
        <pc:sldMkLst>
          <pc:docMk/>
          <pc:sldMk cId="3784155608" sldId="1786"/>
        </pc:sldMkLst>
      </pc:sldChg>
      <pc:sldChg chg="del">
        <pc:chgData name="Hamlet Markarian" userId="4926d2b407f31d77" providerId="LiveId" clId="{4BFDFAF1-6D24-4DD8-91CE-3EF45CDB86F1}" dt="2021-06-15T21:02:29.343" v="426" actId="2696"/>
        <pc:sldMkLst>
          <pc:docMk/>
          <pc:sldMk cId="1191456141" sldId="1787"/>
        </pc:sldMkLst>
      </pc:sldChg>
      <pc:sldChg chg="del">
        <pc:chgData name="Hamlet Markarian" userId="4926d2b407f31d77" providerId="LiveId" clId="{4BFDFAF1-6D24-4DD8-91CE-3EF45CDB86F1}" dt="2021-06-15T21:02:29.343" v="426" actId="2696"/>
        <pc:sldMkLst>
          <pc:docMk/>
          <pc:sldMk cId="4229982534" sldId="1788"/>
        </pc:sldMkLst>
      </pc:sldChg>
      <pc:sldChg chg="del">
        <pc:chgData name="Hamlet Markarian" userId="4926d2b407f31d77" providerId="LiveId" clId="{4BFDFAF1-6D24-4DD8-91CE-3EF45CDB86F1}" dt="2021-06-15T21:02:29.343" v="426" actId="2696"/>
        <pc:sldMkLst>
          <pc:docMk/>
          <pc:sldMk cId="3205328770" sldId="1789"/>
        </pc:sldMkLst>
      </pc:sldChg>
      <pc:sldChg chg="del">
        <pc:chgData name="Hamlet Markarian" userId="4926d2b407f31d77" providerId="LiveId" clId="{4BFDFAF1-6D24-4DD8-91CE-3EF45CDB86F1}" dt="2021-06-15T21:02:29.343" v="426" actId="2696"/>
        <pc:sldMkLst>
          <pc:docMk/>
          <pc:sldMk cId="976277976" sldId="1790"/>
        </pc:sldMkLst>
      </pc:sldChg>
      <pc:sldChg chg="addSp delSp modSp add mod modTransition">
        <pc:chgData name="Hamlet Markarian" userId="4926d2b407f31d77" providerId="LiveId" clId="{4BFDFAF1-6D24-4DD8-91CE-3EF45CDB86F1}" dt="2021-06-16T05:10:14.312" v="1012" actId="207"/>
        <pc:sldMkLst>
          <pc:docMk/>
          <pc:sldMk cId="910214207" sldId="1791"/>
        </pc:sldMkLst>
        <pc:spChg chg="del">
          <ac:chgData name="Hamlet Markarian" userId="4926d2b407f31d77" providerId="LiveId" clId="{4BFDFAF1-6D24-4DD8-91CE-3EF45CDB86F1}" dt="2021-06-15T20:18:56.975" v="55" actId="478"/>
          <ac:spMkLst>
            <pc:docMk/>
            <pc:sldMk cId="910214207" sldId="1791"/>
            <ac:spMk id="3" creationId="{00000000-0000-0000-0000-000000000000}"/>
          </ac:spMkLst>
        </pc:spChg>
        <pc:spChg chg="ord">
          <ac:chgData name="Hamlet Markarian" userId="4926d2b407f31d77" providerId="LiveId" clId="{4BFDFAF1-6D24-4DD8-91CE-3EF45CDB86F1}" dt="2021-06-16T04:08:17.390" v="549" actId="167"/>
          <ac:spMkLst>
            <pc:docMk/>
            <pc:sldMk cId="910214207" sldId="1791"/>
            <ac:spMk id="8" creationId="{A3D43B73-2B0A-4CDF-8104-3D3F930D4D40}"/>
          </ac:spMkLst>
        </pc:spChg>
        <pc:spChg chg="add mod">
          <ac:chgData name="Hamlet Markarian" userId="4926d2b407f31d77" providerId="LiveId" clId="{4BFDFAF1-6D24-4DD8-91CE-3EF45CDB86F1}" dt="2021-06-16T04:16:16.198" v="666" actId="207"/>
          <ac:spMkLst>
            <pc:docMk/>
            <pc:sldMk cId="910214207" sldId="1791"/>
            <ac:spMk id="9" creationId="{7342EE89-7172-4E47-AF81-B85AC7E42A4F}"/>
          </ac:spMkLst>
        </pc:spChg>
        <pc:spChg chg="add mod">
          <ac:chgData name="Hamlet Markarian" userId="4926d2b407f31d77" providerId="LiveId" clId="{4BFDFAF1-6D24-4DD8-91CE-3EF45CDB86F1}" dt="2021-06-16T04:16:21.385" v="667" actId="207"/>
          <ac:spMkLst>
            <pc:docMk/>
            <pc:sldMk cId="910214207" sldId="1791"/>
            <ac:spMk id="10" creationId="{D4E72D91-15AE-44B0-8B13-78A17016956F}"/>
          </ac:spMkLst>
        </pc:spChg>
        <pc:spChg chg="mod">
          <ac:chgData name="Hamlet Markarian" userId="4926d2b407f31d77" providerId="LiveId" clId="{4BFDFAF1-6D24-4DD8-91CE-3EF45CDB86F1}" dt="2021-06-16T05:10:14.312" v="1012" actId="207"/>
          <ac:spMkLst>
            <pc:docMk/>
            <pc:sldMk cId="910214207" sldId="1791"/>
            <ac:spMk id="14" creationId="{8C0A38DE-7E13-4312-9AFA-866AA71C4C95}"/>
          </ac:spMkLst>
        </pc:spChg>
        <pc:picChg chg="add mod ord">
          <ac:chgData name="Hamlet Markarian" userId="4926d2b407f31d77" providerId="LiveId" clId="{4BFDFAF1-6D24-4DD8-91CE-3EF45CDB86F1}" dt="2021-06-16T04:50:37.042" v="939" actId="29295"/>
          <ac:picMkLst>
            <pc:docMk/>
            <pc:sldMk cId="910214207" sldId="1791"/>
            <ac:picMk id="6" creationId="{A99C23C6-7D73-462C-9630-796DD6E79278}"/>
          </ac:picMkLst>
        </pc:picChg>
      </pc:sldChg>
      <pc:sldChg chg="addSp delSp modSp add mod modTransition">
        <pc:chgData name="Hamlet Markarian" userId="4926d2b407f31d77" providerId="LiveId" clId="{4BFDFAF1-6D24-4DD8-91CE-3EF45CDB86F1}" dt="2021-06-16T05:09:55.938" v="1005"/>
        <pc:sldMkLst>
          <pc:docMk/>
          <pc:sldMk cId="3928554784" sldId="1792"/>
        </pc:sldMkLst>
        <pc:spChg chg="add mod">
          <ac:chgData name="Hamlet Markarian" userId="4926d2b407f31d77" providerId="LiveId" clId="{4BFDFAF1-6D24-4DD8-91CE-3EF45CDB86F1}" dt="2021-06-16T05:05:07.545" v="988" actId="11"/>
          <ac:spMkLst>
            <pc:docMk/>
            <pc:sldMk cId="3928554784" sldId="1792"/>
            <ac:spMk id="4" creationId="{22FDC028-B0A2-43E2-976F-2E2C3042254B}"/>
          </ac:spMkLst>
        </pc:spChg>
        <pc:spChg chg="add del mod">
          <ac:chgData name="Hamlet Markarian" userId="4926d2b407f31d77" providerId="LiveId" clId="{4BFDFAF1-6D24-4DD8-91CE-3EF45CDB86F1}" dt="2021-06-16T05:09:55.630" v="1004" actId="478"/>
          <ac:spMkLst>
            <pc:docMk/>
            <pc:sldMk cId="3928554784" sldId="1792"/>
            <ac:spMk id="6" creationId="{C92136E4-6458-462D-BFF2-3D709A04CC89}"/>
          </ac:spMkLst>
        </pc:spChg>
        <pc:spChg chg="add mod">
          <ac:chgData name="Hamlet Markarian" userId="4926d2b407f31d77" providerId="LiveId" clId="{4BFDFAF1-6D24-4DD8-91CE-3EF45CDB86F1}" dt="2021-06-16T04:28:32.052" v="765"/>
          <ac:spMkLst>
            <pc:docMk/>
            <pc:sldMk cId="3928554784" sldId="1792"/>
            <ac:spMk id="7" creationId="{956A4CF4-14F9-4529-9DFB-AE5ABE9A147F}"/>
          </ac:spMkLst>
        </pc:spChg>
        <pc:spChg chg="add mod">
          <ac:chgData name="Hamlet Markarian" userId="4926d2b407f31d77" providerId="LiveId" clId="{4BFDFAF1-6D24-4DD8-91CE-3EF45CDB86F1}" dt="2021-06-16T04:13:40.021" v="618"/>
          <ac:spMkLst>
            <pc:docMk/>
            <pc:sldMk cId="3928554784" sldId="1792"/>
            <ac:spMk id="8" creationId="{581F211A-642D-4446-843A-6DD51F0ECF93}"/>
          </ac:spMkLst>
        </pc:spChg>
        <pc:spChg chg="add mod">
          <ac:chgData name="Hamlet Markarian" userId="4926d2b407f31d77" providerId="LiveId" clId="{4BFDFAF1-6D24-4DD8-91CE-3EF45CDB86F1}" dt="2021-06-16T04:13:40.021" v="618"/>
          <ac:spMkLst>
            <pc:docMk/>
            <pc:sldMk cId="3928554784" sldId="1792"/>
            <ac:spMk id="9" creationId="{CBBE3ADB-D80A-4DD1-84F3-255B468154FD}"/>
          </ac:spMkLst>
        </pc:spChg>
        <pc:spChg chg="add mod">
          <ac:chgData name="Hamlet Markarian" userId="4926d2b407f31d77" providerId="LiveId" clId="{4BFDFAF1-6D24-4DD8-91CE-3EF45CDB86F1}" dt="2021-06-16T04:25:48.162" v="740" actId="403"/>
          <ac:spMkLst>
            <pc:docMk/>
            <pc:sldMk cId="3928554784" sldId="1792"/>
            <ac:spMk id="11" creationId="{5AAC498D-F9FC-4D5D-8DA4-7559479959CA}"/>
          </ac:spMkLst>
        </pc:spChg>
        <pc:spChg chg="add mod">
          <ac:chgData name="Hamlet Markarian" userId="4926d2b407f31d77" providerId="LiveId" clId="{4BFDFAF1-6D24-4DD8-91CE-3EF45CDB86F1}" dt="2021-06-16T04:36:43.585" v="810" actId="14100"/>
          <ac:spMkLst>
            <pc:docMk/>
            <pc:sldMk cId="3928554784" sldId="1792"/>
            <ac:spMk id="17" creationId="{1ABBA119-824C-4D8A-A638-8392A263C365}"/>
          </ac:spMkLst>
        </pc:spChg>
        <pc:spChg chg="add mod">
          <ac:chgData name="Hamlet Markarian" userId="4926d2b407f31d77" providerId="LiveId" clId="{4BFDFAF1-6D24-4DD8-91CE-3EF45CDB86F1}" dt="2021-06-16T05:09:55.938" v="1005"/>
          <ac:spMkLst>
            <pc:docMk/>
            <pc:sldMk cId="3928554784" sldId="1792"/>
            <ac:spMk id="18" creationId="{5AABFBD7-DE50-465F-96FF-A0B084948C0A}"/>
          </ac:spMkLst>
        </pc:spChg>
        <pc:spChg chg="del mod">
          <ac:chgData name="Hamlet Markarian" userId="4926d2b407f31d77" providerId="LiveId" clId="{4BFDFAF1-6D24-4DD8-91CE-3EF45CDB86F1}" dt="2021-06-16T04:28:33.648" v="766" actId="478"/>
          <ac:spMkLst>
            <pc:docMk/>
            <pc:sldMk cId="3928554784" sldId="1792"/>
            <ac:spMk id="23" creationId="{2011B803-86D9-4360-98A6-749556345864}"/>
          </ac:spMkLst>
        </pc:spChg>
        <pc:spChg chg="del">
          <ac:chgData name="Hamlet Markarian" userId="4926d2b407f31d77" providerId="LiveId" clId="{4BFDFAF1-6D24-4DD8-91CE-3EF45CDB86F1}" dt="2021-06-16T04:13:38.817" v="617" actId="478"/>
          <ac:spMkLst>
            <pc:docMk/>
            <pc:sldMk cId="3928554784" sldId="1792"/>
            <ac:spMk id="25" creationId="{0B8A99F0-7A4A-4AA4-B303-0CCBEFC8A20C}"/>
          </ac:spMkLst>
        </pc:spChg>
        <pc:picChg chg="add mod">
          <ac:chgData name="Hamlet Markarian" userId="4926d2b407f31d77" providerId="LiveId" clId="{4BFDFAF1-6D24-4DD8-91CE-3EF45CDB86F1}" dt="2021-06-16T05:04:59.918" v="987" actId="1076"/>
          <ac:picMkLst>
            <pc:docMk/>
            <pc:sldMk cId="3928554784" sldId="1792"/>
            <ac:picMk id="5" creationId="{9BF1A7E6-67D2-475C-8CF7-0419EBECD5F1}"/>
          </ac:picMkLst>
        </pc:picChg>
        <pc:cxnChg chg="add mod">
          <ac:chgData name="Hamlet Markarian" userId="4926d2b407f31d77" providerId="LiveId" clId="{4BFDFAF1-6D24-4DD8-91CE-3EF45CDB86F1}" dt="2021-06-16T04:25:41.819" v="737" actId="1076"/>
          <ac:cxnSpMkLst>
            <pc:docMk/>
            <pc:sldMk cId="3928554784" sldId="1792"/>
            <ac:cxnSpMk id="10" creationId="{AD19E51F-CFC0-4A1D-9430-A22F78A083CA}"/>
          </ac:cxnSpMkLst>
        </pc:cxnChg>
      </pc:sldChg>
      <pc:sldChg chg="addSp delSp modSp add mod modTransition">
        <pc:chgData name="Hamlet Markarian" userId="4926d2b407f31d77" providerId="LiveId" clId="{4BFDFAF1-6D24-4DD8-91CE-3EF45CDB86F1}" dt="2021-06-16T05:09:59.696" v="1007"/>
        <pc:sldMkLst>
          <pc:docMk/>
          <pc:sldMk cId="31116834" sldId="1793"/>
        </pc:sldMkLst>
        <pc:spChg chg="add mod">
          <ac:chgData name="Hamlet Markarian" userId="4926d2b407f31d77" providerId="LiveId" clId="{4BFDFAF1-6D24-4DD8-91CE-3EF45CDB86F1}" dt="2021-06-16T05:05:23.471" v="989" actId="11"/>
          <ac:spMkLst>
            <pc:docMk/>
            <pc:sldMk cId="31116834" sldId="1793"/>
            <ac:spMk id="4" creationId="{09ADB5D7-D233-4276-96F7-1844662E9BE2}"/>
          </ac:spMkLst>
        </pc:spChg>
        <pc:spChg chg="add del mod">
          <ac:chgData name="Hamlet Markarian" userId="4926d2b407f31d77" providerId="LiveId" clId="{4BFDFAF1-6D24-4DD8-91CE-3EF45CDB86F1}" dt="2021-06-16T05:09:59.086" v="1006" actId="478"/>
          <ac:spMkLst>
            <pc:docMk/>
            <pc:sldMk cId="31116834" sldId="1793"/>
            <ac:spMk id="6" creationId="{54D27168-D6A3-4F13-B4B4-09FB55263491}"/>
          </ac:spMkLst>
        </pc:spChg>
        <pc:spChg chg="add mod">
          <ac:chgData name="Hamlet Markarian" userId="4926d2b407f31d77" providerId="LiveId" clId="{4BFDFAF1-6D24-4DD8-91CE-3EF45CDB86F1}" dt="2021-06-16T04:28:25.076" v="763"/>
          <ac:spMkLst>
            <pc:docMk/>
            <pc:sldMk cId="31116834" sldId="1793"/>
            <ac:spMk id="7" creationId="{59749AF8-ABDC-458F-B062-1E9AD6974707}"/>
          </ac:spMkLst>
        </pc:spChg>
        <pc:spChg chg="add mod">
          <ac:chgData name="Hamlet Markarian" userId="4926d2b407f31d77" providerId="LiveId" clId="{4BFDFAF1-6D24-4DD8-91CE-3EF45CDB86F1}" dt="2021-06-16T04:13:49.189" v="621"/>
          <ac:spMkLst>
            <pc:docMk/>
            <pc:sldMk cId="31116834" sldId="1793"/>
            <ac:spMk id="8" creationId="{F7FEF505-8862-413E-BE2F-7E28ABDC58EB}"/>
          </ac:spMkLst>
        </pc:spChg>
        <pc:spChg chg="add mod">
          <ac:chgData name="Hamlet Markarian" userId="4926d2b407f31d77" providerId="LiveId" clId="{4BFDFAF1-6D24-4DD8-91CE-3EF45CDB86F1}" dt="2021-06-16T04:13:49.189" v="621"/>
          <ac:spMkLst>
            <pc:docMk/>
            <pc:sldMk cId="31116834" sldId="1793"/>
            <ac:spMk id="9" creationId="{47F18AFA-8D4F-45DB-92DA-EC0284ACBB0E}"/>
          </ac:spMkLst>
        </pc:spChg>
        <pc:spChg chg="add mod">
          <ac:chgData name="Hamlet Markarian" userId="4926d2b407f31d77" providerId="LiveId" clId="{4BFDFAF1-6D24-4DD8-91CE-3EF45CDB86F1}" dt="2021-06-16T04:27:02.835" v="751" actId="20577"/>
          <ac:spMkLst>
            <pc:docMk/>
            <pc:sldMk cId="31116834" sldId="1793"/>
            <ac:spMk id="10" creationId="{38AC9730-5F1A-4C5B-8FE4-F694DEC2FED7}"/>
          </ac:spMkLst>
        </pc:spChg>
        <pc:spChg chg="add mod">
          <ac:chgData name="Hamlet Markarian" userId="4926d2b407f31d77" providerId="LiveId" clId="{4BFDFAF1-6D24-4DD8-91CE-3EF45CDB86F1}" dt="2021-06-16T05:09:59.696" v="1007"/>
          <ac:spMkLst>
            <pc:docMk/>
            <pc:sldMk cId="31116834" sldId="1793"/>
            <ac:spMk id="12" creationId="{D7109A6F-6158-427A-9558-F42B1343D383}"/>
          </ac:spMkLst>
        </pc:spChg>
        <pc:spChg chg="del mod">
          <ac:chgData name="Hamlet Markarian" userId="4926d2b407f31d77" providerId="LiveId" clId="{4BFDFAF1-6D24-4DD8-91CE-3EF45CDB86F1}" dt="2021-06-16T04:28:26.736" v="764" actId="478"/>
          <ac:spMkLst>
            <pc:docMk/>
            <pc:sldMk cId="31116834" sldId="1793"/>
            <ac:spMk id="23" creationId="{2011B803-86D9-4360-98A6-749556345864}"/>
          </ac:spMkLst>
        </pc:spChg>
        <pc:spChg chg="del">
          <ac:chgData name="Hamlet Markarian" userId="4926d2b407f31d77" providerId="LiveId" clId="{4BFDFAF1-6D24-4DD8-91CE-3EF45CDB86F1}" dt="2021-06-16T04:13:46.513" v="619" actId="478"/>
          <ac:spMkLst>
            <pc:docMk/>
            <pc:sldMk cId="31116834" sldId="1793"/>
            <ac:spMk id="25" creationId="{0B8A99F0-7A4A-4AA4-B303-0CCBEFC8A20C}"/>
          </ac:spMkLst>
        </pc:spChg>
        <pc:picChg chg="add mod">
          <ac:chgData name="Hamlet Markarian" userId="4926d2b407f31d77" providerId="LiveId" clId="{4BFDFAF1-6D24-4DD8-91CE-3EF45CDB86F1}" dt="2021-06-16T04:13:49.189" v="621"/>
          <ac:picMkLst>
            <pc:docMk/>
            <pc:sldMk cId="31116834" sldId="1793"/>
            <ac:picMk id="5" creationId="{9D602B33-9FDB-4135-BB7B-833D1CEF8A81}"/>
          </ac:picMkLst>
        </pc:picChg>
        <pc:cxnChg chg="add mod">
          <ac:chgData name="Hamlet Markarian" userId="4926d2b407f31d77" providerId="LiveId" clId="{4BFDFAF1-6D24-4DD8-91CE-3EF45CDB86F1}" dt="2021-06-16T04:26:23.699" v="743"/>
          <ac:cxnSpMkLst>
            <pc:docMk/>
            <pc:sldMk cId="31116834" sldId="1793"/>
            <ac:cxnSpMk id="11" creationId="{98C0EF86-9203-484A-9EA5-002675753B8A}"/>
          </ac:cxnSpMkLst>
        </pc:cxnChg>
      </pc:sldChg>
      <pc:sldChg chg="addSp delSp modSp add mod modTransition">
        <pc:chgData name="Hamlet Markarian" userId="4926d2b407f31d77" providerId="LiveId" clId="{4BFDFAF1-6D24-4DD8-91CE-3EF45CDB86F1}" dt="2021-06-16T05:10:02.321" v="1009"/>
        <pc:sldMkLst>
          <pc:docMk/>
          <pc:sldMk cId="3456045767" sldId="1794"/>
        </pc:sldMkLst>
        <pc:spChg chg="add mod">
          <ac:chgData name="Hamlet Markarian" userId="4926d2b407f31d77" providerId="LiveId" clId="{4BFDFAF1-6D24-4DD8-91CE-3EF45CDB86F1}" dt="2021-06-16T05:01:38.978" v="972" actId="14100"/>
          <ac:spMkLst>
            <pc:docMk/>
            <pc:sldMk cId="3456045767" sldId="1794"/>
            <ac:spMk id="4" creationId="{7E14B699-476F-44D8-95B2-3A88CE240E66}"/>
          </ac:spMkLst>
        </pc:spChg>
        <pc:spChg chg="add del mod">
          <ac:chgData name="Hamlet Markarian" userId="4926d2b407f31d77" providerId="LiveId" clId="{4BFDFAF1-6D24-4DD8-91CE-3EF45CDB86F1}" dt="2021-06-16T05:10:01.981" v="1008" actId="478"/>
          <ac:spMkLst>
            <pc:docMk/>
            <pc:sldMk cId="3456045767" sldId="1794"/>
            <ac:spMk id="6" creationId="{3750694D-D050-4804-AB4C-4127036BA870}"/>
          </ac:spMkLst>
        </pc:spChg>
        <pc:spChg chg="add mod">
          <ac:chgData name="Hamlet Markarian" userId="4926d2b407f31d77" providerId="LiveId" clId="{4BFDFAF1-6D24-4DD8-91CE-3EF45CDB86F1}" dt="2021-06-16T04:28:18.870" v="761"/>
          <ac:spMkLst>
            <pc:docMk/>
            <pc:sldMk cId="3456045767" sldId="1794"/>
            <ac:spMk id="7" creationId="{A7A181BB-8E6A-45FF-853B-47D5F1E447B6}"/>
          </ac:spMkLst>
        </pc:spChg>
        <pc:spChg chg="add mod">
          <ac:chgData name="Hamlet Markarian" userId="4926d2b407f31d77" providerId="LiveId" clId="{4BFDFAF1-6D24-4DD8-91CE-3EF45CDB86F1}" dt="2021-06-16T04:13:56.356" v="624"/>
          <ac:spMkLst>
            <pc:docMk/>
            <pc:sldMk cId="3456045767" sldId="1794"/>
            <ac:spMk id="8" creationId="{6D4659A0-0961-4DF9-B3E9-F535215607A2}"/>
          </ac:spMkLst>
        </pc:spChg>
        <pc:spChg chg="add mod">
          <ac:chgData name="Hamlet Markarian" userId="4926d2b407f31d77" providerId="LiveId" clId="{4BFDFAF1-6D24-4DD8-91CE-3EF45CDB86F1}" dt="2021-06-16T04:13:56.356" v="624"/>
          <ac:spMkLst>
            <pc:docMk/>
            <pc:sldMk cId="3456045767" sldId="1794"/>
            <ac:spMk id="9" creationId="{39C3BCD6-C520-4E78-A42F-502679883C1A}"/>
          </ac:spMkLst>
        </pc:spChg>
        <pc:spChg chg="add del mod">
          <ac:chgData name="Hamlet Markarian" userId="4926d2b407f31d77" providerId="LiveId" clId="{4BFDFAF1-6D24-4DD8-91CE-3EF45CDB86F1}" dt="2021-06-16T05:01:30.510" v="970" actId="478"/>
          <ac:spMkLst>
            <pc:docMk/>
            <pc:sldMk cId="3456045767" sldId="1794"/>
            <ac:spMk id="15" creationId="{C125E436-A132-40A2-A28E-BDC1DBC5EA9D}"/>
          </ac:spMkLst>
        </pc:spChg>
        <pc:spChg chg="add del mod">
          <ac:chgData name="Hamlet Markarian" userId="4926d2b407f31d77" providerId="LiveId" clId="{4BFDFAF1-6D24-4DD8-91CE-3EF45CDB86F1}" dt="2021-06-16T05:01:30.510" v="970" actId="478"/>
          <ac:spMkLst>
            <pc:docMk/>
            <pc:sldMk cId="3456045767" sldId="1794"/>
            <ac:spMk id="16" creationId="{911AFC22-FE14-4B22-AA7C-5C61BB6E720E}"/>
          </ac:spMkLst>
        </pc:spChg>
        <pc:spChg chg="add del mod">
          <ac:chgData name="Hamlet Markarian" userId="4926d2b407f31d77" providerId="LiveId" clId="{4BFDFAF1-6D24-4DD8-91CE-3EF45CDB86F1}" dt="2021-06-16T05:01:30.510" v="970" actId="478"/>
          <ac:spMkLst>
            <pc:docMk/>
            <pc:sldMk cId="3456045767" sldId="1794"/>
            <ac:spMk id="17" creationId="{31282965-2650-4186-8966-0A81FB4C6059}"/>
          </ac:spMkLst>
        </pc:spChg>
        <pc:spChg chg="add del mod">
          <ac:chgData name="Hamlet Markarian" userId="4926d2b407f31d77" providerId="LiveId" clId="{4BFDFAF1-6D24-4DD8-91CE-3EF45CDB86F1}" dt="2021-06-16T05:01:30.510" v="970" actId="478"/>
          <ac:spMkLst>
            <pc:docMk/>
            <pc:sldMk cId="3456045767" sldId="1794"/>
            <ac:spMk id="18" creationId="{1118CEC5-FF9B-4E38-ABD4-4CA539414C86}"/>
          </ac:spMkLst>
        </pc:spChg>
        <pc:spChg chg="add del mod">
          <ac:chgData name="Hamlet Markarian" userId="4926d2b407f31d77" providerId="LiveId" clId="{4BFDFAF1-6D24-4DD8-91CE-3EF45CDB86F1}" dt="2021-06-16T05:01:30.510" v="970" actId="478"/>
          <ac:spMkLst>
            <pc:docMk/>
            <pc:sldMk cId="3456045767" sldId="1794"/>
            <ac:spMk id="19" creationId="{DABAC126-BD03-4442-83CC-03BF4F446529}"/>
          </ac:spMkLst>
        </pc:spChg>
        <pc:spChg chg="add mod">
          <ac:chgData name="Hamlet Markarian" userId="4926d2b407f31d77" providerId="LiveId" clId="{4BFDFAF1-6D24-4DD8-91CE-3EF45CDB86F1}" dt="2021-06-16T05:10:02.321" v="1009"/>
          <ac:spMkLst>
            <pc:docMk/>
            <pc:sldMk cId="3456045767" sldId="1794"/>
            <ac:spMk id="20" creationId="{7A00E563-65A1-4B8C-AE0E-FBB5033422A6}"/>
          </ac:spMkLst>
        </pc:spChg>
        <pc:spChg chg="del mod">
          <ac:chgData name="Hamlet Markarian" userId="4926d2b407f31d77" providerId="LiveId" clId="{4BFDFAF1-6D24-4DD8-91CE-3EF45CDB86F1}" dt="2021-06-16T04:28:20.464" v="762" actId="478"/>
          <ac:spMkLst>
            <pc:docMk/>
            <pc:sldMk cId="3456045767" sldId="1794"/>
            <ac:spMk id="23" creationId="{2011B803-86D9-4360-98A6-749556345864}"/>
          </ac:spMkLst>
        </pc:spChg>
        <pc:spChg chg="del">
          <ac:chgData name="Hamlet Markarian" userId="4926d2b407f31d77" providerId="LiveId" clId="{4BFDFAF1-6D24-4DD8-91CE-3EF45CDB86F1}" dt="2021-06-16T04:13:55.297" v="623" actId="478"/>
          <ac:spMkLst>
            <pc:docMk/>
            <pc:sldMk cId="3456045767" sldId="1794"/>
            <ac:spMk id="25" creationId="{0B8A99F0-7A4A-4AA4-B303-0CCBEFC8A20C}"/>
          </ac:spMkLst>
        </pc:spChg>
        <pc:grpChg chg="add del mod">
          <ac:chgData name="Hamlet Markarian" userId="4926d2b407f31d77" providerId="LiveId" clId="{4BFDFAF1-6D24-4DD8-91CE-3EF45CDB86F1}" dt="2021-06-16T04:57:19.279" v="954" actId="165"/>
          <ac:grpSpMkLst>
            <pc:docMk/>
            <pc:sldMk cId="3456045767" sldId="1794"/>
            <ac:grpSpMk id="2" creationId="{38A4A498-F735-49CE-8E81-4C6C75E9E205}"/>
          </ac:grpSpMkLst>
        </pc:grpChg>
        <pc:picChg chg="add mod">
          <ac:chgData name="Hamlet Markarian" userId="4926d2b407f31d77" providerId="LiveId" clId="{4BFDFAF1-6D24-4DD8-91CE-3EF45CDB86F1}" dt="2021-06-16T04:13:56.356" v="624"/>
          <ac:picMkLst>
            <pc:docMk/>
            <pc:sldMk cId="3456045767" sldId="1794"/>
            <ac:picMk id="5" creationId="{93FE3B79-182E-4707-9E90-210F31AF8B67}"/>
          </ac:picMkLst>
        </pc:picChg>
        <pc:cxnChg chg="add mod topLvl">
          <ac:chgData name="Hamlet Markarian" userId="4926d2b407f31d77" providerId="LiveId" clId="{4BFDFAF1-6D24-4DD8-91CE-3EF45CDB86F1}" dt="2021-06-16T04:57:19.279" v="954" actId="165"/>
          <ac:cxnSpMkLst>
            <pc:docMk/>
            <pc:sldMk cId="3456045767" sldId="1794"/>
            <ac:cxnSpMk id="10" creationId="{B7AEA58A-F72E-4903-B06A-F32B582A1DBD}"/>
          </ac:cxnSpMkLst>
        </pc:cxnChg>
        <pc:cxnChg chg="add mod topLvl">
          <ac:chgData name="Hamlet Markarian" userId="4926d2b407f31d77" providerId="LiveId" clId="{4BFDFAF1-6D24-4DD8-91CE-3EF45CDB86F1}" dt="2021-06-16T04:57:19.279" v="954" actId="165"/>
          <ac:cxnSpMkLst>
            <pc:docMk/>
            <pc:sldMk cId="3456045767" sldId="1794"/>
            <ac:cxnSpMk id="11" creationId="{E679B7FD-7DFA-4B3C-8581-3D6FEB21DDF0}"/>
          </ac:cxnSpMkLst>
        </pc:cxnChg>
        <pc:cxnChg chg="add mod topLvl">
          <ac:chgData name="Hamlet Markarian" userId="4926d2b407f31d77" providerId="LiveId" clId="{4BFDFAF1-6D24-4DD8-91CE-3EF45CDB86F1}" dt="2021-06-16T04:57:19.279" v="954" actId="165"/>
          <ac:cxnSpMkLst>
            <pc:docMk/>
            <pc:sldMk cId="3456045767" sldId="1794"/>
            <ac:cxnSpMk id="12" creationId="{41E2D016-6F24-45D5-80C3-E0BD742DD92D}"/>
          </ac:cxnSpMkLst>
        </pc:cxnChg>
        <pc:cxnChg chg="add mod topLvl">
          <ac:chgData name="Hamlet Markarian" userId="4926d2b407f31d77" providerId="LiveId" clId="{4BFDFAF1-6D24-4DD8-91CE-3EF45CDB86F1}" dt="2021-06-16T04:57:19.279" v="954" actId="165"/>
          <ac:cxnSpMkLst>
            <pc:docMk/>
            <pc:sldMk cId="3456045767" sldId="1794"/>
            <ac:cxnSpMk id="13" creationId="{363000FC-5C9C-4A04-88AD-23DA0CD35F95}"/>
          </ac:cxnSpMkLst>
        </pc:cxnChg>
      </pc:sldChg>
      <pc:sldChg chg="addSp delSp modSp add mod modTransition">
        <pc:chgData name="Hamlet Markarian" userId="4926d2b407f31d77" providerId="LiveId" clId="{4BFDFAF1-6D24-4DD8-91CE-3EF45CDB86F1}" dt="2021-06-16T05:10:05.346" v="1011"/>
        <pc:sldMkLst>
          <pc:docMk/>
          <pc:sldMk cId="2060988764" sldId="1795"/>
        </pc:sldMkLst>
        <pc:spChg chg="add mod">
          <ac:chgData name="Hamlet Markarian" userId="4926d2b407f31d77" providerId="LiveId" clId="{4BFDFAF1-6D24-4DD8-91CE-3EF45CDB86F1}" dt="2021-06-16T05:03:16.519" v="978" actId="12"/>
          <ac:spMkLst>
            <pc:docMk/>
            <pc:sldMk cId="2060988764" sldId="1795"/>
            <ac:spMk id="4" creationId="{EB0A9CEF-F5C0-4355-8A6A-52BD793E481E}"/>
          </ac:spMkLst>
        </pc:spChg>
        <pc:spChg chg="add del mod">
          <ac:chgData name="Hamlet Markarian" userId="4926d2b407f31d77" providerId="LiveId" clId="{4BFDFAF1-6D24-4DD8-91CE-3EF45CDB86F1}" dt="2021-06-16T05:10:05.054" v="1010" actId="478"/>
          <ac:spMkLst>
            <pc:docMk/>
            <pc:sldMk cId="2060988764" sldId="1795"/>
            <ac:spMk id="6" creationId="{B4E924F7-4D9B-4704-8CB0-A14A06F55228}"/>
          </ac:spMkLst>
        </pc:spChg>
        <pc:spChg chg="add mod">
          <ac:chgData name="Hamlet Markarian" userId="4926d2b407f31d77" providerId="LiveId" clId="{4BFDFAF1-6D24-4DD8-91CE-3EF45CDB86F1}" dt="2021-06-16T04:28:11.638" v="759"/>
          <ac:spMkLst>
            <pc:docMk/>
            <pc:sldMk cId="2060988764" sldId="1795"/>
            <ac:spMk id="7" creationId="{8B2D13A7-7CEF-4917-BD5C-2094F45DC8B8}"/>
          </ac:spMkLst>
        </pc:spChg>
        <pc:spChg chg="add mod">
          <ac:chgData name="Hamlet Markarian" userId="4926d2b407f31d77" providerId="LiveId" clId="{4BFDFAF1-6D24-4DD8-91CE-3EF45CDB86F1}" dt="2021-06-16T04:14:02.951" v="627"/>
          <ac:spMkLst>
            <pc:docMk/>
            <pc:sldMk cId="2060988764" sldId="1795"/>
            <ac:spMk id="8" creationId="{122034A1-FA0F-4FF9-8ED6-66C0E2D9430A}"/>
          </ac:spMkLst>
        </pc:spChg>
        <pc:spChg chg="add mod">
          <ac:chgData name="Hamlet Markarian" userId="4926d2b407f31d77" providerId="LiveId" clId="{4BFDFAF1-6D24-4DD8-91CE-3EF45CDB86F1}" dt="2021-06-16T04:14:02.951" v="627"/>
          <ac:spMkLst>
            <pc:docMk/>
            <pc:sldMk cId="2060988764" sldId="1795"/>
            <ac:spMk id="9" creationId="{40156001-9FB6-4545-AA28-6D6BEBDACC79}"/>
          </ac:spMkLst>
        </pc:spChg>
        <pc:spChg chg="add mod">
          <ac:chgData name="Hamlet Markarian" userId="4926d2b407f31d77" providerId="LiveId" clId="{4BFDFAF1-6D24-4DD8-91CE-3EF45CDB86F1}" dt="2021-06-16T05:10:05.346" v="1011"/>
          <ac:spMkLst>
            <pc:docMk/>
            <pc:sldMk cId="2060988764" sldId="1795"/>
            <ac:spMk id="12" creationId="{ABADE1B5-3A1D-4858-96D1-ABBE7A500394}"/>
          </ac:spMkLst>
        </pc:spChg>
        <pc:spChg chg="del mod">
          <ac:chgData name="Hamlet Markarian" userId="4926d2b407f31d77" providerId="LiveId" clId="{4BFDFAF1-6D24-4DD8-91CE-3EF45CDB86F1}" dt="2021-06-16T04:28:13.457" v="760" actId="478"/>
          <ac:spMkLst>
            <pc:docMk/>
            <pc:sldMk cId="2060988764" sldId="1795"/>
            <ac:spMk id="23" creationId="{2011B803-86D9-4360-98A6-749556345864}"/>
          </ac:spMkLst>
        </pc:spChg>
        <pc:spChg chg="del">
          <ac:chgData name="Hamlet Markarian" userId="4926d2b407f31d77" providerId="LiveId" clId="{4BFDFAF1-6D24-4DD8-91CE-3EF45CDB86F1}" dt="2021-06-16T04:14:00.081" v="625" actId="478"/>
          <ac:spMkLst>
            <pc:docMk/>
            <pc:sldMk cId="2060988764" sldId="1795"/>
            <ac:spMk id="25" creationId="{0B8A99F0-7A4A-4AA4-B303-0CCBEFC8A20C}"/>
          </ac:spMkLst>
        </pc:spChg>
        <pc:picChg chg="add mod">
          <ac:chgData name="Hamlet Markarian" userId="4926d2b407f31d77" providerId="LiveId" clId="{4BFDFAF1-6D24-4DD8-91CE-3EF45CDB86F1}" dt="2021-06-16T04:14:02.951" v="627"/>
          <ac:picMkLst>
            <pc:docMk/>
            <pc:sldMk cId="2060988764" sldId="1795"/>
            <ac:picMk id="5" creationId="{8063CC77-2BEC-457B-9A67-018600244424}"/>
          </ac:picMkLst>
        </pc:picChg>
        <pc:cxnChg chg="add mod">
          <ac:chgData name="Hamlet Markarian" userId="4926d2b407f31d77" providerId="LiveId" clId="{4BFDFAF1-6D24-4DD8-91CE-3EF45CDB86F1}" dt="2021-06-16T04:27:58.320" v="758" actId="1036"/>
          <ac:cxnSpMkLst>
            <pc:docMk/>
            <pc:sldMk cId="2060988764" sldId="1795"/>
            <ac:cxnSpMk id="10" creationId="{5167858D-14D6-459D-8937-558EDB790306}"/>
          </ac:cxnSpMkLst>
        </pc:cxnChg>
      </pc:sldChg>
      <pc:sldChg chg="addSp delSp modSp add mod ord modTransition">
        <pc:chgData name="Hamlet Markarian" userId="4926d2b407f31d77" providerId="LiveId" clId="{4BFDFAF1-6D24-4DD8-91CE-3EF45CDB86F1}" dt="2021-06-16T05:10:26.897" v="1013" actId="207"/>
        <pc:sldMkLst>
          <pc:docMk/>
          <pc:sldMk cId="54021942" sldId="1796"/>
        </pc:sldMkLst>
        <pc:spChg chg="add mod">
          <ac:chgData name="Hamlet Markarian" userId="4926d2b407f31d77" providerId="LiveId" clId="{4BFDFAF1-6D24-4DD8-91CE-3EF45CDB86F1}" dt="2021-06-16T05:06:04.623" v="992" actId="11"/>
          <ac:spMkLst>
            <pc:docMk/>
            <pc:sldMk cId="54021942" sldId="1796"/>
            <ac:spMk id="4" creationId="{816BBBE8-4A14-4ACC-ABBB-B0DBE83F2ADC}"/>
          </ac:spMkLst>
        </pc:spChg>
        <pc:spChg chg="add mod">
          <ac:chgData name="Hamlet Markarian" userId="4926d2b407f31d77" providerId="LiveId" clId="{4BFDFAF1-6D24-4DD8-91CE-3EF45CDB86F1}" dt="2021-06-16T05:10:26.897" v="1013" actId="207"/>
          <ac:spMkLst>
            <pc:docMk/>
            <pc:sldMk cId="54021942" sldId="1796"/>
            <ac:spMk id="6" creationId="{A0417046-45B0-42DA-BF41-815A7A2F9845}"/>
          </ac:spMkLst>
        </pc:spChg>
        <pc:spChg chg="add mod">
          <ac:chgData name="Hamlet Markarian" userId="4926d2b407f31d77" providerId="LiveId" clId="{4BFDFAF1-6D24-4DD8-91CE-3EF45CDB86F1}" dt="2021-06-16T04:14:41.716" v="638" actId="20577"/>
          <ac:spMkLst>
            <pc:docMk/>
            <pc:sldMk cId="54021942" sldId="1796"/>
            <ac:spMk id="7" creationId="{ADA8B589-0103-42ED-AE22-3FAD1AA6D36C}"/>
          </ac:spMkLst>
        </pc:spChg>
        <pc:spChg chg="add mod">
          <ac:chgData name="Hamlet Markarian" userId="4926d2b407f31d77" providerId="LiveId" clId="{4BFDFAF1-6D24-4DD8-91CE-3EF45CDB86F1}" dt="2021-06-16T04:14:21.973" v="634" actId="207"/>
          <ac:spMkLst>
            <pc:docMk/>
            <pc:sldMk cId="54021942" sldId="1796"/>
            <ac:spMk id="8" creationId="{1FB4AEB4-0FC6-48E6-9D39-12FC28F547FC}"/>
          </ac:spMkLst>
        </pc:spChg>
        <pc:spChg chg="add mod">
          <ac:chgData name="Hamlet Markarian" userId="4926d2b407f31d77" providerId="LiveId" clId="{4BFDFAF1-6D24-4DD8-91CE-3EF45CDB86F1}" dt="2021-06-16T04:14:25.290" v="635" actId="207"/>
          <ac:spMkLst>
            <pc:docMk/>
            <pc:sldMk cId="54021942" sldId="1796"/>
            <ac:spMk id="9" creationId="{D8CE1C00-5047-4E16-BF8F-1056E3492E1F}"/>
          </ac:spMkLst>
        </pc:spChg>
        <pc:spChg chg="add del">
          <ac:chgData name="Hamlet Markarian" userId="4926d2b407f31d77" providerId="LiveId" clId="{4BFDFAF1-6D24-4DD8-91CE-3EF45CDB86F1}" dt="2021-06-16T04:29:27.856" v="768" actId="478"/>
          <ac:spMkLst>
            <pc:docMk/>
            <pc:sldMk cId="54021942" sldId="1796"/>
            <ac:spMk id="12" creationId="{39BC5938-1F3F-41DA-9109-ECB1D44EA578}"/>
          </ac:spMkLst>
        </pc:spChg>
        <pc:spChg chg="add mod">
          <ac:chgData name="Hamlet Markarian" userId="4926d2b407f31d77" providerId="LiveId" clId="{4BFDFAF1-6D24-4DD8-91CE-3EF45CDB86F1}" dt="2021-06-16T05:02:56.238" v="975" actId="12"/>
          <ac:spMkLst>
            <pc:docMk/>
            <pc:sldMk cId="54021942" sldId="1796"/>
            <ac:spMk id="14" creationId="{CE6774C6-0427-44F2-843C-74052940014E}"/>
          </ac:spMkLst>
        </pc:spChg>
        <pc:spChg chg="del mod">
          <ac:chgData name="Hamlet Markarian" userId="4926d2b407f31d77" providerId="LiveId" clId="{4BFDFAF1-6D24-4DD8-91CE-3EF45CDB86F1}" dt="2021-06-16T04:14:47.681" v="639" actId="478"/>
          <ac:spMkLst>
            <pc:docMk/>
            <pc:sldMk cId="54021942" sldId="1796"/>
            <ac:spMk id="23" creationId="{2011B803-86D9-4360-98A6-749556345864}"/>
          </ac:spMkLst>
        </pc:spChg>
        <pc:spChg chg="del">
          <ac:chgData name="Hamlet Markarian" userId="4926d2b407f31d77" providerId="LiveId" clId="{4BFDFAF1-6D24-4DD8-91CE-3EF45CDB86F1}" dt="2021-06-16T04:14:08.705" v="628" actId="478"/>
          <ac:spMkLst>
            <pc:docMk/>
            <pc:sldMk cId="54021942" sldId="1796"/>
            <ac:spMk id="25" creationId="{0B8A99F0-7A4A-4AA4-B303-0CCBEFC8A20C}"/>
          </ac:spMkLst>
        </pc:spChg>
        <pc:picChg chg="add del mod">
          <ac:chgData name="Hamlet Markarian" userId="4926d2b407f31d77" providerId="LiveId" clId="{4BFDFAF1-6D24-4DD8-91CE-3EF45CDB86F1}" dt="2021-06-16T04:19:10.497" v="687" actId="478"/>
          <ac:picMkLst>
            <pc:docMk/>
            <pc:sldMk cId="54021942" sldId="1796"/>
            <ac:picMk id="5" creationId="{EB342CB2-B374-4869-B293-DDFA6C488A8D}"/>
          </ac:picMkLst>
        </pc:picChg>
        <pc:picChg chg="add mod ord">
          <ac:chgData name="Hamlet Markarian" userId="4926d2b407f31d77" providerId="LiveId" clId="{4BFDFAF1-6D24-4DD8-91CE-3EF45CDB86F1}" dt="2021-06-16T04:19:12.152" v="689" actId="167"/>
          <ac:picMkLst>
            <pc:docMk/>
            <pc:sldMk cId="54021942" sldId="1796"/>
            <ac:picMk id="10" creationId="{2BEF8B8A-1065-487A-89A5-42836192BE72}"/>
          </ac:picMkLst>
        </pc:picChg>
        <pc:cxnChg chg="add mod">
          <ac:chgData name="Hamlet Markarian" userId="4926d2b407f31d77" providerId="LiveId" clId="{4BFDFAF1-6D24-4DD8-91CE-3EF45CDB86F1}" dt="2021-06-16T04:30:26.848" v="781" actId="208"/>
          <ac:cxnSpMkLst>
            <pc:docMk/>
            <pc:sldMk cId="54021942" sldId="1796"/>
            <ac:cxnSpMk id="13" creationId="{F7C5116F-BF32-4C2D-B5CE-892DC586C96A}"/>
          </ac:cxnSpMkLst>
        </pc:cxnChg>
      </pc:sldChg>
      <pc:sldChg chg="addSp delSp modSp add mod modTransition">
        <pc:chgData name="Hamlet Markarian" userId="4926d2b407f31d77" providerId="LiveId" clId="{4BFDFAF1-6D24-4DD8-91CE-3EF45CDB86F1}" dt="2021-06-16T05:10:33.377" v="1015"/>
        <pc:sldMkLst>
          <pc:docMk/>
          <pc:sldMk cId="250036491" sldId="1797"/>
        </pc:sldMkLst>
        <pc:spChg chg="add mod">
          <ac:chgData name="Hamlet Markarian" userId="4926d2b407f31d77" providerId="LiveId" clId="{4BFDFAF1-6D24-4DD8-91CE-3EF45CDB86F1}" dt="2021-06-16T05:08:26.692" v="999" actId="11"/>
          <ac:spMkLst>
            <pc:docMk/>
            <pc:sldMk cId="250036491" sldId="1797"/>
            <ac:spMk id="4" creationId="{DBD290B6-27C7-40B4-B1F2-AA00DB74EF3A}"/>
          </ac:spMkLst>
        </pc:spChg>
        <pc:spChg chg="add del mod">
          <ac:chgData name="Hamlet Markarian" userId="4926d2b407f31d77" providerId="LiveId" clId="{4BFDFAF1-6D24-4DD8-91CE-3EF45CDB86F1}" dt="2021-06-16T05:10:33.085" v="1014" actId="478"/>
          <ac:spMkLst>
            <pc:docMk/>
            <pc:sldMk cId="250036491" sldId="1797"/>
            <ac:spMk id="6" creationId="{0D55E80B-A9A1-40A4-80B7-DF043E57BEF8}"/>
          </ac:spMkLst>
        </pc:spChg>
        <pc:spChg chg="add mod">
          <ac:chgData name="Hamlet Markarian" userId="4926d2b407f31d77" providerId="LiveId" clId="{4BFDFAF1-6D24-4DD8-91CE-3EF45CDB86F1}" dt="2021-06-16T04:15:53.909" v="663" actId="20577"/>
          <ac:spMkLst>
            <pc:docMk/>
            <pc:sldMk cId="250036491" sldId="1797"/>
            <ac:spMk id="7" creationId="{13896732-F418-4452-9D5F-7F989FEB09B5}"/>
          </ac:spMkLst>
        </pc:spChg>
        <pc:spChg chg="add mod">
          <ac:chgData name="Hamlet Markarian" userId="4926d2b407f31d77" providerId="LiveId" clId="{4BFDFAF1-6D24-4DD8-91CE-3EF45CDB86F1}" dt="2021-06-16T04:14:59.652" v="642"/>
          <ac:spMkLst>
            <pc:docMk/>
            <pc:sldMk cId="250036491" sldId="1797"/>
            <ac:spMk id="8" creationId="{7702890E-AC3B-4E6B-A845-ECE22FA46904}"/>
          </ac:spMkLst>
        </pc:spChg>
        <pc:spChg chg="add mod">
          <ac:chgData name="Hamlet Markarian" userId="4926d2b407f31d77" providerId="LiveId" clId="{4BFDFAF1-6D24-4DD8-91CE-3EF45CDB86F1}" dt="2021-06-16T04:14:59.652" v="642"/>
          <ac:spMkLst>
            <pc:docMk/>
            <pc:sldMk cId="250036491" sldId="1797"/>
            <ac:spMk id="9" creationId="{01CE9119-6B81-43F4-BC76-944643CEA918}"/>
          </ac:spMkLst>
        </pc:spChg>
        <pc:spChg chg="add mod">
          <ac:chgData name="Hamlet Markarian" userId="4926d2b407f31d77" providerId="LiveId" clId="{4BFDFAF1-6D24-4DD8-91CE-3EF45CDB86F1}" dt="2021-06-16T04:44:34.196" v="888" actId="552"/>
          <ac:spMkLst>
            <pc:docMk/>
            <pc:sldMk cId="250036491" sldId="1797"/>
            <ac:spMk id="11" creationId="{EDDBF18E-6531-43BA-887B-91EC0BE2F192}"/>
          </ac:spMkLst>
        </pc:spChg>
        <pc:spChg chg="add mod">
          <ac:chgData name="Hamlet Markarian" userId="4926d2b407f31d77" providerId="LiveId" clId="{4BFDFAF1-6D24-4DD8-91CE-3EF45CDB86F1}" dt="2021-06-16T05:08:28.959" v="1000" actId="11"/>
          <ac:spMkLst>
            <pc:docMk/>
            <pc:sldMk cId="250036491" sldId="1797"/>
            <ac:spMk id="12" creationId="{D73DB771-F187-4254-94F5-64509C6F9703}"/>
          </ac:spMkLst>
        </pc:spChg>
        <pc:spChg chg="add mod">
          <ac:chgData name="Hamlet Markarian" userId="4926d2b407f31d77" providerId="LiveId" clId="{4BFDFAF1-6D24-4DD8-91CE-3EF45CDB86F1}" dt="2021-06-16T05:08:30.015" v="1001" actId="11"/>
          <ac:spMkLst>
            <pc:docMk/>
            <pc:sldMk cId="250036491" sldId="1797"/>
            <ac:spMk id="13" creationId="{AAEF1E9C-73E9-424E-BEEA-F0EFB1E97321}"/>
          </ac:spMkLst>
        </pc:spChg>
        <pc:spChg chg="add mod">
          <ac:chgData name="Hamlet Markarian" userId="4926d2b407f31d77" providerId="LiveId" clId="{4BFDFAF1-6D24-4DD8-91CE-3EF45CDB86F1}" dt="2021-06-16T04:44:50.555" v="893" actId="1076"/>
          <ac:spMkLst>
            <pc:docMk/>
            <pc:sldMk cId="250036491" sldId="1797"/>
            <ac:spMk id="14" creationId="{6E3E2F12-3A7C-4E05-B402-C326D2075183}"/>
          </ac:spMkLst>
        </pc:spChg>
        <pc:spChg chg="add mod">
          <ac:chgData name="Hamlet Markarian" userId="4926d2b407f31d77" providerId="LiveId" clId="{4BFDFAF1-6D24-4DD8-91CE-3EF45CDB86F1}" dt="2021-06-16T05:08:01.574" v="998" actId="1076"/>
          <ac:spMkLst>
            <pc:docMk/>
            <pc:sldMk cId="250036491" sldId="1797"/>
            <ac:spMk id="16" creationId="{0CAFF9D7-8120-4506-9309-D51ACD22D698}"/>
          </ac:spMkLst>
        </pc:spChg>
        <pc:spChg chg="add mod">
          <ac:chgData name="Hamlet Markarian" userId="4926d2b407f31d77" providerId="LiveId" clId="{4BFDFAF1-6D24-4DD8-91CE-3EF45CDB86F1}" dt="2021-06-16T05:08:01.574" v="998" actId="1076"/>
          <ac:spMkLst>
            <pc:docMk/>
            <pc:sldMk cId="250036491" sldId="1797"/>
            <ac:spMk id="17" creationId="{E87E3A30-1D9B-493F-B400-5C3C3697390C}"/>
          </ac:spMkLst>
        </pc:spChg>
        <pc:spChg chg="add mod">
          <ac:chgData name="Hamlet Markarian" userId="4926d2b407f31d77" providerId="LiveId" clId="{4BFDFAF1-6D24-4DD8-91CE-3EF45CDB86F1}" dt="2021-06-16T05:08:01.574" v="998" actId="1076"/>
          <ac:spMkLst>
            <pc:docMk/>
            <pc:sldMk cId="250036491" sldId="1797"/>
            <ac:spMk id="18" creationId="{01CB38AA-959B-43B0-97C8-217EA21EDF04}"/>
          </ac:spMkLst>
        </pc:spChg>
        <pc:spChg chg="add mod">
          <ac:chgData name="Hamlet Markarian" userId="4926d2b407f31d77" providerId="LiveId" clId="{4BFDFAF1-6D24-4DD8-91CE-3EF45CDB86F1}" dt="2021-06-16T05:10:33.377" v="1015"/>
          <ac:spMkLst>
            <pc:docMk/>
            <pc:sldMk cId="250036491" sldId="1797"/>
            <ac:spMk id="21" creationId="{EEA0F56A-A6F9-44C4-88A2-31A250B7FE13}"/>
          </ac:spMkLst>
        </pc:spChg>
        <pc:spChg chg="del mod">
          <ac:chgData name="Hamlet Markarian" userId="4926d2b407f31d77" providerId="LiveId" clId="{4BFDFAF1-6D24-4DD8-91CE-3EF45CDB86F1}" dt="2021-06-16T04:15:56.048" v="664" actId="478"/>
          <ac:spMkLst>
            <pc:docMk/>
            <pc:sldMk cId="250036491" sldId="1797"/>
            <ac:spMk id="23" creationId="{2011B803-86D9-4360-98A6-749556345864}"/>
          </ac:spMkLst>
        </pc:spChg>
        <pc:spChg chg="del">
          <ac:chgData name="Hamlet Markarian" userId="4926d2b407f31d77" providerId="LiveId" clId="{4BFDFAF1-6D24-4DD8-91CE-3EF45CDB86F1}" dt="2021-06-16T04:14:59.153" v="641" actId="478"/>
          <ac:spMkLst>
            <pc:docMk/>
            <pc:sldMk cId="250036491" sldId="1797"/>
            <ac:spMk id="25" creationId="{0B8A99F0-7A4A-4AA4-B303-0CCBEFC8A20C}"/>
          </ac:spMkLst>
        </pc:spChg>
        <pc:picChg chg="add del mod">
          <ac:chgData name="Hamlet Markarian" userId="4926d2b407f31d77" providerId="LiveId" clId="{4BFDFAF1-6D24-4DD8-91CE-3EF45CDB86F1}" dt="2021-06-16T04:19:06.273" v="684" actId="478"/>
          <ac:picMkLst>
            <pc:docMk/>
            <pc:sldMk cId="250036491" sldId="1797"/>
            <ac:picMk id="5" creationId="{25C7004C-D550-4602-9F87-379627E153F8}"/>
          </ac:picMkLst>
        </pc:picChg>
        <pc:picChg chg="add mod ord">
          <ac:chgData name="Hamlet Markarian" userId="4926d2b407f31d77" providerId="LiveId" clId="{4BFDFAF1-6D24-4DD8-91CE-3EF45CDB86F1}" dt="2021-06-16T04:19:08.232" v="686" actId="167"/>
          <ac:picMkLst>
            <pc:docMk/>
            <pc:sldMk cId="250036491" sldId="1797"/>
            <ac:picMk id="10" creationId="{4F401D3E-96BB-4F1B-96DF-4E49ACC224C0}"/>
          </ac:picMkLst>
        </pc:picChg>
        <pc:cxnChg chg="add mod">
          <ac:chgData name="Hamlet Markarian" userId="4926d2b407f31d77" providerId="LiveId" clId="{4BFDFAF1-6D24-4DD8-91CE-3EF45CDB86F1}" dt="2021-06-16T04:45:04.287" v="897" actId="1038"/>
          <ac:cxnSpMkLst>
            <pc:docMk/>
            <pc:sldMk cId="250036491" sldId="1797"/>
            <ac:cxnSpMk id="19" creationId="{41250357-3D43-4971-8A84-76D1B0236EBF}"/>
          </ac:cxnSpMkLst>
        </pc:cxnChg>
        <pc:cxnChg chg="add mod">
          <ac:chgData name="Hamlet Markarian" userId="4926d2b407f31d77" providerId="LiveId" clId="{4BFDFAF1-6D24-4DD8-91CE-3EF45CDB86F1}" dt="2021-06-16T04:45:09.265" v="898" actId="571"/>
          <ac:cxnSpMkLst>
            <pc:docMk/>
            <pc:sldMk cId="250036491" sldId="1797"/>
            <ac:cxnSpMk id="20" creationId="{68445F5D-EA40-48C2-8E15-20A8540AB474}"/>
          </ac:cxnSpMkLst>
        </pc:cxnChg>
      </pc:sldChg>
      <pc:sldChg chg="addSp delSp modSp add mod modTransition">
        <pc:chgData name="Hamlet Markarian" userId="4926d2b407f31d77" providerId="LiveId" clId="{4BFDFAF1-6D24-4DD8-91CE-3EF45CDB86F1}" dt="2021-06-16T05:10:35.761" v="1017"/>
        <pc:sldMkLst>
          <pc:docMk/>
          <pc:sldMk cId="3592962901" sldId="1798"/>
        </pc:sldMkLst>
        <pc:spChg chg="add mod">
          <ac:chgData name="Hamlet Markarian" userId="4926d2b407f31d77" providerId="LiveId" clId="{4BFDFAF1-6D24-4DD8-91CE-3EF45CDB86F1}" dt="2021-06-16T05:03:49.515" v="980" actId="11"/>
          <ac:spMkLst>
            <pc:docMk/>
            <pc:sldMk cId="3592962901" sldId="1798"/>
            <ac:spMk id="4" creationId="{38AD7EFD-0F4F-42F9-8F22-997F293ABE7C}"/>
          </ac:spMkLst>
        </pc:spChg>
        <pc:spChg chg="add del mod">
          <ac:chgData name="Hamlet Markarian" userId="4926d2b407f31d77" providerId="LiveId" clId="{4BFDFAF1-6D24-4DD8-91CE-3EF45CDB86F1}" dt="2021-06-16T05:10:35.453" v="1016" actId="478"/>
          <ac:spMkLst>
            <pc:docMk/>
            <pc:sldMk cId="3592962901" sldId="1798"/>
            <ac:spMk id="6" creationId="{4537E498-8CE0-481C-BD76-CC26D4241FE7}"/>
          </ac:spMkLst>
        </pc:spChg>
        <pc:spChg chg="add mod">
          <ac:chgData name="Hamlet Markarian" userId="4926d2b407f31d77" providerId="LiveId" clId="{4BFDFAF1-6D24-4DD8-91CE-3EF45CDB86F1}" dt="2021-06-16T04:15:42.230" v="659"/>
          <ac:spMkLst>
            <pc:docMk/>
            <pc:sldMk cId="3592962901" sldId="1798"/>
            <ac:spMk id="7" creationId="{8EF9DEAC-80CF-4D1C-B42B-92E5EB6BC890}"/>
          </ac:spMkLst>
        </pc:spChg>
        <pc:spChg chg="add mod">
          <ac:chgData name="Hamlet Markarian" userId="4926d2b407f31d77" providerId="LiveId" clId="{4BFDFAF1-6D24-4DD8-91CE-3EF45CDB86F1}" dt="2021-06-16T04:15:06.373" v="645"/>
          <ac:spMkLst>
            <pc:docMk/>
            <pc:sldMk cId="3592962901" sldId="1798"/>
            <ac:spMk id="8" creationId="{C3D74585-8B61-4A8A-B82D-697598A7BE09}"/>
          </ac:spMkLst>
        </pc:spChg>
        <pc:spChg chg="add mod">
          <ac:chgData name="Hamlet Markarian" userId="4926d2b407f31d77" providerId="LiveId" clId="{4BFDFAF1-6D24-4DD8-91CE-3EF45CDB86F1}" dt="2021-06-16T04:15:06.373" v="645"/>
          <ac:spMkLst>
            <pc:docMk/>
            <pc:sldMk cId="3592962901" sldId="1798"/>
            <ac:spMk id="9" creationId="{4EE70B9C-41F3-4B58-9B30-D7BEF5A7F20D}"/>
          </ac:spMkLst>
        </pc:spChg>
        <pc:spChg chg="add mod">
          <ac:chgData name="Hamlet Markarian" userId="4926d2b407f31d77" providerId="LiveId" clId="{4BFDFAF1-6D24-4DD8-91CE-3EF45CDB86F1}" dt="2021-06-16T05:10:35.761" v="1017"/>
          <ac:spMkLst>
            <pc:docMk/>
            <pc:sldMk cId="3592962901" sldId="1798"/>
            <ac:spMk id="11" creationId="{BB718543-6BCA-410D-B463-B16949FDE547}"/>
          </ac:spMkLst>
        </pc:spChg>
        <pc:spChg chg="del mod">
          <ac:chgData name="Hamlet Markarian" userId="4926d2b407f31d77" providerId="LiveId" clId="{4BFDFAF1-6D24-4DD8-91CE-3EF45CDB86F1}" dt="2021-06-16T04:15:44.097" v="660" actId="478"/>
          <ac:spMkLst>
            <pc:docMk/>
            <pc:sldMk cId="3592962901" sldId="1798"/>
            <ac:spMk id="23" creationId="{2011B803-86D9-4360-98A6-749556345864}"/>
          </ac:spMkLst>
        </pc:spChg>
        <pc:spChg chg="del">
          <ac:chgData name="Hamlet Markarian" userId="4926d2b407f31d77" providerId="LiveId" clId="{4BFDFAF1-6D24-4DD8-91CE-3EF45CDB86F1}" dt="2021-06-16T04:15:05.953" v="644" actId="478"/>
          <ac:spMkLst>
            <pc:docMk/>
            <pc:sldMk cId="3592962901" sldId="1798"/>
            <ac:spMk id="25" creationId="{0B8A99F0-7A4A-4AA4-B303-0CCBEFC8A20C}"/>
          </ac:spMkLst>
        </pc:spChg>
        <pc:picChg chg="add del mod">
          <ac:chgData name="Hamlet Markarian" userId="4926d2b407f31d77" providerId="LiveId" clId="{4BFDFAF1-6D24-4DD8-91CE-3EF45CDB86F1}" dt="2021-06-16T04:19:01.361" v="681" actId="478"/>
          <ac:picMkLst>
            <pc:docMk/>
            <pc:sldMk cId="3592962901" sldId="1798"/>
            <ac:picMk id="5" creationId="{BBF3D7DA-2362-4CF7-A96D-0CC838F01F1D}"/>
          </ac:picMkLst>
        </pc:picChg>
        <pc:picChg chg="add mod ord">
          <ac:chgData name="Hamlet Markarian" userId="4926d2b407f31d77" providerId="LiveId" clId="{4BFDFAF1-6D24-4DD8-91CE-3EF45CDB86F1}" dt="2021-06-16T04:19:03.658" v="683" actId="167"/>
          <ac:picMkLst>
            <pc:docMk/>
            <pc:sldMk cId="3592962901" sldId="1798"/>
            <ac:picMk id="10" creationId="{5205C6AB-198F-4016-9C80-4A35F3D37804}"/>
          </ac:picMkLst>
        </pc:picChg>
      </pc:sldChg>
      <pc:sldChg chg="addSp delSp modSp add mod modTransition">
        <pc:chgData name="Hamlet Markarian" userId="4926d2b407f31d77" providerId="LiveId" clId="{4BFDFAF1-6D24-4DD8-91CE-3EF45CDB86F1}" dt="2021-06-16T05:10:38.545" v="1019"/>
        <pc:sldMkLst>
          <pc:docMk/>
          <pc:sldMk cId="674599741" sldId="1799"/>
        </pc:sldMkLst>
        <pc:spChg chg="add mod">
          <ac:chgData name="Hamlet Markarian" userId="4926d2b407f31d77" providerId="LiveId" clId="{4BFDFAF1-6D24-4DD8-91CE-3EF45CDB86F1}" dt="2021-06-16T05:02:37.371" v="973" actId="12"/>
          <ac:spMkLst>
            <pc:docMk/>
            <pc:sldMk cId="674599741" sldId="1799"/>
            <ac:spMk id="4" creationId="{5EC1C985-888A-47F5-A96A-9E2CBA34777F}"/>
          </ac:spMkLst>
        </pc:spChg>
        <pc:spChg chg="add del mod">
          <ac:chgData name="Hamlet Markarian" userId="4926d2b407f31d77" providerId="LiveId" clId="{4BFDFAF1-6D24-4DD8-91CE-3EF45CDB86F1}" dt="2021-06-15T20:33:20.781" v="172" actId="478"/>
          <ac:spMkLst>
            <pc:docMk/>
            <pc:sldMk cId="674599741" sldId="1799"/>
            <ac:spMk id="5" creationId="{52D11312-A0E8-40D2-B419-EB74E7184129}"/>
          </ac:spMkLst>
        </pc:spChg>
        <pc:spChg chg="add del mod">
          <ac:chgData name="Hamlet Markarian" userId="4926d2b407f31d77" providerId="LiveId" clId="{4BFDFAF1-6D24-4DD8-91CE-3EF45CDB86F1}" dt="2021-06-16T05:10:38.254" v="1018" actId="478"/>
          <ac:spMkLst>
            <pc:docMk/>
            <pc:sldMk cId="674599741" sldId="1799"/>
            <ac:spMk id="6" creationId="{0D3176D2-B051-498A-87ED-398AF51141DA}"/>
          </ac:spMkLst>
        </pc:spChg>
        <pc:spChg chg="add del mod">
          <ac:chgData name="Hamlet Markarian" userId="4926d2b407f31d77" providerId="LiveId" clId="{4BFDFAF1-6D24-4DD8-91CE-3EF45CDB86F1}" dt="2021-06-15T20:32:26.318" v="156" actId="478"/>
          <ac:spMkLst>
            <pc:docMk/>
            <pc:sldMk cId="674599741" sldId="1799"/>
            <ac:spMk id="6" creationId="{D2F68872-12C7-443E-A3FA-D91F7A1C2132}"/>
          </ac:spMkLst>
        </pc:spChg>
        <pc:spChg chg="add mod">
          <ac:chgData name="Hamlet Markarian" userId="4926d2b407f31d77" providerId="LiveId" clId="{4BFDFAF1-6D24-4DD8-91CE-3EF45CDB86F1}" dt="2021-06-16T04:17:56.434" v="677" actId="121"/>
          <ac:spMkLst>
            <pc:docMk/>
            <pc:sldMk cId="674599741" sldId="1799"/>
            <ac:spMk id="7" creationId="{D4E69EEB-CB79-4700-B2F1-B8A67509ADC4}"/>
          </ac:spMkLst>
        </pc:spChg>
        <pc:spChg chg="add del mod">
          <ac:chgData name="Hamlet Markarian" userId="4926d2b407f31d77" providerId="LiveId" clId="{4BFDFAF1-6D24-4DD8-91CE-3EF45CDB86F1}" dt="2021-06-15T20:29:54.478" v="140" actId="478"/>
          <ac:spMkLst>
            <pc:docMk/>
            <pc:sldMk cId="674599741" sldId="1799"/>
            <ac:spMk id="7" creationId="{ED793899-472E-41F3-8813-D966526FA437}"/>
          </ac:spMkLst>
        </pc:spChg>
        <pc:spChg chg="add mod">
          <ac:chgData name="Hamlet Markarian" userId="4926d2b407f31d77" providerId="LiveId" clId="{4BFDFAF1-6D24-4DD8-91CE-3EF45CDB86F1}" dt="2021-06-16T04:15:12.758" v="648"/>
          <ac:spMkLst>
            <pc:docMk/>
            <pc:sldMk cId="674599741" sldId="1799"/>
            <ac:spMk id="8" creationId="{15554852-95EC-454F-B86D-224E3C310717}"/>
          </ac:spMkLst>
        </pc:spChg>
        <pc:spChg chg="add del mod">
          <ac:chgData name="Hamlet Markarian" userId="4926d2b407f31d77" providerId="LiveId" clId="{4BFDFAF1-6D24-4DD8-91CE-3EF45CDB86F1}" dt="2021-06-15T20:33:20.781" v="172" actId="478"/>
          <ac:spMkLst>
            <pc:docMk/>
            <pc:sldMk cId="674599741" sldId="1799"/>
            <ac:spMk id="8" creationId="{D43EEAE5-70A0-425F-A5AE-BE29DF12F363}"/>
          </ac:spMkLst>
        </pc:spChg>
        <pc:spChg chg="add mod">
          <ac:chgData name="Hamlet Markarian" userId="4926d2b407f31d77" providerId="LiveId" clId="{4BFDFAF1-6D24-4DD8-91CE-3EF45CDB86F1}" dt="2021-06-16T04:15:12.758" v="648"/>
          <ac:spMkLst>
            <pc:docMk/>
            <pc:sldMk cId="674599741" sldId="1799"/>
            <ac:spMk id="9" creationId="{82703D29-15A4-4848-A98D-7F29E885D6F7}"/>
          </ac:spMkLst>
        </pc:spChg>
        <pc:spChg chg="add mod">
          <ac:chgData name="Hamlet Markarian" userId="4926d2b407f31d77" providerId="LiveId" clId="{4BFDFAF1-6D24-4DD8-91CE-3EF45CDB86F1}" dt="2021-06-16T05:02:43.235" v="974" actId="12"/>
          <ac:spMkLst>
            <pc:docMk/>
            <pc:sldMk cId="674599741" sldId="1799"/>
            <ac:spMk id="10" creationId="{96083AC9-D14A-41D9-BF92-C416D7E46D9E}"/>
          </ac:spMkLst>
        </pc:spChg>
        <pc:spChg chg="add mod">
          <ac:chgData name="Hamlet Markarian" userId="4926d2b407f31d77" providerId="LiveId" clId="{4BFDFAF1-6D24-4DD8-91CE-3EF45CDB86F1}" dt="2021-06-16T05:10:38.545" v="1019"/>
          <ac:spMkLst>
            <pc:docMk/>
            <pc:sldMk cId="674599741" sldId="1799"/>
            <ac:spMk id="12" creationId="{0AE17533-9AF6-407A-A3A7-504EF590B713}"/>
          </ac:spMkLst>
        </pc:spChg>
        <pc:spChg chg="del mod">
          <ac:chgData name="Hamlet Markarian" userId="4926d2b407f31d77" providerId="LiveId" clId="{4BFDFAF1-6D24-4DD8-91CE-3EF45CDB86F1}" dt="2021-06-16T04:15:28.560" v="654" actId="478"/>
          <ac:spMkLst>
            <pc:docMk/>
            <pc:sldMk cId="674599741" sldId="1799"/>
            <ac:spMk id="23" creationId="{2011B803-86D9-4360-98A6-749556345864}"/>
          </ac:spMkLst>
        </pc:spChg>
        <pc:spChg chg="del">
          <ac:chgData name="Hamlet Markarian" userId="4926d2b407f31d77" providerId="LiveId" clId="{4BFDFAF1-6D24-4DD8-91CE-3EF45CDB86F1}" dt="2021-06-16T04:15:12.337" v="647" actId="478"/>
          <ac:spMkLst>
            <pc:docMk/>
            <pc:sldMk cId="674599741" sldId="1799"/>
            <ac:spMk id="25" creationId="{0B8A99F0-7A4A-4AA4-B303-0CCBEFC8A20C}"/>
          </ac:spMkLst>
        </pc:spChg>
        <pc:picChg chg="add mod ord">
          <ac:chgData name="Hamlet Markarian" userId="4926d2b407f31d77" providerId="LiveId" clId="{4BFDFAF1-6D24-4DD8-91CE-3EF45CDB86F1}" dt="2021-06-16T04:18:57.778" v="680" actId="167"/>
          <ac:picMkLst>
            <pc:docMk/>
            <pc:sldMk cId="674599741" sldId="1799"/>
            <ac:picMk id="5" creationId="{4A1DEB60-9D8D-494B-A704-A5698904C935}"/>
          </ac:picMkLst>
        </pc:picChg>
        <pc:cxnChg chg="add mod">
          <ac:chgData name="Hamlet Markarian" userId="4926d2b407f31d77" providerId="LiveId" clId="{4BFDFAF1-6D24-4DD8-91CE-3EF45CDB86F1}" dt="2021-06-16T04:31:43.451" v="785" actId="1076"/>
          <ac:cxnSpMkLst>
            <pc:docMk/>
            <pc:sldMk cId="674599741" sldId="1799"/>
            <ac:cxnSpMk id="11" creationId="{BF66A424-9DB0-4ABF-89A0-7F35BB080F62}"/>
          </ac:cxnSpMkLst>
        </pc:cxnChg>
      </pc:sldChg>
    </pc:docChg>
  </pc:docChgLst>
  <pc:docChgLst>
    <pc:chgData userId="4926d2b407f31d77" providerId="LiveId" clId="{3107C65D-48CD-48CD-ACA0-620228626B62}"/>
    <pc:docChg chg="undo redo custSel addSld delSld modSld">
      <pc:chgData name="" userId="4926d2b407f31d77" providerId="LiveId" clId="{3107C65D-48CD-48CD-ACA0-620228626B62}" dt="2021-04-26T14:36:10.477" v="4452" actId="554"/>
      <pc:docMkLst>
        <pc:docMk/>
      </pc:docMkLst>
      <pc:sldChg chg="modSp">
        <pc:chgData name="" userId="4926d2b407f31d77" providerId="LiveId" clId="{3107C65D-48CD-48CD-ACA0-620228626B62}" dt="2021-04-23T12:08:36.357" v="2860" actId="14100"/>
        <pc:sldMkLst>
          <pc:docMk/>
          <pc:sldMk cId="160959922" sldId="1617"/>
        </pc:sldMkLst>
        <pc:cxnChg chg="mod">
          <ac:chgData name="" userId="4926d2b407f31d77" providerId="LiveId" clId="{3107C65D-48CD-48CD-ACA0-620228626B62}" dt="2021-04-23T12:08:36.357" v="2860" actId="14100"/>
          <ac:cxnSpMkLst>
            <pc:docMk/>
            <pc:sldMk cId="160959922" sldId="1617"/>
            <ac:cxnSpMk id="110" creationId="{A9F6510D-A196-4279-A0C4-DE67CE72E628}"/>
          </ac:cxnSpMkLst>
        </pc:cxnChg>
      </pc:sldChg>
      <pc:sldChg chg="modSp">
        <pc:chgData name="" userId="4926d2b407f31d77" providerId="LiveId" clId="{3107C65D-48CD-48CD-ACA0-620228626B62}" dt="2021-04-23T12:08:31.262" v="2859" actId="14100"/>
        <pc:sldMkLst>
          <pc:docMk/>
          <pc:sldMk cId="2473427026" sldId="1646"/>
        </pc:sldMkLst>
        <pc:cxnChg chg="mod">
          <ac:chgData name="" userId="4926d2b407f31d77" providerId="LiveId" clId="{3107C65D-48CD-48CD-ACA0-620228626B62}" dt="2021-04-23T12:08:31.262" v="2859" actId="14100"/>
          <ac:cxnSpMkLst>
            <pc:docMk/>
            <pc:sldMk cId="2473427026" sldId="1646"/>
            <ac:cxnSpMk id="19" creationId="{A77DBF3A-141A-4FD2-A5E3-215FDEDDE140}"/>
          </ac:cxnSpMkLst>
        </pc:cxnChg>
      </pc:sldChg>
      <pc:sldChg chg="addSp">
        <pc:chgData name="" userId="4926d2b407f31d77" providerId="LiveId" clId="{3107C65D-48CD-48CD-ACA0-620228626B62}" dt="2021-04-23T09:22:01.427" v="1424"/>
        <pc:sldMkLst>
          <pc:docMk/>
          <pc:sldMk cId="2980103758" sldId="1647"/>
        </pc:sldMkLst>
        <pc:spChg chg="add">
          <ac:chgData name="" userId="4926d2b407f31d77" providerId="LiveId" clId="{3107C65D-48CD-48CD-ACA0-620228626B62}" dt="2021-04-23T09:22:01.427" v="1424"/>
          <ac:spMkLst>
            <pc:docMk/>
            <pc:sldMk cId="2980103758" sldId="1647"/>
            <ac:spMk id="41" creationId="{47FD1B7C-D8A9-4D88-8114-AF50F798B174}"/>
          </ac:spMkLst>
        </pc:spChg>
      </pc:sldChg>
      <pc:sldChg chg="addSp delSp modSp">
        <pc:chgData name="" userId="4926d2b407f31d77" providerId="LiveId" clId="{3107C65D-48CD-48CD-ACA0-620228626B62}" dt="2021-04-26T10:10:48.125" v="3212" actId="207"/>
        <pc:sldMkLst>
          <pc:docMk/>
          <pc:sldMk cId="468285469" sldId="1649"/>
        </pc:sldMkLst>
        <pc:spChg chg="add mod">
          <ac:chgData name="" userId="4926d2b407f31d77" providerId="LiveId" clId="{3107C65D-48CD-48CD-ACA0-620228626B62}" dt="2021-04-26T09:49:07.648" v="3186" actId="14100"/>
          <ac:spMkLst>
            <pc:docMk/>
            <pc:sldMk cId="468285469" sldId="1649"/>
            <ac:spMk id="11" creationId="{EDB0B0F6-56FE-422D-BAB4-B64CE15E27E2}"/>
          </ac:spMkLst>
        </pc:spChg>
        <pc:spChg chg="mod">
          <ac:chgData name="" userId="4926d2b407f31d77" providerId="LiveId" clId="{3107C65D-48CD-48CD-ACA0-620228626B62}" dt="2021-04-26T09:45:15.557" v="3145" actId="554"/>
          <ac:spMkLst>
            <pc:docMk/>
            <pc:sldMk cId="468285469" sldId="1649"/>
            <ac:spMk id="15" creationId="{79994131-4D5F-4FC3-B7A7-C6E24DDACD71}"/>
          </ac:spMkLst>
        </pc:spChg>
        <pc:spChg chg="mod">
          <ac:chgData name="" userId="4926d2b407f31d77" providerId="LiveId" clId="{3107C65D-48CD-48CD-ACA0-620228626B62}" dt="2021-04-26T09:45:15.557" v="3145" actId="554"/>
          <ac:spMkLst>
            <pc:docMk/>
            <pc:sldMk cId="468285469" sldId="1649"/>
            <ac:spMk id="16" creationId="{BF5DA34F-8485-4E40-A416-3B36FC7F20EF}"/>
          </ac:spMkLst>
        </pc:spChg>
        <pc:spChg chg="add mod ord">
          <ac:chgData name="" userId="4926d2b407f31d77" providerId="LiveId" clId="{3107C65D-48CD-48CD-ACA0-620228626B62}" dt="2021-04-26T09:32:02.643" v="3045" actId="14100"/>
          <ac:spMkLst>
            <pc:docMk/>
            <pc:sldMk cId="468285469" sldId="1649"/>
            <ac:spMk id="20" creationId="{6CCDF486-CBCA-4FD0-8747-838502162FB2}"/>
          </ac:spMkLst>
        </pc:spChg>
        <pc:spChg chg="add del mod ord">
          <ac:chgData name="" userId="4926d2b407f31d77" providerId="LiveId" clId="{3107C65D-48CD-48CD-ACA0-620228626B62}" dt="2021-04-26T08:49:57.467" v="2870" actId="478"/>
          <ac:spMkLst>
            <pc:docMk/>
            <pc:sldMk cId="468285469" sldId="1649"/>
            <ac:spMk id="21" creationId="{96B94508-DEB5-430D-8EBD-CA0C68EEEBB0}"/>
          </ac:spMkLst>
        </pc:spChg>
        <pc:spChg chg="add mod ord">
          <ac:chgData name="" userId="4926d2b407f31d77" providerId="LiveId" clId="{3107C65D-48CD-48CD-ACA0-620228626B62}" dt="2021-04-26T09:19:33.640" v="2973" actId="12789"/>
          <ac:spMkLst>
            <pc:docMk/>
            <pc:sldMk cId="468285469" sldId="1649"/>
            <ac:spMk id="22" creationId="{FB6BED47-6E64-4673-B196-144B00D0DB96}"/>
          </ac:spMkLst>
        </pc:spChg>
        <pc:spChg chg="add mod ord">
          <ac:chgData name="" userId="4926d2b407f31d77" providerId="LiveId" clId="{3107C65D-48CD-48CD-ACA0-620228626B62}" dt="2021-04-26T09:19:33.640" v="2973" actId="12789"/>
          <ac:spMkLst>
            <pc:docMk/>
            <pc:sldMk cId="468285469" sldId="1649"/>
            <ac:spMk id="23" creationId="{BF6F33F0-35EE-4A8D-A5B8-083CEAB023B4}"/>
          </ac:spMkLst>
        </pc:spChg>
        <pc:spChg chg="add ord">
          <ac:chgData name="" userId="4926d2b407f31d77" providerId="LiveId" clId="{3107C65D-48CD-48CD-ACA0-620228626B62}" dt="2021-04-26T08:51:57.244" v="2883" actId="167"/>
          <ac:spMkLst>
            <pc:docMk/>
            <pc:sldMk cId="468285469" sldId="1649"/>
            <ac:spMk id="26" creationId="{A5B3EE1F-2659-4936-A3C3-2A79ECE4F1A8}"/>
          </ac:spMkLst>
        </pc:spChg>
        <pc:spChg chg="add mod">
          <ac:chgData name="" userId="4926d2b407f31d77" providerId="LiveId" clId="{3107C65D-48CD-48CD-ACA0-620228626B62}" dt="2021-04-26T08:50:53.594" v="2876" actId="164"/>
          <ac:spMkLst>
            <pc:docMk/>
            <pc:sldMk cId="468285469" sldId="1649"/>
            <ac:spMk id="27" creationId="{8A22A501-DA29-486F-9A9C-286BA3D8DFC1}"/>
          </ac:spMkLst>
        </pc:spChg>
        <pc:spChg chg="add mod ord">
          <ac:chgData name="" userId="4926d2b407f31d77" providerId="LiveId" clId="{3107C65D-48CD-48CD-ACA0-620228626B62}" dt="2021-04-26T09:32:00.398" v="3044" actId="14100"/>
          <ac:spMkLst>
            <pc:docMk/>
            <pc:sldMk cId="468285469" sldId="1649"/>
            <ac:spMk id="29" creationId="{9865647F-6699-4417-B39A-0BC4C8752EF2}"/>
          </ac:spMkLst>
        </pc:spChg>
        <pc:spChg chg="add mod ord">
          <ac:chgData name="" userId="4926d2b407f31d77" providerId="LiveId" clId="{3107C65D-48CD-48CD-ACA0-620228626B62}" dt="2021-04-26T09:31:40.103" v="3040" actId="1076"/>
          <ac:spMkLst>
            <pc:docMk/>
            <pc:sldMk cId="468285469" sldId="1649"/>
            <ac:spMk id="30" creationId="{9FC8C3AD-CB2B-4A9B-84AF-98950EDC6717}"/>
          </ac:spMkLst>
        </pc:spChg>
        <pc:spChg chg="add mod">
          <ac:chgData name="" userId="4926d2b407f31d77" providerId="LiveId" clId="{3107C65D-48CD-48CD-ACA0-620228626B62}" dt="2021-04-26T09:17:51.330" v="2967" actId="554"/>
          <ac:spMkLst>
            <pc:docMk/>
            <pc:sldMk cId="468285469" sldId="1649"/>
            <ac:spMk id="31" creationId="{4F52A9E0-5833-40DD-BC46-DCF8CAFB748D}"/>
          </ac:spMkLst>
        </pc:spChg>
        <pc:spChg chg="add mod">
          <ac:chgData name="" userId="4926d2b407f31d77" providerId="LiveId" clId="{3107C65D-48CD-48CD-ACA0-620228626B62}" dt="2021-04-26T09:17:31.949" v="2956" actId="1076"/>
          <ac:spMkLst>
            <pc:docMk/>
            <pc:sldMk cId="468285469" sldId="1649"/>
            <ac:spMk id="35" creationId="{A63487F7-E9F3-4313-A83E-CE5458D7DE9D}"/>
          </ac:spMkLst>
        </pc:spChg>
        <pc:spChg chg="add mod">
          <ac:chgData name="" userId="4926d2b407f31d77" providerId="LiveId" clId="{3107C65D-48CD-48CD-ACA0-620228626B62}" dt="2021-04-26T10:09:32.935" v="3203" actId="12"/>
          <ac:spMkLst>
            <pc:docMk/>
            <pc:sldMk cId="468285469" sldId="1649"/>
            <ac:spMk id="36" creationId="{910B497C-5506-4A39-AD5C-852E7CA37137}"/>
          </ac:spMkLst>
        </pc:spChg>
        <pc:spChg chg="add del mod topLvl">
          <ac:chgData name="" userId="4926d2b407f31d77" providerId="LiveId" clId="{3107C65D-48CD-48CD-ACA0-620228626B62}" dt="2021-04-26T09:30:33.841" v="3035" actId="478"/>
          <ac:spMkLst>
            <pc:docMk/>
            <pc:sldMk cId="468285469" sldId="1649"/>
            <ac:spMk id="37" creationId="{4097DFA9-F5E8-4268-8A60-2AACBA5735F8}"/>
          </ac:spMkLst>
        </pc:spChg>
        <pc:spChg chg="add mod">
          <ac:chgData name="" userId="4926d2b407f31d77" providerId="LiveId" clId="{3107C65D-48CD-48CD-ACA0-620228626B62}" dt="2021-04-26T09:45:03.207" v="3141" actId="1076"/>
          <ac:spMkLst>
            <pc:docMk/>
            <pc:sldMk cId="468285469" sldId="1649"/>
            <ac:spMk id="42" creationId="{382AE4C5-87D1-4F7E-A2C7-4F0C0F5AC9B1}"/>
          </ac:spMkLst>
        </pc:spChg>
        <pc:spChg chg="add mod">
          <ac:chgData name="" userId="4926d2b407f31d77" providerId="LiveId" clId="{3107C65D-48CD-48CD-ACA0-620228626B62}" dt="2021-04-26T10:10:07.917" v="3211" actId="20577"/>
          <ac:spMkLst>
            <pc:docMk/>
            <pc:sldMk cId="468285469" sldId="1649"/>
            <ac:spMk id="43" creationId="{78030F26-287C-4796-BCDD-61CBAB024237}"/>
          </ac:spMkLst>
        </pc:spChg>
        <pc:spChg chg="add mod">
          <ac:chgData name="" userId="4926d2b407f31d77" providerId="LiveId" clId="{3107C65D-48CD-48CD-ACA0-620228626B62}" dt="2021-04-26T09:48:42.367" v="3179" actId="207"/>
          <ac:spMkLst>
            <pc:docMk/>
            <pc:sldMk cId="468285469" sldId="1649"/>
            <ac:spMk id="45" creationId="{2B401C00-32BA-4847-8153-39B7A75FF52C}"/>
          </ac:spMkLst>
        </pc:spChg>
        <pc:spChg chg="add mod">
          <ac:chgData name="" userId="4926d2b407f31d77" providerId="LiveId" clId="{3107C65D-48CD-48CD-ACA0-620228626B62}" dt="2021-04-26T09:49:00.966" v="3184" actId="554"/>
          <ac:spMkLst>
            <pc:docMk/>
            <pc:sldMk cId="468285469" sldId="1649"/>
            <ac:spMk id="47" creationId="{D0C38B5E-7988-4D7A-A20D-FB00ECB615FE}"/>
          </ac:spMkLst>
        </pc:spChg>
        <pc:spChg chg="add mod">
          <ac:chgData name="" userId="4926d2b407f31d77" providerId="LiveId" clId="{3107C65D-48CD-48CD-ACA0-620228626B62}" dt="2021-04-26T09:49:16.402" v="3191" actId="14100"/>
          <ac:spMkLst>
            <pc:docMk/>
            <pc:sldMk cId="468285469" sldId="1649"/>
            <ac:spMk id="48" creationId="{EC282F94-2B62-48C3-BEA5-B7192A077D70}"/>
          </ac:spMkLst>
        </pc:spChg>
        <pc:grpChg chg="add mod ord">
          <ac:chgData name="" userId="4926d2b407f31d77" providerId="LiveId" clId="{3107C65D-48CD-48CD-ACA0-620228626B62}" dt="2021-04-26T08:51:34.657" v="2879" actId="167"/>
          <ac:grpSpMkLst>
            <pc:docMk/>
            <pc:sldMk cId="468285469" sldId="1649"/>
            <ac:grpSpMk id="3" creationId="{52F8773D-FA43-4B55-AC3D-2491DD42D9A7}"/>
          </ac:grpSpMkLst>
        </pc:grpChg>
        <pc:grpChg chg="add del mod">
          <ac:chgData name="" userId="4926d2b407f31d77" providerId="LiveId" clId="{3107C65D-48CD-48CD-ACA0-620228626B62}" dt="2021-04-26T09:29:49.226" v="3022" actId="165"/>
          <ac:grpSpMkLst>
            <pc:docMk/>
            <pc:sldMk cId="468285469" sldId="1649"/>
            <ac:grpSpMk id="7" creationId="{604B141F-8732-43BC-A6E6-A4C5EF167995}"/>
          </ac:grpSpMkLst>
        </pc:grpChg>
        <pc:grpChg chg="add mod">
          <ac:chgData name="" userId="4926d2b407f31d77" providerId="LiveId" clId="{3107C65D-48CD-48CD-ACA0-620228626B62}" dt="2021-04-26T09:31:49.122" v="3042" actId="1076"/>
          <ac:grpSpMkLst>
            <pc:docMk/>
            <pc:sldMk cId="468285469" sldId="1649"/>
            <ac:grpSpMk id="32" creationId="{18609A0F-739A-4C40-93BE-C1A4F06A0486}"/>
          </ac:grpSpMkLst>
        </pc:grpChg>
        <pc:picChg chg="add mod">
          <ac:chgData name="" userId="4926d2b407f31d77" providerId="LiveId" clId="{3107C65D-48CD-48CD-ACA0-620228626B62}" dt="2021-04-26T10:09:01.101" v="3202" actId="207"/>
          <ac:picMkLst>
            <pc:docMk/>
            <pc:sldMk cId="468285469" sldId="1649"/>
            <ac:picMk id="28" creationId="{492BEA3E-BD60-4DF8-9003-7FAAE526E7D5}"/>
          </ac:picMkLst>
        </pc:picChg>
        <pc:picChg chg="mod">
          <ac:chgData name="" userId="4926d2b407f31d77" providerId="LiveId" clId="{3107C65D-48CD-48CD-ACA0-620228626B62}" dt="2021-04-26T10:10:48.125" v="3212" actId="207"/>
          <ac:picMkLst>
            <pc:docMk/>
            <pc:sldMk cId="468285469" sldId="1649"/>
            <ac:picMk id="34" creationId="{1A2E3F62-3B05-49CC-A35B-E0A6056EE730}"/>
          </ac:picMkLst>
        </pc:picChg>
        <pc:cxnChg chg="add del mod topLvl">
          <ac:chgData name="" userId="4926d2b407f31d77" providerId="LiveId" clId="{3107C65D-48CD-48CD-ACA0-620228626B62}" dt="2021-04-26T09:29:52.474" v="3023" actId="478"/>
          <ac:cxnSpMkLst>
            <pc:docMk/>
            <pc:sldMk cId="468285469" sldId="1649"/>
            <ac:cxnSpMk id="6" creationId="{3702D806-174F-4AE7-A520-B02EA4C8B65C}"/>
          </ac:cxnSpMkLst>
        </pc:cxnChg>
        <pc:cxnChg chg="mod">
          <ac:chgData name="" userId="4926d2b407f31d77" providerId="LiveId" clId="{3107C65D-48CD-48CD-ACA0-620228626B62}" dt="2021-04-26T09:45:11.159" v="3144" actId="14100"/>
          <ac:cxnSpMkLst>
            <pc:docMk/>
            <pc:sldMk cId="468285469" sldId="1649"/>
            <ac:cxnSpMk id="19" creationId="{1E2D0A04-F9E7-4B85-97D3-6296FBFCE534}"/>
          </ac:cxnSpMkLst>
        </pc:cxnChg>
        <pc:cxnChg chg="add del mod">
          <ac:chgData name="" userId="4926d2b407f31d77" providerId="LiveId" clId="{3107C65D-48CD-48CD-ACA0-620228626B62}" dt="2021-04-26T09:23:51.610" v="2996" actId="478"/>
          <ac:cxnSpMkLst>
            <pc:docMk/>
            <pc:sldMk cId="468285469" sldId="1649"/>
            <ac:cxnSpMk id="38" creationId="{D6A5CCC5-9CE7-4BD6-A679-9F06B4A75DF5}"/>
          </ac:cxnSpMkLst>
        </pc:cxnChg>
      </pc:sldChg>
      <pc:sldChg chg="addSp delSp modSp">
        <pc:chgData name="" userId="4926d2b407f31d77" providerId="LiveId" clId="{3107C65D-48CD-48CD-ACA0-620228626B62}" dt="2021-04-26T10:57:46.869" v="3419" actId="1076"/>
        <pc:sldMkLst>
          <pc:docMk/>
          <pc:sldMk cId="2733342537" sldId="1650"/>
        </pc:sldMkLst>
        <pc:spChg chg="add mod">
          <ac:chgData name="" userId="4926d2b407f31d77" providerId="LiveId" clId="{3107C65D-48CD-48CD-ACA0-620228626B62}" dt="2021-04-26T10:23:46.295" v="3245" actId="1076"/>
          <ac:spMkLst>
            <pc:docMk/>
            <pc:sldMk cId="2733342537" sldId="1650"/>
            <ac:spMk id="2" creationId="{C3C5419E-83C8-4814-9AEA-BB7CCBC698AD}"/>
          </ac:spMkLst>
        </pc:spChg>
        <pc:spChg chg="add mod ord">
          <ac:chgData name="" userId="4926d2b407f31d77" providerId="LiveId" clId="{3107C65D-48CD-48CD-ACA0-620228626B62}" dt="2021-04-26T10:33:17.085" v="3284" actId="167"/>
          <ac:spMkLst>
            <pc:docMk/>
            <pc:sldMk cId="2733342537" sldId="1650"/>
            <ac:spMk id="15" creationId="{97CB3BA5-BB61-4DE5-B1F7-38392A2F99B5}"/>
          </ac:spMkLst>
        </pc:spChg>
        <pc:spChg chg="add mod">
          <ac:chgData name="" userId="4926d2b407f31d77" providerId="LiveId" clId="{3107C65D-48CD-48CD-ACA0-620228626B62}" dt="2021-04-26T10:23:44.167" v="3244" actId="1076"/>
          <ac:spMkLst>
            <pc:docMk/>
            <pc:sldMk cId="2733342537" sldId="1650"/>
            <ac:spMk id="16" creationId="{C8293694-B627-4D05-AFF9-02DE47127752}"/>
          </ac:spMkLst>
        </pc:spChg>
        <pc:spChg chg="add mod">
          <ac:chgData name="" userId="4926d2b407f31d77" providerId="LiveId" clId="{3107C65D-48CD-48CD-ACA0-620228626B62}" dt="2021-04-26T10:23:44.167" v="3244" actId="1076"/>
          <ac:spMkLst>
            <pc:docMk/>
            <pc:sldMk cId="2733342537" sldId="1650"/>
            <ac:spMk id="18" creationId="{82FE479E-EC17-4AD3-99CB-DC13BF5D7C5E}"/>
          </ac:spMkLst>
        </pc:spChg>
        <pc:spChg chg="add del mod">
          <ac:chgData name="" userId="4926d2b407f31d77" providerId="LiveId" clId="{3107C65D-48CD-48CD-ACA0-620228626B62}" dt="2021-04-26T10:26:47.081" v="3258" actId="478"/>
          <ac:spMkLst>
            <pc:docMk/>
            <pc:sldMk cId="2733342537" sldId="1650"/>
            <ac:spMk id="19" creationId="{27545E5E-B6E6-4973-87CF-8E84B12FF09A}"/>
          </ac:spMkLst>
        </pc:spChg>
        <pc:spChg chg="add mod">
          <ac:chgData name="" userId="4926d2b407f31d77" providerId="LiveId" clId="{3107C65D-48CD-48CD-ACA0-620228626B62}" dt="2021-04-26T10:26:50.229" v="3259" actId="1076"/>
          <ac:spMkLst>
            <pc:docMk/>
            <pc:sldMk cId="2733342537" sldId="1650"/>
            <ac:spMk id="20" creationId="{61D712C7-C838-4DB9-8499-AEEA126E4245}"/>
          </ac:spMkLst>
        </pc:spChg>
        <pc:spChg chg="add mod">
          <ac:chgData name="" userId="4926d2b407f31d77" providerId="LiveId" clId="{3107C65D-48CD-48CD-ACA0-620228626B62}" dt="2021-04-26T10:27:44.114" v="3266" actId="1037"/>
          <ac:spMkLst>
            <pc:docMk/>
            <pc:sldMk cId="2733342537" sldId="1650"/>
            <ac:spMk id="21" creationId="{770CB0CB-C8F7-4993-817C-BFF3CAE2D562}"/>
          </ac:spMkLst>
        </pc:spChg>
        <pc:spChg chg="add mod">
          <ac:chgData name="" userId="4926d2b407f31d77" providerId="LiveId" clId="{3107C65D-48CD-48CD-ACA0-620228626B62}" dt="2021-04-26T10:27:09.265" v="3262"/>
          <ac:spMkLst>
            <pc:docMk/>
            <pc:sldMk cId="2733342537" sldId="1650"/>
            <ac:spMk id="22" creationId="{892DB5BE-833D-4F3A-9B76-0B559474A3DE}"/>
          </ac:spMkLst>
        </pc:spChg>
        <pc:spChg chg="add mod">
          <ac:chgData name="" userId="4926d2b407f31d77" providerId="LiveId" clId="{3107C65D-48CD-48CD-ACA0-620228626B62}" dt="2021-04-26T10:27:15.842" v="3263"/>
          <ac:spMkLst>
            <pc:docMk/>
            <pc:sldMk cId="2733342537" sldId="1650"/>
            <ac:spMk id="23" creationId="{B42BEB68-BCB5-44E7-BEF3-58CA5F93E7C7}"/>
          </ac:spMkLst>
        </pc:spChg>
        <pc:spChg chg="add mod">
          <ac:chgData name="" userId="4926d2b407f31d77" providerId="LiveId" clId="{3107C65D-48CD-48CD-ACA0-620228626B62}" dt="2021-04-26T10:27:44.114" v="3266" actId="1037"/>
          <ac:spMkLst>
            <pc:docMk/>
            <pc:sldMk cId="2733342537" sldId="1650"/>
            <ac:spMk id="26" creationId="{E1CE5001-2BC3-45E8-9C5B-64E448E0CF27}"/>
          </ac:spMkLst>
        </pc:spChg>
        <pc:spChg chg="add mod ord">
          <ac:chgData name="" userId="4926d2b407f31d77" providerId="LiveId" clId="{3107C65D-48CD-48CD-ACA0-620228626B62}" dt="2021-04-26T10:29:04.287" v="3270" actId="14100"/>
          <ac:spMkLst>
            <pc:docMk/>
            <pc:sldMk cId="2733342537" sldId="1650"/>
            <ac:spMk id="27" creationId="{E3F5C76A-8795-41A7-BC0C-50FF303752C1}"/>
          </ac:spMkLst>
        </pc:spChg>
        <pc:spChg chg="add mod ord">
          <ac:chgData name="" userId="4926d2b407f31d77" providerId="LiveId" clId="{3107C65D-48CD-48CD-ACA0-620228626B62}" dt="2021-04-26T10:29:47.131" v="3271"/>
          <ac:spMkLst>
            <pc:docMk/>
            <pc:sldMk cId="2733342537" sldId="1650"/>
            <ac:spMk id="28" creationId="{14C828B5-E6D3-4DB7-A819-0CDC5FED0CB3}"/>
          </ac:spMkLst>
        </pc:spChg>
        <pc:spChg chg="add ord">
          <ac:chgData name="" userId="4926d2b407f31d77" providerId="LiveId" clId="{3107C65D-48CD-48CD-ACA0-620228626B62}" dt="2021-04-26T10:28:54.013" v="3268" actId="167"/>
          <ac:spMkLst>
            <pc:docMk/>
            <pc:sldMk cId="2733342537" sldId="1650"/>
            <ac:spMk id="29" creationId="{A11EB6E0-627A-45B5-B84E-03B8D7688B7F}"/>
          </ac:spMkLst>
        </pc:spChg>
        <pc:spChg chg="add ord">
          <ac:chgData name="" userId="4926d2b407f31d77" providerId="LiveId" clId="{3107C65D-48CD-48CD-ACA0-620228626B62}" dt="2021-04-26T10:28:54.013" v="3268" actId="167"/>
          <ac:spMkLst>
            <pc:docMk/>
            <pc:sldMk cId="2733342537" sldId="1650"/>
            <ac:spMk id="30" creationId="{E1EB1806-7182-474A-AD21-A684734C92B2}"/>
          </ac:spMkLst>
        </pc:spChg>
        <pc:spChg chg="add ord">
          <ac:chgData name="" userId="4926d2b407f31d77" providerId="LiveId" clId="{3107C65D-48CD-48CD-ACA0-620228626B62}" dt="2021-04-26T10:28:54.013" v="3268" actId="167"/>
          <ac:spMkLst>
            <pc:docMk/>
            <pc:sldMk cId="2733342537" sldId="1650"/>
            <ac:spMk id="31" creationId="{D1625C4F-1517-407C-A6AE-3D2B813F9BC1}"/>
          </ac:spMkLst>
        </pc:spChg>
        <pc:spChg chg="mod topLvl">
          <ac:chgData name="" userId="4926d2b407f31d77" providerId="LiveId" clId="{3107C65D-48CD-48CD-ACA0-620228626B62}" dt="2021-04-26T10:56:39.021" v="3417" actId="12788"/>
          <ac:spMkLst>
            <pc:docMk/>
            <pc:sldMk cId="2733342537" sldId="1650"/>
            <ac:spMk id="33" creationId="{F5168046-8752-427B-B6DE-6896C4DCB9B3}"/>
          </ac:spMkLst>
        </pc:spChg>
        <pc:spChg chg="mod topLvl">
          <ac:chgData name="" userId="4926d2b407f31d77" providerId="LiveId" clId="{3107C65D-48CD-48CD-ACA0-620228626B62}" dt="2021-04-26T10:40:34.197" v="3355" actId="207"/>
          <ac:spMkLst>
            <pc:docMk/>
            <pc:sldMk cId="2733342537" sldId="1650"/>
            <ac:spMk id="34" creationId="{D339AA97-05C9-4E88-825B-B8F736679483}"/>
          </ac:spMkLst>
        </pc:spChg>
        <pc:spChg chg="mod topLvl">
          <ac:chgData name="" userId="4926d2b407f31d77" providerId="LiveId" clId="{3107C65D-48CD-48CD-ACA0-620228626B62}" dt="2021-04-26T10:56:32.554" v="3413" actId="12788"/>
          <ac:spMkLst>
            <pc:docMk/>
            <pc:sldMk cId="2733342537" sldId="1650"/>
            <ac:spMk id="36" creationId="{71817185-C672-407D-A471-AFCA83BBD1CC}"/>
          </ac:spMkLst>
        </pc:spChg>
        <pc:spChg chg="mod topLvl">
          <ac:chgData name="" userId="4926d2b407f31d77" providerId="LiveId" clId="{3107C65D-48CD-48CD-ACA0-620228626B62}" dt="2021-04-26T10:48:49.036" v="3402" actId="208"/>
          <ac:spMkLst>
            <pc:docMk/>
            <pc:sldMk cId="2733342537" sldId="1650"/>
            <ac:spMk id="37" creationId="{1C65AC25-A1DB-4B6A-AE3D-332C9DCA33CC}"/>
          </ac:spMkLst>
        </pc:spChg>
        <pc:spChg chg="mod topLvl">
          <ac:chgData name="" userId="4926d2b407f31d77" providerId="LiveId" clId="{3107C65D-48CD-48CD-ACA0-620228626B62}" dt="2021-04-26T10:56:29.553" v="3411" actId="12788"/>
          <ac:spMkLst>
            <pc:docMk/>
            <pc:sldMk cId="2733342537" sldId="1650"/>
            <ac:spMk id="39" creationId="{902ED124-3C71-4AB3-90FC-A520AB134037}"/>
          </ac:spMkLst>
        </pc:spChg>
        <pc:spChg chg="mod topLvl">
          <ac:chgData name="" userId="4926d2b407f31d77" providerId="LiveId" clId="{3107C65D-48CD-48CD-ACA0-620228626B62}" dt="2021-04-26T10:48:49.036" v="3402" actId="208"/>
          <ac:spMkLst>
            <pc:docMk/>
            <pc:sldMk cId="2733342537" sldId="1650"/>
            <ac:spMk id="40" creationId="{565C893B-EA1E-409C-AAA6-B74F607A552C}"/>
          </ac:spMkLst>
        </pc:spChg>
        <pc:spChg chg="mod topLvl">
          <ac:chgData name="" userId="4926d2b407f31d77" providerId="LiveId" clId="{3107C65D-48CD-48CD-ACA0-620228626B62}" dt="2021-04-26T10:56:35.952" v="3415" actId="12788"/>
          <ac:spMkLst>
            <pc:docMk/>
            <pc:sldMk cId="2733342537" sldId="1650"/>
            <ac:spMk id="42" creationId="{79F65112-2C74-4903-A7F5-3B6B69A03848}"/>
          </ac:spMkLst>
        </pc:spChg>
        <pc:spChg chg="mod topLvl">
          <ac:chgData name="" userId="4926d2b407f31d77" providerId="LiveId" clId="{3107C65D-48CD-48CD-ACA0-620228626B62}" dt="2021-04-26T10:48:49.036" v="3402" actId="208"/>
          <ac:spMkLst>
            <pc:docMk/>
            <pc:sldMk cId="2733342537" sldId="1650"/>
            <ac:spMk id="43" creationId="{A49D3F90-3289-42B4-A1A8-E126F67008A9}"/>
          </ac:spMkLst>
        </pc:spChg>
        <pc:spChg chg="add mod">
          <ac:chgData name="" userId="4926d2b407f31d77" providerId="LiveId" clId="{3107C65D-48CD-48CD-ACA0-620228626B62}" dt="2021-04-26T10:38:41.215" v="3326" actId="1076"/>
          <ac:spMkLst>
            <pc:docMk/>
            <pc:sldMk cId="2733342537" sldId="1650"/>
            <ac:spMk id="44" creationId="{DF80BAD6-991B-4AD7-8560-D0E51D4B3B16}"/>
          </ac:spMkLst>
        </pc:spChg>
        <pc:spChg chg="add mod">
          <ac:chgData name="" userId="4926d2b407f31d77" providerId="LiveId" clId="{3107C65D-48CD-48CD-ACA0-620228626B62}" dt="2021-04-26T10:57:46.869" v="3419" actId="1076"/>
          <ac:spMkLst>
            <pc:docMk/>
            <pc:sldMk cId="2733342537" sldId="1650"/>
            <ac:spMk id="45" creationId="{278A0539-72AB-4A2C-B918-FA09909F4AAE}"/>
          </ac:spMkLst>
        </pc:spChg>
        <pc:spChg chg="add mod">
          <ac:chgData name="" userId="4926d2b407f31d77" providerId="LiveId" clId="{3107C65D-48CD-48CD-ACA0-620228626B62}" dt="2021-04-26T10:38:49.206" v="3329" actId="1076"/>
          <ac:spMkLst>
            <pc:docMk/>
            <pc:sldMk cId="2733342537" sldId="1650"/>
            <ac:spMk id="46" creationId="{F43C15AD-080C-4E8A-9954-76DAA69AA3F8}"/>
          </ac:spMkLst>
        </pc:spChg>
        <pc:spChg chg="add mod">
          <ac:chgData name="" userId="4926d2b407f31d77" providerId="LiveId" clId="{3107C65D-48CD-48CD-ACA0-620228626B62}" dt="2021-04-26T10:39:01.249" v="3334" actId="1076"/>
          <ac:spMkLst>
            <pc:docMk/>
            <pc:sldMk cId="2733342537" sldId="1650"/>
            <ac:spMk id="47" creationId="{00C42208-871F-44AD-BEE1-9930C5665838}"/>
          </ac:spMkLst>
        </pc:spChg>
        <pc:spChg chg="del mod topLvl">
          <ac:chgData name="" userId="4926d2b407f31d77" providerId="LiveId" clId="{3107C65D-48CD-48CD-ACA0-620228626B62}" dt="2021-04-26T10:48:17.097" v="3395" actId="478"/>
          <ac:spMkLst>
            <pc:docMk/>
            <pc:sldMk cId="2733342537" sldId="1650"/>
            <ac:spMk id="49" creationId="{61E64C3D-DD06-44F1-8479-3E15796BD95E}"/>
          </ac:spMkLst>
        </pc:spChg>
        <pc:spChg chg="del mod topLvl">
          <ac:chgData name="" userId="4926d2b407f31d77" providerId="LiveId" clId="{3107C65D-48CD-48CD-ACA0-620228626B62}" dt="2021-04-26T10:48:19.345" v="3396" actId="478"/>
          <ac:spMkLst>
            <pc:docMk/>
            <pc:sldMk cId="2733342537" sldId="1650"/>
            <ac:spMk id="51" creationId="{12DA4404-7D55-48A4-8420-1A6D6EA783A9}"/>
          </ac:spMkLst>
        </pc:spChg>
        <pc:spChg chg="del mod topLvl">
          <ac:chgData name="" userId="4926d2b407f31d77" providerId="LiveId" clId="{3107C65D-48CD-48CD-ACA0-620228626B62}" dt="2021-04-26T10:42:39.986" v="3386" actId="478"/>
          <ac:spMkLst>
            <pc:docMk/>
            <pc:sldMk cId="2733342537" sldId="1650"/>
            <ac:spMk id="54" creationId="{72E768C0-9ED9-45CD-B4D7-5B274DC05246}"/>
          </ac:spMkLst>
        </pc:spChg>
        <pc:spChg chg="del mod topLvl">
          <ac:chgData name="" userId="4926d2b407f31d77" providerId="LiveId" clId="{3107C65D-48CD-48CD-ACA0-620228626B62}" dt="2021-04-26T10:42:39.986" v="3386" actId="478"/>
          <ac:spMkLst>
            <pc:docMk/>
            <pc:sldMk cId="2733342537" sldId="1650"/>
            <ac:spMk id="55" creationId="{D4F87E12-3C93-4346-9C9E-473C900AA3A6}"/>
          </ac:spMkLst>
        </pc:spChg>
        <pc:spChg chg="del mod topLvl">
          <ac:chgData name="" userId="4926d2b407f31d77" providerId="LiveId" clId="{3107C65D-48CD-48CD-ACA0-620228626B62}" dt="2021-04-26T10:42:39.986" v="3386" actId="478"/>
          <ac:spMkLst>
            <pc:docMk/>
            <pc:sldMk cId="2733342537" sldId="1650"/>
            <ac:spMk id="56" creationId="{0D8206B3-0052-4BFD-945C-1303B7163D1A}"/>
          </ac:spMkLst>
        </pc:spChg>
        <pc:spChg chg="del mod topLvl">
          <ac:chgData name="" userId="4926d2b407f31d77" providerId="LiveId" clId="{3107C65D-48CD-48CD-ACA0-620228626B62}" dt="2021-04-26T10:42:39.986" v="3386" actId="478"/>
          <ac:spMkLst>
            <pc:docMk/>
            <pc:sldMk cId="2733342537" sldId="1650"/>
            <ac:spMk id="57" creationId="{86009FCD-F87A-4BAD-8AF8-3765ED56252A}"/>
          </ac:spMkLst>
        </pc:spChg>
        <pc:spChg chg="del mod topLvl">
          <ac:chgData name="" userId="4926d2b407f31d77" providerId="LiveId" clId="{3107C65D-48CD-48CD-ACA0-620228626B62}" dt="2021-04-26T10:48:13.129" v="3392" actId="478"/>
          <ac:spMkLst>
            <pc:docMk/>
            <pc:sldMk cId="2733342537" sldId="1650"/>
            <ac:spMk id="59" creationId="{FEF7E32C-528A-41F9-ADEB-61CD486DF0D9}"/>
          </ac:spMkLst>
        </pc:spChg>
        <pc:spChg chg="del mod topLvl">
          <ac:chgData name="" userId="4926d2b407f31d77" providerId="LiveId" clId="{3107C65D-48CD-48CD-ACA0-620228626B62}" dt="2021-04-26T10:48:13.993" v="3393" actId="478"/>
          <ac:spMkLst>
            <pc:docMk/>
            <pc:sldMk cId="2733342537" sldId="1650"/>
            <ac:spMk id="60" creationId="{841CF743-BC24-4041-A11D-DC87510A0ABF}"/>
          </ac:spMkLst>
        </pc:spChg>
        <pc:spChg chg="del mod topLvl">
          <ac:chgData name="" userId="4926d2b407f31d77" providerId="LiveId" clId="{3107C65D-48CD-48CD-ACA0-620228626B62}" dt="2021-04-26T10:48:14.665" v="3394" actId="478"/>
          <ac:spMkLst>
            <pc:docMk/>
            <pc:sldMk cId="2733342537" sldId="1650"/>
            <ac:spMk id="62" creationId="{AC3969BE-17D3-495F-AEF0-A2A9799B86BA}"/>
          </ac:spMkLst>
        </pc:spChg>
        <pc:spChg chg="del mod topLvl">
          <ac:chgData name="" userId="4926d2b407f31d77" providerId="LiveId" clId="{3107C65D-48CD-48CD-ACA0-620228626B62}" dt="2021-04-26T10:48:11.793" v="3391" actId="478"/>
          <ac:spMkLst>
            <pc:docMk/>
            <pc:sldMk cId="2733342537" sldId="1650"/>
            <ac:spMk id="64" creationId="{31F2BB9C-E481-4E06-A6AE-665DCC7F6F0E}"/>
          </ac:spMkLst>
        </pc:spChg>
        <pc:spChg chg="del mod topLvl">
          <ac:chgData name="" userId="4926d2b407f31d77" providerId="LiveId" clId="{3107C65D-48CD-48CD-ACA0-620228626B62}" dt="2021-04-26T10:48:10.761" v="3390" actId="478"/>
          <ac:spMkLst>
            <pc:docMk/>
            <pc:sldMk cId="2733342537" sldId="1650"/>
            <ac:spMk id="65" creationId="{9806D035-9BAE-4DB8-A9C7-CE7EFA20C3D3}"/>
          </ac:spMkLst>
        </pc:spChg>
        <pc:spChg chg="mod topLvl">
          <ac:chgData name="" userId="4926d2b407f31d77" providerId="LiveId" clId="{3107C65D-48CD-48CD-ACA0-620228626B62}" dt="2021-04-26T10:56:25.808" v="3409" actId="12788"/>
          <ac:spMkLst>
            <pc:docMk/>
            <pc:sldMk cId="2733342537" sldId="1650"/>
            <ac:spMk id="70" creationId="{81646CB2-2C99-4F25-B28E-0692E7F85105}"/>
          </ac:spMkLst>
        </pc:spChg>
        <pc:spChg chg="mod topLvl">
          <ac:chgData name="" userId="4926d2b407f31d77" providerId="LiveId" clId="{3107C65D-48CD-48CD-ACA0-620228626B62}" dt="2021-04-26T10:48:49.036" v="3402" actId="208"/>
          <ac:spMkLst>
            <pc:docMk/>
            <pc:sldMk cId="2733342537" sldId="1650"/>
            <ac:spMk id="71" creationId="{D7BB9F46-E7C8-4B8C-B339-81D0B38083AF}"/>
          </ac:spMkLst>
        </pc:spChg>
        <pc:spChg chg="add mod">
          <ac:chgData name="" userId="4926d2b407f31d77" providerId="LiveId" clId="{3107C65D-48CD-48CD-ACA0-620228626B62}" dt="2021-04-26T10:38:55.402" v="3332" actId="1076"/>
          <ac:spMkLst>
            <pc:docMk/>
            <pc:sldMk cId="2733342537" sldId="1650"/>
            <ac:spMk id="72" creationId="{EB5397DC-FE1C-442F-84CC-ECC3FF1D88E5}"/>
          </ac:spMkLst>
        </pc:spChg>
        <pc:grpChg chg="add del mod">
          <ac:chgData name="" userId="4926d2b407f31d77" providerId="LiveId" clId="{3107C65D-48CD-48CD-ACA0-620228626B62}" dt="2021-04-26T10:39:07.202" v="3335" actId="165"/>
          <ac:grpSpMkLst>
            <pc:docMk/>
            <pc:sldMk cId="2733342537" sldId="1650"/>
            <ac:grpSpMk id="3" creationId="{DE29B9D4-766C-48BD-A4BD-82940085FC07}"/>
          </ac:grpSpMkLst>
        </pc:grpChg>
        <pc:grpChg chg="add del mod topLvl">
          <ac:chgData name="" userId="4926d2b407f31d77" providerId="LiveId" clId="{3107C65D-48CD-48CD-ACA0-620228626B62}" dt="2021-04-26T10:39:08.682" v="3336" actId="165"/>
          <ac:grpSpMkLst>
            <pc:docMk/>
            <pc:sldMk cId="2733342537" sldId="1650"/>
            <ac:grpSpMk id="32" creationId="{DCA70665-D362-44B7-91AC-A116E7F891B8}"/>
          </ac:grpSpMkLst>
        </pc:grpChg>
        <pc:grpChg chg="add del mod topLvl">
          <ac:chgData name="" userId="4926d2b407f31d77" providerId="LiveId" clId="{3107C65D-48CD-48CD-ACA0-620228626B62}" dt="2021-04-26T10:39:08.682" v="3336" actId="165"/>
          <ac:grpSpMkLst>
            <pc:docMk/>
            <pc:sldMk cId="2733342537" sldId="1650"/>
            <ac:grpSpMk id="35" creationId="{7ACB8FB1-7B92-4117-9DC5-55169F72D259}"/>
          </ac:grpSpMkLst>
        </pc:grpChg>
        <pc:grpChg chg="add del mod topLvl">
          <ac:chgData name="" userId="4926d2b407f31d77" providerId="LiveId" clId="{3107C65D-48CD-48CD-ACA0-620228626B62}" dt="2021-04-26T10:39:08.682" v="3336" actId="165"/>
          <ac:grpSpMkLst>
            <pc:docMk/>
            <pc:sldMk cId="2733342537" sldId="1650"/>
            <ac:grpSpMk id="38" creationId="{02785BD2-D429-488D-8642-0D34ECC81F5D}"/>
          </ac:grpSpMkLst>
        </pc:grpChg>
        <pc:grpChg chg="add del mod topLvl">
          <ac:chgData name="" userId="4926d2b407f31d77" providerId="LiveId" clId="{3107C65D-48CD-48CD-ACA0-620228626B62}" dt="2021-04-26T10:39:08.682" v="3336" actId="165"/>
          <ac:grpSpMkLst>
            <pc:docMk/>
            <pc:sldMk cId="2733342537" sldId="1650"/>
            <ac:grpSpMk id="41" creationId="{78FE06CD-C2B0-4767-825C-11F2BBE30C68}"/>
          </ac:grpSpMkLst>
        </pc:grpChg>
        <pc:grpChg chg="add del mod topLvl">
          <ac:chgData name="" userId="4926d2b407f31d77" providerId="LiveId" clId="{3107C65D-48CD-48CD-ACA0-620228626B62}" dt="2021-04-26T10:39:08.682" v="3336" actId="165"/>
          <ac:grpSpMkLst>
            <pc:docMk/>
            <pc:sldMk cId="2733342537" sldId="1650"/>
            <ac:grpSpMk id="48" creationId="{06C66326-F532-4267-A9B6-96FCF4127FAA}"/>
          </ac:grpSpMkLst>
        </pc:grpChg>
        <pc:grpChg chg="add del mod topLvl">
          <ac:chgData name="" userId="4926d2b407f31d77" providerId="LiveId" clId="{3107C65D-48CD-48CD-ACA0-620228626B62}" dt="2021-04-26T10:39:08.682" v="3336" actId="165"/>
          <ac:grpSpMkLst>
            <pc:docMk/>
            <pc:sldMk cId="2733342537" sldId="1650"/>
            <ac:grpSpMk id="53" creationId="{BB0498B9-1744-49CC-97A9-46A92BAE8180}"/>
          </ac:grpSpMkLst>
        </pc:grpChg>
        <pc:grpChg chg="add del mod topLvl">
          <ac:chgData name="" userId="4926d2b407f31d77" providerId="LiveId" clId="{3107C65D-48CD-48CD-ACA0-620228626B62}" dt="2021-04-26T10:39:08.682" v="3336" actId="165"/>
          <ac:grpSpMkLst>
            <pc:docMk/>
            <pc:sldMk cId="2733342537" sldId="1650"/>
            <ac:grpSpMk id="58" creationId="{9EA95AAE-58FF-489B-9626-9CF90795CBE0}"/>
          </ac:grpSpMkLst>
        </pc:grpChg>
        <pc:grpChg chg="add del mod topLvl">
          <ac:chgData name="" userId="4926d2b407f31d77" providerId="LiveId" clId="{3107C65D-48CD-48CD-ACA0-620228626B62}" dt="2021-04-26T10:39:08.682" v="3336" actId="165"/>
          <ac:grpSpMkLst>
            <pc:docMk/>
            <pc:sldMk cId="2733342537" sldId="1650"/>
            <ac:grpSpMk id="63" creationId="{D629E88E-B9DC-452E-A4FD-8E6555B18287}"/>
          </ac:grpSpMkLst>
        </pc:grpChg>
        <pc:grpChg chg="del mod topLvl">
          <ac:chgData name="" userId="4926d2b407f31d77" providerId="LiveId" clId="{3107C65D-48CD-48CD-ACA0-620228626B62}" dt="2021-04-26T10:48:09.465" v="3389" actId="478"/>
          <ac:grpSpMkLst>
            <pc:docMk/>
            <pc:sldMk cId="2733342537" sldId="1650"/>
            <ac:grpSpMk id="66" creationId="{46D486CC-AF3C-41F3-A217-2E580886E225}"/>
          </ac:grpSpMkLst>
        </pc:grpChg>
        <pc:grpChg chg="add del mod topLvl">
          <ac:chgData name="" userId="4926d2b407f31d77" providerId="LiveId" clId="{3107C65D-48CD-48CD-ACA0-620228626B62}" dt="2021-04-26T10:39:08.682" v="3336" actId="165"/>
          <ac:grpSpMkLst>
            <pc:docMk/>
            <pc:sldMk cId="2733342537" sldId="1650"/>
            <ac:grpSpMk id="69" creationId="{8F1312E6-0288-497C-A385-A8D5CAFC5CB4}"/>
          </ac:grpSpMkLst>
        </pc:grpChg>
        <pc:picChg chg="add mod">
          <ac:chgData name="" userId="4926d2b407f31d77" providerId="LiveId" clId="{3107C65D-48CD-48CD-ACA0-620228626B62}" dt="2021-04-26T10:57:43.266" v="3418" actId="207"/>
          <ac:picMkLst>
            <pc:docMk/>
            <pc:sldMk cId="2733342537" sldId="1650"/>
            <ac:picMk id="6" creationId="{528D7E3A-C942-4A72-B2A6-312BAF7F4680}"/>
          </ac:picMkLst>
        </pc:picChg>
        <pc:picChg chg="add mod">
          <ac:chgData name="" userId="4926d2b407f31d77" providerId="LiveId" clId="{3107C65D-48CD-48CD-ACA0-620228626B62}" dt="2021-04-26T10:57:43.266" v="3418" actId="207"/>
          <ac:picMkLst>
            <pc:docMk/>
            <pc:sldMk cId="2733342537" sldId="1650"/>
            <ac:picMk id="8" creationId="{5C7B1D82-2DF4-4653-96DE-0C81DD38BCAC}"/>
          </ac:picMkLst>
        </pc:picChg>
        <pc:picChg chg="add mod">
          <ac:chgData name="" userId="4926d2b407f31d77" providerId="LiveId" clId="{3107C65D-48CD-48CD-ACA0-620228626B62}" dt="2021-04-26T10:57:43.266" v="3418" actId="207"/>
          <ac:picMkLst>
            <pc:docMk/>
            <pc:sldMk cId="2733342537" sldId="1650"/>
            <ac:picMk id="10" creationId="{42710D75-ADA7-489A-AB1C-EC39C7468689}"/>
          </ac:picMkLst>
        </pc:picChg>
        <pc:picChg chg="add mod">
          <ac:chgData name="" userId="4926d2b407f31d77" providerId="LiveId" clId="{3107C65D-48CD-48CD-ACA0-620228626B62}" dt="2021-04-26T10:57:43.266" v="3418" actId="207"/>
          <ac:picMkLst>
            <pc:docMk/>
            <pc:sldMk cId="2733342537" sldId="1650"/>
            <ac:picMk id="12" creationId="{F57A0988-2E61-4DB3-83E4-D5168D375836}"/>
          </ac:picMkLst>
        </pc:picChg>
        <pc:picChg chg="add del mod topLvl">
          <ac:chgData name="" userId="4926d2b407f31d77" providerId="LiveId" clId="{3107C65D-48CD-48CD-ACA0-620228626B62}" dt="2021-04-26T10:49:10.241" v="3405" actId="478"/>
          <ac:picMkLst>
            <pc:docMk/>
            <pc:sldMk cId="2733342537" sldId="1650"/>
            <ac:picMk id="73" creationId="{B930A960-946D-4178-8F0D-DE5AEABFD6A6}"/>
          </ac:picMkLst>
        </pc:picChg>
        <pc:picChg chg="add mod">
          <ac:chgData name="" userId="4926d2b407f31d77" providerId="LiveId" clId="{3107C65D-48CD-48CD-ACA0-620228626B62}" dt="2021-04-26T10:57:43.266" v="3418" actId="207"/>
          <ac:picMkLst>
            <pc:docMk/>
            <pc:sldMk cId="2733342537" sldId="1650"/>
            <ac:picMk id="78" creationId="{F1BBCE1D-0EED-4010-AF0F-98440A4FBFBA}"/>
          </ac:picMkLst>
        </pc:picChg>
      </pc:sldChg>
      <pc:sldChg chg="addSp delSp modSp mod">
        <pc:chgData name="" userId="4926d2b407f31d77" providerId="LiveId" clId="{3107C65D-48CD-48CD-ACA0-620228626B62}" dt="2021-04-26T13:53:03.582" v="3983" actId="167"/>
        <pc:sldMkLst>
          <pc:docMk/>
          <pc:sldMk cId="612881200" sldId="1652"/>
        </pc:sldMkLst>
        <pc:spChg chg="add del mod">
          <ac:chgData name="" userId="4926d2b407f31d77" providerId="LiveId" clId="{3107C65D-48CD-48CD-ACA0-620228626B62}" dt="2021-04-26T13:47:52.793" v="3907" actId="478"/>
          <ac:spMkLst>
            <pc:docMk/>
            <pc:sldMk cId="612881200" sldId="1652"/>
            <ac:spMk id="14" creationId="{35522345-C067-4096-A968-12469D52A3FF}"/>
          </ac:spMkLst>
        </pc:spChg>
        <pc:spChg chg="add mod ord">
          <ac:chgData name="" userId="4926d2b407f31d77" providerId="LiveId" clId="{3107C65D-48CD-48CD-ACA0-620228626B62}" dt="2021-04-26T13:53:03.582" v="3983" actId="167"/>
          <ac:spMkLst>
            <pc:docMk/>
            <pc:sldMk cId="612881200" sldId="1652"/>
            <ac:spMk id="16" creationId="{024873B6-FBFA-4DF8-99AA-6B471C7ADDE5}"/>
          </ac:spMkLst>
        </pc:spChg>
        <pc:spChg chg="add mod">
          <ac:chgData name="" userId="4926d2b407f31d77" providerId="LiveId" clId="{3107C65D-48CD-48CD-ACA0-620228626B62}" dt="2021-04-26T13:39:12.180" v="3794" actId="1076"/>
          <ac:spMkLst>
            <pc:docMk/>
            <pc:sldMk cId="612881200" sldId="1652"/>
            <ac:spMk id="17" creationId="{C5807C0F-F05E-40FD-B2B7-69DA9CCF0EF5}"/>
          </ac:spMkLst>
        </pc:spChg>
        <pc:spChg chg="add mod">
          <ac:chgData name="" userId="4926d2b407f31d77" providerId="LiveId" clId="{3107C65D-48CD-48CD-ACA0-620228626B62}" dt="2021-04-26T13:47:00.463" v="3888" actId="207"/>
          <ac:spMkLst>
            <pc:docMk/>
            <pc:sldMk cId="612881200" sldId="1652"/>
            <ac:spMk id="18" creationId="{B0B3E105-D8D2-4E27-9072-29A5A8A00B83}"/>
          </ac:spMkLst>
        </pc:spChg>
        <pc:spChg chg="add mod">
          <ac:chgData name="" userId="4926d2b407f31d77" providerId="LiveId" clId="{3107C65D-48CD-48CD-ACA0-620228626B62}" dt="2021-04-26T13:37:14.418" v="3759" actId="552"/>
          <ac:spMkLst>
            <pc:docMk/>
            <pc:sldMk cId="612881200" sldId="1652"/>
            <ac:spMk id="19" creationId="{B5FB80F9-A674-43B0-9A08-72414F88C834}"/>
          </ac:spMkLst>
        </pc:spChg>
        <pc:spChg chg="add mod">
          <ac:chgData name="" userId="4926d2b407f31d77" providerId="LiveId" clId="{3107C65D-48CD-48CD-ACA0-620228626B62}" dt="2021-04-26T13:42:11.609" v="3829" actId="1036"/>
          <ac:spMkLst>
            <pc:docMk/>
            <pc:sldMk cId="612881200" sldId="1652"/>
            <ac:spMk id="20" creationId="{AE771430-CE8A-40EC-B581-A6F74C647D87}"/>
          </ac:spMkLst>
        </pc:spChg>
        <pc:spChg chg="add mod">
          <ac:chgData name="" userId="4926d2b407f31d77" providerId="LiveId" clId="{3107C65D-48CD-48CD-ACA0-620228626B62}" dt="2021-04-26T13:42:07.745" v="3826" actId="1035"/>
          <ac:spMkLst>
            <pc:docMk/>
            <pc:sldMk cId="612881200" sldId="1652"/>
            <ac:spMk id="21" creationId="{4E9D9AEE-893A-4B2C-915E-2AC8F3BB8B83}"/>
          </ac:spMkLst>
        </pc:spChg>
        <pc:spChg chg="add mod">
          <ac:chgData name="" userId="4926d2b407f31d77" providerId="LiveId" clId="{3107C65D-48CD-48CD-ACA0-620228626B62}" dt="2021-04-26T13:42:07.745" v="3826" actId="1035"/>
          <ac:spMkLst>
            <pc:docMk/>
            <pc:sldMk cId="612881200" sldId="1652"/>
            <ac:spMk id="22" creationId="{F628B251-AFDC-4167-AE09-E0EED6285BB6}"/>
          </ac:spMkLst>
        </pc:spChg>
        <pc:spChg chg="add mod">
          <ac:chgData name="" userId="4926d2b407f31d77" providerId="LiveId" clId="{3107C65D-48CD-48CD-ACA0-620228626B62}" dt="2021-04-26T13:42:07.745" v="3826" actId="1035"/>
          <ac:spMkLst>
            <pc:docMk/>
            <pc:sldMk cId="612881200" sldId="1652"/>
            <ac:spMk id="23" creationId="{E51EB0A5-A3C1-482D-A38D-9CFAEDBDD408}"/>
          </ac:spMkLst>
        </pc:spChg>
        <pc:spChg chg="add mod">
          <ac:chgData name="" userId="4926d2b407f31d77" providerId="LiveId" clId="{3107C65D-48CD-48CD-ACA0-620228626B62}" dt="2021-04-26T13:42:07.745" v="3826" actId="1035"/>
          <ac:spMkLst>
            <pc:docMk/>
            <pc:sldMk cId="612881200" sldId="1652"/>
            <ac:spMk id="24" creationId="{3F1E0963-A1DB-4A94-AAC5-CFCB9EEE15B2}"/>
          </ac:spMkLst>
        </pc:spChg>
        <pc:spChg chg="add mod">
          <ac:chgData name="" userId="4926d2b407f31d77" providerId="LiveId" clId="{3107C65D-48CD-48CD-ACA0-620228626B62}" dt="2021-04-26T13:50:49.156" v="3953" actId="1076"/>
          <ac:spMkLst>
            <pc:docMk/>
            <pc:sldMk cId="612881200" sldId="1652"/>
            <ac:spMk id="36" creationId="{F1A5A766-393D-4EA8-B59C-28F0A8E32EFF}"/>
          </ac:spMkLst>
        </pc:spChg>
        <pc:spChg chg="add mod">
          <ac:chgData name="" userId="4926d2b407f31d77" providerId="LiveId" clId="{3107C65D-48CD-48CD-ACA0-620228626B62}" dt="2021-04-26T13:50:57.876" v="3956" actId="20577"/>
          <ac:spMkLst>
            <pc:docMk/>
            <pc:sldMk cId="612881200" sldId="1652"/>
            <ac:spMk id="37" creationId="{8CAB1B06-6555-4DF1-8142-6D0DBD178727}"/>
          </ac:spMkLst>
        </pc:spChg>
        <pc:graphicFrameChg chg="add mod">
          <ac:chgData name="" userId="4926d2b407f31d77" providerId="LiveId" clId="{3107C65D-48CD-48CD-ACA0-620228626B62}" dt="2021-04-26T13:52:48.831" v="3980" actId="167"/>
          <ac:graphicFrameMkLst>
            <pc:docMk/>
            <pc:sldMk cId="612881200" sldId="1652"/>
            <ac:graphicFrameMk id="13" creationId="{274E699A-EDCF-4C0C-9B1F-1ACA8381A494}"/>
          </ac:graphicFrameMkLst>
        </pc:graphicFrameChg>
        <pc:picChg chg="add mod">
          <ac:chgData name="" userId="4926d2b407f31d77" providerId="LiveId" clId="{3107C65D-48CD-48CD-ACA0-620228626B62}" dt="2021-04-26T13:42:07.745" v="3826" actId="1035"/>
          <ac:picMkLst>
            <pc:docMk/>
            <pc:sldMk cId="612881200" sldId="1652"/>
            <ac:picMk id="3" creationId="{18C560F1-8A7C-4DC3-B4B9-86DC12E891AC}"/>
          </ac:picMkLst>
        </pc:picChg>
        <pc:picChg chg="add mod">
          <ac:chgData name="" userId="4926d2b407f31d77" providerId="LiveId" clId="{3107C65D-48CD-48CD-ACA0-620228626B62}" dt="2021-04-26T13:42:07.745" v="3826" actId="1035"/>
          <ac:picMkLst>
            <pc:docMk/>
            <pc:sldMk cId="612881200" sldId="1652"/>
            <ac:picMk id="6" creationId="{7F6323BA-EF86-4EE2-9603-78A9DA7BAD76}"/>
          </ac:picMkLst>
        </pc:picChg>
        <pc:picChg chg="add mod">
          <ac:chgData name="" userId="4926d2b407f31d77" providerId="LiveId" clId="{3107C65D-48CD-48CD-ACA0-620228626B62}" dt="2021-04-26T13:42:07.745" v="3826" actId="1035"/>
          <ac:picMkLst>
            <pc:docMk/>
            <pc:sldMk cId="612881200" sldId="1652"/>
            <ac:picMk id="8" creationId="{4F4AD2A2-9DD5-419E-9408-99CE1FBF6D2E}"/>
          </ac:picMkLst>
        </pc:picChg>
        <pc:picChg chg="add mod">
          <ac:chgData name="" userId="4926d2b407f31d77" providerId="LiveId" clId="{3107C65D-48CD-48CD-ACA0-620228626B62}" dt="2021-04-26T13:42:07.745" v="3826" actId="1035"/>
          <ac:picMkLst>
            <pc:docMk/>
            <pc:sldMk cId="612881200" sldId="1652"/>
            <ac:picMk id="10" creationId="{D993EEB3-1174-4081-9FBF-3FEA162FBA88}"/>
          </ac:picMkLst>
        </pc:picChg>
        <pc:cxnChg chg="add mod ord">
          <ac:chgData name="" userId="4926d2b407f31d77" providerId="LiveId" clId="{3107C65D-48CD-48CD-ACA0-620228626B62}" dt="2021-04-26T13:53:03.582" v="3983" actId="167"/>
          <ac:cxnSpMkLst>
            <pc:docMk/>
            <pc:sldMk cId="612881200" sldId="1652"/>
            <ac:cxnSpMk id="27" creationId="{FD0BC5AF-FFC9-4756-A3F7-F294B44F10A1}"/>
          </ac:cxnSpMkLst>
        </pc:cxnChg>
        <pc:cxnChg chg="add mod ord">
          <ac:chgData name="" userId="4926d2b407f31d77" providerId="LiveId" clId="{3107C65D-48CD-48CD-ACA0-620228626B62}" dt="2021-04-26T13:53:03.582" v="3983" actId="167"/>
          <ac:cxnSpMkLst>
            <pc:docMk/>
            <pc:sldMk cId="612881200" sldId="1652"/>
            <ac:cxnSpMk id="41" creationId="{73637D74-396E-4C1E-90CC-4118B6189400}"/>
          </ac:cxnSpMkLst>
        </pc:cxnChg>
      </pc:sldChg>
      <pc:sldChg chg="addSp delSp modSp">
        <pc:chgData name="" userId="4926d2b407f31d77" providerId="LiveId" clId="{3107C65D-48CD-48CD-ACA0-620228626B62}" dt="2021-04-26T14:36:10.477" v="4452" actId="554"/>
        <pc:sldMkLst>
          <pc:docMk/>
          <pc:sldMk cId="2840764070" sldId="1653"/>
        </pc:sldMkLst>
        <pc:spChg chg="mod">
          <ac:chgData name="" userId="4926d2b407f31d77" providerId="LiveId" clId="{3107C65D-48CD-48CD-ACA0-620228626B62}" dt="2021-04-23T09:18:00.058" v="1409" actId="20577"/>
          <ac:spMkLst>
            <pc:docMk/>
            <pc:sldMk cId="2840764070" sldId="1653"/>
            <ac:spMk id="5" creationId="{BC01E833-A438-4C2A-AF28-2B402D7F80E5}"/>
          </ac:spMkLst>
        </pc:spChg>
        <pc:spChg chg="add mod ord">
          <ac:chgData name="" userId="4926d2b407f31d77" providerId="LiveId" clId="{3107C65D-48CD-48CD-ACA0-620228626B62}" dt="2021-04-26T14:30:57.380" v="4371" actId="1037"/>
          <ac:spMkLst>
            <pc:docMk/>
            <pc:sldMk cId="2840764070" sldId="1653"/>
            <ac:spMk id="12" creationId="{4A0DF3FD-98C6-42F8-9E6D-8D08B8FB736E}"/>
          </ac:spMkLst>
        </pc:spChg>
        <pc:spChg chg="mod">
          <ac:chgData name="" userId="4926d2b407f31d77" providerId="LiveId" clId="{3107C65D-48CD-48CD-ACA0-620228626B62}" dt="2021-04-26T14:02:56.480" v="4010" actId="14861"/>
          <ac:spMkLst>
            <pc:docMk/>
            <pc:sldMk cId="2840764070" sldId="1653"/>
            <ac:spMk id="27" creationId="{3E701EB1-85B2-4FE9-9F46-161EBC7EB6E1}"/>
          </ac:spMkLst>
        </pc:spChg>
        <pc:spChg chg="mod">
          <ac:chgData name="" userId="4926d2b407f31d77" providerId="LiveId" clId="{3107C65D-48CD-48CD-ACA0-620228626B62}" dt="2021-04-26T14:30:12.813" v="4359" actId="404"/>
          <ac:spMkLst>
            <pc:docMk/>
            <pc:sldMk cId="2840764070" sldId="1653"/>
            <ac:spMk id="29" creationId="{F32BC388-FC91-44B0-A3EF-D2A51B5E53F0}"/>
          </ac:spMkLst>
        </pc:spChg>
        <pc:spChg chg="mod">
          <ac:chgData name="" userId="4926d2b407f31d77" providerId="LiveId" clId="{3107C65D-48CD-48CD-ACA0-620228626B62}" dt="2021-04-26T14:30:15.935" v="4362" actId="404"/>
          <ac:spMkLst>
            <pc:docMk/>
            <pc:sldMk cId="2840764070" sldId="1653"/>
            <ac:spMk id="30" creationId="{8BA8180B-F11B-4B7B-A837-0258955B4D59}"/>
          </ac:spMkLst>
        </pc:spChg>
        <pc:spChg chg="mod">
          <ac:chgData name="" userId="4926d2b407f31d77" providerId="LiveId" clId="{3107C65D-48CD-48CD-ACA0-620228626B62}" dt="2021-04-26T14:30:19.580" v="4363" actId="404"/>
          <ac:spMkLst>
            <pc:docMk/>
            <pc:sldMk cId="2840764070" sldId="1653"/>
            <ac:spMk id="31" creationId="{EA065477-BD4B-493B-9F48-5A80BE9BEBD1}"/>
          </ac:spMkLst>
        </pc:spChg>
        <pc:spChg chg="mod">
          <ac:chgData name="" userId="4926d2b407f31d77" providerId="LiveId" clId="{3107C65D-48CD-48CD-ACA0-620228626B62}" dt="2021-04-26T14:04:51.391" v="4031" actId="404"/>
          <ac:spMkLst>
            <pc:docMk/>
            <pc:sldMk cId="2840764070" sldId="1653"/>
            <ac:spMk id="32" creationId="{18DC6511-9204-4E9E-AC5B-6C15172DA14D}"/>
          </ac:spMkLst>
        </pc:spChg>
        <pc:spChg chg="add mod ord">
          <ac:chgData name="" userId="4926d2b407f31d77" providerId="LiveId" clId="{3107C65D-48CD-48CD-ACA0-620228626B62}" dt="2021-04-26T14:35:07.098" v="4444" actId="1038"/>
          <ac:spMkLst>
            <pc:docMk/>
            <pc:sldMk cId="2840764070" sldId="1653"/>
            <ac:spMk id="36" creationId="{3126D84C-0A88-4942-878B-BF151E59724F}"/>
          </ac:spMkLst>
        </pc:spChg>
        <pc:spChg chg="add mod">
          <ac:chgData name="" userId="4926d2b407f31d77" providerId="LiveId" clId="{3107C65D-48CD-48CD-ACA0-620228626B62}" dt="2021-04-26T14:30:57.380" v="4371" actId="1037"/>
          <ac:spMkLst>
            <pc:docMk/>
            <pc:sldMk cId="2840764070" sldId="1653"/>
            <ac:spMk id="37" creationId="{FC0B5073-8428-41E8-921F-378039335D2B}"/>
          </ac:spMkLst>
        </pc:spChg>
        <pc:spChg chg="add mod">
          <ac:chgData name="" userId="4926d2b407f31d77" providerId="LiveId" clId="{3107C65D-48CD-48CD-ACA0-620228626B62}" dt="2021-04-26T14:30:57.380" v="4371" actId="1037"/>
          <ac:spMkLst>
            <pc:docMk/>
            <pc:sldMk cId="2840764070" sldId="1653"/>
            <ac:spMk id="38" creationId="{0A536C31-E4AC-41C9-94F0-865A3E2A8ABA}"/>
          </ac:spMkLst>
        </pc:spChg>
        <pc:spChg chg="add mod">
          <ac:chgData name="" userId="4926d2b407f31d77" providerId="LiveId" clId="{3107C65D-48CD-48CD-ACA0-620228626B62}" dt="2021-04-26T14:30:57.380" v="4371" actId="1037"/>
          <ac:spMkLst>
            <pc:docMk/>
            <pc:sldMk cId="2840764070" sldId="1653"/>
            <ac:spMk id="39" creationId="{C74B005A-A667-4F3E-8A39-FBBCDEF5C5CE}"/>
          </ac:spMkLst>
        </pc:spChg>
        <pc:spChg chg="add mod">
          <ac:chgData name="" userId="4926d2b407f31d77" providerId="LiveId" clId="{3107C65D-48CD-48CD-ACA0-620228626B62}" dt="2021-04-26T14:30:57.380" v="4371" actId="1037"/>
          <ac:spMkLst>
            <pc:docMk/>
            <pc:sldMk cId="2840764070" sldId="1653"/>
            <ac:spMk id="40" creationId="{7DB1FF1A-5F2A-4E14-B883-29732E6C815D}"/>
          </ac:spMkLst>
        </pc:spChg>
        <pc:spChg chg="mod topLvl">
          <ac:chgData name="" userId="4926d2b407f31d77" providerId="LiveId" clId="{3107C65D-48CD-48CD-ACA0-620228626B62}" dt="2021-04-26T14:33:33.585" v="4425" actId="1076"/>
          <ac:spMkLst>
            <pc:docMk/>
            <pc:sldMk cId="2840764070" sldId="1653"/>
            <ac:spMk id="42" creationId="{CE80A727-D51D-4D4D-BF61-F0966E4CA2F5}"/>
          </ac:spMkLst>
        </pc:spChg>
        <pc:spChg chg="mod topLvl">
          <ac:chgData name="" userId="4926d2b407f31d77" providerId="LiveId" clId="{3107C65D-48CD-48CD-ACA0-620228626B62}" dt="2021-04-26T14:32:11.428" v="4379" actId="1076"/>
          <ac:spMkLst>
            <pc:docMk/>
            <pc:sldMk cId="2840764070" sldId="1653"/>
            <ac:spMk id="43" creationId="{BC8C352D-F76C-431A-83AF-4CCAE802C548}"/>
          </ac:spMkLst>
        </pc:spChg>
        <pc:spChg chg="mod topLvl">
          <ac:chgData name="" userId="4926d2b407f31d77" providerId="LiveId" clId="{3107C65D-48CD-48CD-ACA0-620228626B62}" dt="2021-04-26T14:36:10.477" v="4452" actId="554"/>
          <ac:spMkLst>
            <pc:docMk/>
            <pc:sldMk cId="2840764070" sldId="1653"/>
            <ac:spMk id="44" creationId="{BC02D305-061B-44D0-BA15-60C8C5D6F171}"/>
          </ac:spMkLst>
        </pc:spChg>
        <pc:spChg chg="mod ord topLvl">
          <ac:chgData name="" userId="4926d2b407f31d77" providerId="LiveId" clId="{3107C65D-48CD-48CD-ACA0-620228626B62}" dt="2021-04-26T14:33:00.522" v="4416" actId="1037"/>
          <ac:spMkLst>
            <pc:docMk/>
            <pc:sldMk cId="2840764070" sldId="1653"/>
            <ac:spMk id="45" creationId="{186A1843-1B0C-4416-9B08-6F3953ECB3FC}"/>
          </ac:spMkLst>
        </pc:spChg>
        <pc:spChg chg="del mod topLvl">
          <ac:chgData name="" userId="4926d2b407f31d77" providerId="LiveId" clId="{3107C65D-48CD-48CD-ACA0-620228626B62}" dt="2021-04-26T14:34:03.217" v="4433" actId="478"/>
          <ac:spMkLst>
            <pc:docMk/>
            <pc:sldMk cId="2840764070" sldId="1653"/>
            <ac:spMk id="46" creationId="{319BBAF7-490A-4A03-9894-26F235F23485}"/>
          </ac:spMkLst>
        </pc:spChg>
        <pc:spChg chg="mod topLvl">
          <ac:chgData name="" userId="4926d2b407f31d77" providerId="LiveId" clId="{3107C65D-48CD-48CD-ACA0-620228626B62}" dt="2021-04-26T14:36:10.477" v="4452" actId="554"/>
          <ac:spMkLst>
            <pc:docMk/>
            <pc:sldMk cId="2840764070" sldId="1653"/>
            <ac:spMk id="47" creationId="{A71CC969-118D-4A00-96CA-FC928A76FF68}"/>
          </ac:spMkLst>
        </pc:spChg>
        <pc:spChg chg="mod topLvl">
          <ac:chgData name="" userId="4926d2b407f31d77" providerId="LiveId" clId="{3107C65D-48CD-48CD-ACA0-620228626B62}" dt="2021-04-26T14:33:33.585" v="4425" actId="1076"/>
          <ac:spMkLst>
            <pc:docMk/>
            <pc:sldMk cId="2840764070" sldId="1653"/>
            <ac:spMk id="48" creationId="{D8E2A45E-AE57-4404-A6DD-6EC589674CEE}"/>
          </ac:spMkLst>
        </pc:spChg>
        <pc:spChg chg="mod topLvl">
          <ac:chgData name="" userId="4926d2b407f31d77" providerId="LiveId" clId="{3107C65D-48CD-48CD-ACA0-620228626B62}" dt="2021-04-26T14:33:33.585" v="4425" actId="1076"/>
          <ac:spMkLst>
            <pc:docMk/>
            <pc:sldMk cId="2840764070" sldId="1653"/>
            <ac:spMk id="53" creationId="{51262AA8-0BA7-4B88-AA88-5351A6B26B6B}"/>
          </ac:spMkLst>
        </pc:spChg>
        <pc:spChg chg="mod topLvl">
          <ac:chgData name="" userId="4926d2b407f31d77" providerId="LiveId" clId="{3107C65D-48CD-48CD-ACA0-620228626B62}" dt="2021-04-26T14:32:11.428" v="4379" actId="1076"/>
          <ac:spMkLst>
            <pc:docMk/>
            <pc:sldMk cId="2840764070" sldId="1653"/>
            <ac:spMk id="54" creationId="{11718E1C-EEA3-43FA-AEE9-CFD93A2BE532}"/>
          </ac:spMkLst>
        </pc:spChg>
        <pc:spChg chg="mod topLvl">
          <ac:chgData name="" userId="4926d2b407f31d77" providerId="LiveId" clId="{3107C65D-48CD-48CD-ACA0-620228626B62}" dt="2021-04-26T14:36:06.009" v="4451" actId="554"/>
          <ac:spMkLst>
            <pc:docMk/>
            <pc:sldMk cId="2840764070" sldId="1653"/>
            <ac:spMk id="55" creationId="{7144898B-3B3E-485A-9BB7-1FFB464302D5}"/>
          </ac:spMkLst>
        </pc:spChg>
        <pc:spChg chg="mod ord topLvl">
          <ac:chgData name="" userId="4926d2b407f31d77" providerId="LiveId" clId="{3107C65D-48CD-48CD-ACA0-620228626B62}" dt="2021-04-26T14:33:00.522" v="4416" actId="1037"/>
          <ac:spMkLst>
            <pc:docMk/>
            <pc:sldMk cId="2840764070" sldId="1653"/>
            <ac:spMk id="56" creationId="{1EE1F8CD-6EDD-4DEF-A984-949E65A61B32}"/>
          </ac:spMkLst>
        </pc:spChg>
        <pc:spChg chg="del mod topLvl">
          <ac:chgData name="" userId="4926d2b407f31d77" providerId="LiveId" clId="{3107C65D-48CD-48CD-ACA0-620228626B62}" dt="2021-04-26T14:34:03.217" v="4433" actId="478"/>
          <ac:spMkLst>
            <pc:docMk/>
            <pc:sldMk cId="2840764070" sldId="1653"/>
            <ac:spMk id="57" creationId="{6D711203-290F-4D9D-A4CF-9CDD101A3799}"/>
          </ac:spMkLst>
        </pc:spChg>
        <pc:spChg chg="mod topLvl">
          <ac:chgData name="" userId="4926d2b407f31d77" providerId="LiveId" clId="{3107C65D-48CD-48CD-ACA0-620228626B62}" dt="2021-04-26T14:36:06.009" v="4451" actId="554"/>
          <ac:spMkLst>
            <pc:docMk/>
            <pc:sldMk cId="2840764070" sldId="1653"/>
            <ac:spMk id="58" creationId="{10988B1B-9E8B-4E4D-89E6-6A0A854887A0}"/>
          </ac:spMkLst>
        </pc:spChg>
        <pc:spChg chg="mod topLvl">
          <ac:chgData name="" userId="4926d2b407f31d77" providerId="LiveId" clId="{3107C65D-48CD-48CD-ACA0-620228626B62}" dt="2021-04-26T14:33:33.585" v="4425" actId="1076"/>
          <ac:spMkLst>
            <pc:docMk/>
            <pc:sldMk cId="2840764070" sldId="1653"/>
            <ac:spMk id="59" creationId="{ACEC97A7-41D6-47E7-9DC1-BC59DE03800B}"/>
          </ac:spMkLst>
        </pc:spChg>
        <pc:spChg chg="mod topLvl">
          <ac:chgData name="" userId="4926d2b407f31d77" providerId="LiveId" clId="{3107C65D-48CD-48CD-ACA0-620228626B62}" dt="2021-04-26T14:33:33.585" v="4425" actId="1076"/>
          <ac:spMkLst>
            <pc:docMk/>
            <pc:sldMk cId="2840764070" sldId="1653"/>
            <ac:spMk id="63" creationId="{AC47C6D2-7ADF-49CE-9360-ACABF9BB8A2C}"/>
          </ac:spMkLst>
        </pc:spChg>
        <pc:spChg chg="mod topLvl">
          <ac:chgData name="" userId="4926d2b407f31d77" providerId="LiveId" clId="{3107C65D-48CD-48CD-ACA0-620228626B62}" dt="2021-04-26T14:32:11.428" v="4379" actId="1076"/>
          <ac:spMkLst>
            <pc:docMk/>
            <pc:sldMk cId="2840764070" sldId="1653"/>
            <ac:spMk id="64" creationId="{1AA9B320-FC3B-4FD7-90CB-A4A1C34DD3B6}"/>
          </ac:spMkLst>
        </pc:spChg>
        <pc:spChg chg="mod topLvl">
          <ac:chgData name="" userId="4926d2b407f31d77" providerId="LiveId" clId="{3107C65D-48CD-48CD-ACA0-620228626B62}" dt="2021-04-26T14:36:03.195" v="4450" actId="554"/>
          <ac:spMkLst>
            <pc:docMk/>
            <pc:sldMk cId="2840764070" sldId="1653"/>
            <ac:spMk id="65" creationId="{530F6DCD-755B-4FBA-A0BD-C90298B66345}"/>
          </ac:spMkLst>
        </pc:spChg>
        <pc:spChg chg="mod ord topLvl">
          <ac:chgData name="" userId="4926d2b407f31d77" providerId="LiveId" clId="{3107C65D-48CD-48CD-ACA0-620228626B62}" dt="2021-04-26T14:33:00.522" v="4416" actId="1037"/>
          <ac:spMkLst>
            <pc:docMk/>
            <pc:sldMk cId="2840764070" sldId="1653"/>
            <ac:spMk id="66" creationId="{CB3571E0-0907-49BE-B4EC-22209AB1ADFD}"/>
          </ac:spMkLst>
        </pc:spChg>
        <pc:spChg chg="del mod topLvl">
          <ac:chgData name="" userId="4926d2b407f31d77" providerId="LiveId" clId="{3107C65D-48CD-48CD-ACA0-620228626B62}" dt="2021-04-26T14:34:03.217" v="4433" actId="478"/>
          <ac:spMkLst>
            <pc:docMk/>
            <pc:sldMk cId="2840764070" sldId="1653"/>
            <ac:spMk id="67" creationId="{56A681C0-4FC0-4E89-9348-18BDE10F8709}"/>
          </ac:spMkLst>
        </pc:spChg>
        <pc:spChg chg="mod topLvl">
          <ac:chgData name="" userId="4926d2b407f31d77" providerId="LiveId" clId="{3107C65D-48CD-48CD-ACA0-620228626B62}" dt="2021-04-26T14:33:33.585" v="4425" actId="1076"/>
          <ac:spMkLst>
            <pc:docMk/>
            <pc:sldMk cId="2840764070" sldId="1653"/>
            <ac:spMk id="68" creationId="{AD4553D5-5A15-4E83-B658-281A4D75D3C7}"/>
          </ac:spMkLst>
        </pc:spChg>
        <pc:spChg chg="mod topLvl">
          <ac:chgData name="" userId="4926d2b407f31d77" providerId="LiveId" clId="{3107C65D-48CD-48CD-ACA0-620228626B62}" dt="2021-04-26T14:36:03.195" v="4450" actId="554"/>
          <ac:spMkLst>
            <pc:docMk/>
            <pc:sldMk cId="2840764070" sldId="1653"/>
            <ac:spMk id="70" creationId="{0467DC23-3BA3-48F1-9BCF-297C07C42851}"/>
          </ac:spMkLst>
        </pc:spChg>
        <pc:spChg chg="mod topLvl">
          <ac:chgData name="" userId="4926d2b407f31d77" providerId="LiveId" clId="{3107C65D-48CD-48CD-ACA0-620228626B62}" dt="2021-04-26T14:33:33.585" v="4425" actId="1076"/>
          <ac:spMkLst>
            <pc:docMk/>
            <pc:sldMk cId="2840764070" sldId="1653"/>
            <ac:spMk id="72" creationId="{823C9CD8-66B6-4E95-ABEB-3FAB592DF796}"/>
          </ac:spMkLst>
        </pc:spChg>
        <pc:spChg chg="mod topLvl">
          <ac:chgData name="" userId="4926d2b407f31d77" providerId="LiveId" clId="{3107C65D-48CD-48CD-ACA0-620228626B62}" dt="2021-04-26T14:32:11.428" v="4379" actId="1076"/>
          <ac:spMkLst>
            <pc:docMk/>
            <pc:sldMk cId="2840764070" sldId="1653"/>
            <ac:spMk id="73" creationId="{05706AC8-9C70-4F83-99B5-4E61D03419A9}"/>
          </ac:spMkLst>
        </pc:spChg>
        <pc:spChg chg="mod topLvl">
          <ac:chgData name="" userId="4926d2b407f31d77" providerId="LiveId" clId="{3107C65D-48CD-48CD-ACA0-620228626B62}" dt="2021-04-26T14:36:00.068" v="4449" actId="554"/>
          <ac:spMkLst>
            <pc:docMk/>
            <pc:sldMk cId="2840764070" sldId="1653"/>
            <ac:spMk id="74" creationId="{4D3253E7-671B-4688-AEC1-98455C2A6F44}"/>
          </ac:spMkLst>
        </pc:spChg>
        <pc:spChg chg="mod ord topLvl">
          <ac:chgData name="" userId="4926d2b407f31d77" providerId="LiveId" clId="{3107C65D-48CD-48CD-ACA0-620228626B62}" dt="2021-04-26T14:33:00.522" v="4416" actId="1037"/>
          <ac:spMkLst>
            <pc:docMk/>
            <pc:sldMk cId="2840764070" sldId="1653"/>
            <ac:spMk id="75" creationId="{4E0A6029-C0A0-4AA5-AAC6-E136BCBA3415}"/>
          </ac:spMkLst>
        </pc:spChg>
        <pc:spChg chg="del mod topLvl">
          <ac:chgData name="" userId="4926d2b407f31d77" providerId="LiveId" clId="{3107C65D-48CD-48CD-ACA0-620228626B62}" dt="2021-04-26T14:34:03.217" v="4433" actId="478"/>
          <ac:spMkLst>
            <pc:docMk/>
            <pc:sldMk cId="2840764070" sldId="1653"/>
            <ac:spMk id="76" creationId="{089FA172-4775-41B6-84A9-2500939184AA}"/>
          </ac:spMkLst>
        </pc:spChg>
        <pc:spChg chg="mod topLvl">
          <ac:chgData name="" userId="4926d2b407f31d77" providerId="LiveId" clId="{3107C65D-48CD-48CD-ACA0-620228626B62}" dt="2021-04-26T14:36:00.068" v="4449" actId="554"/>
          <ac:spMkLst>
            <pc:docMk/>
            <pc:sldMk cId="2840764070" sldId="1653"/>
            <ac:spMk id="77" creationId="{EFD3E479-E95B-4C55-A6EE-C2D7E094693D}"/>
          </ac:spMkLst>
        </pc:spChg>
        <pc:spChg chg="mod topLvl">
          <ac:chgData name="" userId="4926d2b407f31d77" providerId="LiveId" clId="{3107C65D-48CD-48CD-ACA0-620228626B62}" dt="2021-04-26T14:33:33.585" v="4425" actId="1076"/>
          <ac:spMkLst>
            <pc:docMk/>
            <pc:sldMk cId="2840764070" sldId="1653"/>
            <ac:spMk id="78" creationId="{8C13E7F8-1F4C-4232-8E58-61ED127A6989}"/>
          </ac:spMkLst>
        </pc:spChg>
        <pc:spChg chg="mod topLvl">
          <ac:chgData name="" userId="4926d2b407f31d77" providerId="LiveId" clId="{3107C65D-48CD-48CD-ACA0-620228626B62}" dt="2021-04-26T14:33:33.585" v="4425" actId="1076"/>
          <ac:spMkLst>
            <pc:docMk/>
            <pc:sldMk cId="2840764070" sldId="1653"/>
            <ac:spMk id="81" creationId="{EC679240-5BCC-4881-A9AE-1453AD9F28C7}"/>
          </ac:spMkLst>
        </pc:spChg>
        <pc:spChg chg="mod topLvl">
          <ac:chgData name="" userId="4926d2b407f31d77" providerId="LiveId" clId="{3107C65D-48CD-48CD-ACA0-620228626B62}" dt="2021-04-26T14:32:11.428" v="4379" actId="1076"/>
          <ac:spMkLst>
            <pc:docMk/>
            <pc:sldMk cId="2840764070" sldId="1653"/>
            <ac:spMk id="82" creationId="{9AB876D6-EE6C-4563-9023-45C7178C1BB2}"/>
          </ac:spMkLst>
        </pc:spChg>
        <pc:spChg chg="mod topLvl">
          <ac:chgData name="" userId="4926d2b407f31d77" providerId="LiveId" clId="{3107C65D-48CD-48CD-ACA0-620228626B62}" dt="2021-04-26T14:35:24.606" v="4445" actId="207"/>
          <ac:spMkLst>
            <pc:docMk/>
            <pc:sldMk cId="2840764070" sldId="1653"/>
            <ac:spMk id="83" creationId="{55C7E2EB-29D1-4660-A34C-EF897BCF1A6E}"/>
          </ac:spMkLst>
        </pc:spChg>
        <pc:spChg chg="mod ord topLvl">
          <ac:chgData name="" userId="4926d2b407f31d77" providerId="LiveId" clId="{3107C65D-48CD-48CD-ACA0-620228626B62}" dt="2021-04-26T14:33:00.522" v="4416" actId="1037"/>
          <ac:spMkLst>
            <pc:docMk/>
            <pc:sldMk cId="2840764070" sldId="1653"/>
            <ac:spMk id="84" creationId="{0AAC5EE3-C9F4-41C2-97E0-FAD3B69B9149}"/>
          </ac:spMkLst>
        </pc:spChg>
        <pc:spChg chg="del mod topLvl">
          <ac:chgData name="" userId="4926d2b407f31d77" providerId="LiveId" clId="{3107C65D-48CD-48CD-ACA0-620228626B62}" dt="2021-04-26T14:34:03.217" v="4433" actId="478"/>
          <ac:spMkLst>
            <pc:docMk/>
            <pc:sldMk cId="2840764070" sldId="1653"/>
            <ac:spMk id="90" creationId="{BFB0B250-B853-41F9-9BC0-AEC5F448FAB7}"/>
          </ac:spMkLst>
        </pc:spChg>
        <pc:spChg chg="mod topLvl">
          <ac:chgData name="" userId="4926d2b407f31d77" providerId="LiveId" clId="{3107C65D-48CD-48CD-ACA0-620228626B62}" dt="2021-04-26T14:35:43.828" v="4448" actId="207"/>
          <ac:spMkLst>
            <pc:docMk/>
            <pc:sldMk cId="2840764070" sldId="1653"/>
            <ac:spMk id="91" creationId="{7FAA7A82-F10B-4AA0-A45C-421886D8D317}"/>
          </ac:spMkLst>
        </pc:spChg>
        <pc:spChg chg="mod topLvl">
          <ac:chgData name="" userId="4926d2b407f31d77" providerId="LiveId" clId="{3107C65D-48CD-48CD-ACA0-620228626B62}" dt="2021-04-26T14:33:33.585" v="4425" actId="1076"/>
          <ac:spMkLst>
            <pc:docMk/>
            <pc:sldMk cId="2840764070" sldId="1653"/>
            <ac:spMk id="92" creationId="{7AFBCCED-5E9F-481C-992B-8BAE55E3595A}"/>
          </ac:spMkLst>
        </pc:spChg>
        <pc:spChg chg="add mod">
          <ac:chgData name="" userId="4926d2b407f31d77" providerId="LiveId" clId="{3107C65D-48CD-48CD-ACA0-620228626B62}" dt="2021-04-26T14:30:57.380" v="4371" actId="1037"/>
          <ac:spMkLst>
            <pc:docMk/>
            <pc:sldMk cId="2840764070" sldId="1653"/>
            <ac:spMk id="95" creationId="{5907BCCD-88E0-4ECC-B321-904D8EB9A221}"/>
          </ac:spMkLst>
        </pc:spChg>
        <pc:spChg chg="add mod">
          <ac:chgData name="" userId="4926d2b407f31d77" providerId="LiveId" clId="{3107C65D-48CD-48CD-ACA0-620228626B62}" dt="2021-04-26T14:30:57.380" v="4371" actId="1037"/>
          <ac:spMkLst>
            <pc:docMk/>
            <pc:sldMk cId="2840764070" sldId="1653"/>
            <ac:spMk id="98" creationId="{59E0F1C9-54B1-4212-8199-B075E6251139}"/>
          </ac:spMkLst>
        </pc:spChg>
        <pc:spChg chg="add mod">
          <ac:chgData name="" userId="4926d2b407f31d77" providerId="LiveId" clId="{3107C65D-48CD-48CD-ACA0-620228626B62}" dt="2021-04-26T14:30:57.380" v="4371" actId="1037"/>
          <ac:spMkLst>
            <pc:docMk/>
            <pc:sldMk cId="2840764070" sldId="1653"/>
            <ac:spMk id="99" creationId="{CFA7B127-CE14-4B10-BEDB-342344AC0871}"/>
          </ac:spMkLst>
        </pc:spChg>
        <pc:spChg chg="add mod">
          <ac:chgData name="" userId="4926d2b407f31d77" providerId="LiveId" clId="{3107C65D-48CD-48CD-ACA0-620228626B62}" dt="2021-04-26T14:30:57.380" v="4371" actId="1037"/>
          <ac:spMkLst>
            <pc:docMk/>
            <pc:sldMk cId="2840764070" sldId="1653"/>
            <ac:spMk id="100" creationId="{9622D82C-3D84-4A3F-A86C-725FFEE66CCC}"/>
          </ac:spMkLst>
        </pc:spChg>
        <pc:spChg chg="add del mod ord">
          <ac:chgData name="" userId="4926d2b407f31d77" providerId="LiveId" clId="{3107C65D-48CD-48CD-ACA0-620228626B62}" dt="2021-04-26T14:30:29.153" v="4364" actId="478"/>
          <ac:spMkLst>
            <pc:docMk/>
            <pc:sldMk cId="2840764070" sldId="1653"/>
            <ac:spMk id="101" creationId="{EF07F16C-9D08-4E83-8836-7E2945591245}"/>
          </ac:spMkLst>
        </pc:spChg>
        <pc:spChg chg="add mod">
          <ac:chgData name="" userId="4926d2b407f31d77" providerId="LiveId" clId="{3107C65D-48CD-48CD-ACA0-620228626B62}" dt="2021-04-26T14:30:57.380" v="4371" actId="1037"/>
          <ac:spMkLst>
            <pc:docMk/>
            <pc:sldMk cId="2840764070" sldId="1653"/>
            <ac:spMk id="118" creationId="{F73AD5E2-38CC-438B-AF97-C8064798CF70}"/>
          </ac:spMkLst>
        </pc:spChg>
        <pc:spChg chg="add mod">
          <ac:chgData name="" userId="4926d2b407f31d77" providerId="LiveId" clId="{3107C65D-48CD-48CD-ACA0-620228626B62}" dt="2021-04-26T14:30:57.380" v="4371" actId="1037"/>
          <ac:spMkLst>
            <pc:docMk/>
            <pc:sldMk cId="2840764070" sldId="1653"/>
            <ac:spMk id="119" creationId="{E8186694-B845-485C-8CA7-7D3FABE0F874}"/>
          </ac:spMkLst>
        </pc:spChg>
        <pc:spChg chg="add mod">
          <ac:chgData name="" userId="4926d2b407f31d77" providerId="LiveId" clId="{3107C65D-48CD-48CD-ACA0-620228626B62}" dt="2021-04-26T14:30:57.380" v="4371" actId="1037"/>
          <ac:spMkLst>
            <pc:docMk/>
            <pc:sldMk cId="2840764070" sldId="1653"/>
            <ac:spMk id="120" creationId="{BF196793-35D1-4B61-9761-099C9D5BE07C}"/>
          </ac:spMkLst>
        </pc:spChg>
        <pc:spChg chg="add mod">
          <ac:chgData name="" userId="4926d2b407f31d77" providerId="LiveId" clId="{3107C65D-48CD-48CD-ACA0-620228626B62}" dt="2021-04-26T14:30:57.380" v="4371" actId="1037"/>
          <ac:spMkLst>
            <pc:docMk/>
            <pc:sldMk cId="2840764070" sldId="1653"/>
            <ac:spMk id="121" creationId="{043DB78A-9028-4A42-9657-9FF683987C7B}"/>
          </ac:spMkLst>
        </pc:spChg>
        <pc:spChg chg="add mod">
          <ac:chgData name="" userId="4926d2b407f31d77" providerId="LiveId" clId="{3107C65D-48CD-48CD-ACA0-620228626B62}" dt="2021-04-26T14:31:16.444" v="4376" actId="1076"/>
          <ac:spMkLst>
            <pc:docMk/>
            <pc:sldMk cId="2840764070" sldId="1653"/>
            <ac:spMk id="243" creationId="{F081601F-3E9D-495E-BC5D-2DA7C3A5F207}"/>
          </ac:spMkLst>
        </pc:spChg>
        <pc:spChg chg="add mod">
          <ac:chgData name="" userId="4926d2b407f31d77" providerId="LiveId" clId="{3107C65D-48CD-48CD-ACA0-620228626B62}" dt="2021-04-26T14:31:16.444" v="4376" actId="1076"/>
          <ac:spMkLst>
            <pc:docMk/>
            <pc:sldMk cId="2840764070" sldId="1653"/>
            <ac:spMk id="244" creationId="{D4D22C80-E187-4808-B937-D4C50B8008C3}"/>
          </ac:spMkLst>
        </pc:spChg>
        <pc:spChg chg="add del mod">
          <ac:chgData name="" userId="4926d2b407f31d77" providerId="LiveId" clId="{3107C65D-48CD-48CD-ACA0-620228626B62}" dt="2021-04-26T14:25:48.297" v="4302" actId="478"/>
          <ac:spMkLst>
            <pc:docMk/>
            <pc:sldMk cId="2840764070" sldId="1653"/>
            <ac:spMk id="245" creationId="{D1C9D956-8EA7-4FD8-BD63-9162D96A296C}"/>
          </ac:spMkLst>
        </pc:spChg>
        <pc:spChg chg="add del mod">
          <ac:chgData name="" userId="4926d2b407f31d77" providerId="LiveId" clId="{3107C65D-48CD-48CD-ACA0-620228626B62}" dt="2021-04-26T14:25:48.297" v="4302" actId="478"/>
          <ac:spMkLst>
            <pc:docMk/>
            <pc:sldMk cId="2840764070" sldId="1653"/>
            <ac:spMk id="246" creationId="{6E2B7085-B2A3-49CA-B9F9-58D9D31342A7}"/>
          </ac:spMkLst>
        </pc:spChg>
        <pc:spChg chg="add del mod">
          <ac:chgData name="" userId="4926d2b407f31d77" providerId="LiveId" clId="{3107C65D-48CD-48CD-ACA0-620228626B62}" dt="2021-04-26T14:25:48.297" v="4302" actId="478"/>
          <ac:spMkLst>
            <pc:docMk/>
            <pc:sldMk cId="2840764070" sldId="1653"/>
            <ac:spMk id="247" creationId="{5D541684-C287-4A40-9ADF-033B4742B1CE}"/>
          </ac:spMkLst>
        </pc:spChg>
        <pc:spChg chg="add del mod">
          <ac:chgData name="" userId="4926d2b407f31d77" providerId="LiveId" clId="{3107C65D-48CD-48CD-ACA0-620228626B62}" dt="2021-04-26T14:25:48.297" v="4302" actId="478"/>
          <ac:spMkLst>
            <pc:docMk/>
            <pc:sldMk cId="2840764070" sldId="1653"/>
            <ac:spMk id="248" creationId="{E98E2043-0CC3-4994-9441-BF997341A6C4}"/>
          </ac:spMkLst>
        </pc:spChg>
        <pc:spChg chg="add mod">
          <ac:chgData name="" userId="4926d2b407f31d77" providerId="LiveId" clId="{3107C65D-48CD-48CD-ACA0-620228626B62}" dt="2021-04-26T14:31:16.444" v="4376" actId="1076"/>
          <ac:spMkLst>
            <pc:docMk/>
            <pc:sldMk cId="2840764070" sldId="1653"/>
            <ac:spMk id="249" creationId="{9D4BC266-F8E0-492B-8A36-EC69EC0F5CD4}"/>
          </ac:spMkLst>
        </pc:spChg>
        <pc:spChg chg="add mod">
          <ac:chgData name="" userId="4926d2b407f31d77" providerId="LiveId" clId="{3107C65D-48CD-48CD-ACA0-620228626B62}" dt="2021-04-26T14:31:16.444" v="4376" actId="1076"/>
          <ac:spMkLst>
            <pc:docMk/>
            <pc:sldMk cId="2840764070" sldId="1653"/>
            <ac:spMk id="250" creationId="{32A6A1C6-D654-4C1D-8194-A6B1587CA888}"/>
          </ac:spMkLst>
        </pc:spChg>
        <pc:spChg chg="add mod">
          <ac:chgData name="" userId="4926d2b407f31d77" providerId="LiveId" clId="{3107C65D-48CD-48CD-ACA0-620228626B62}" dt="2021-04-26T14:31:16.444" v="4376" actId="1076"/>
          <ac:spMkLst>
            <pc:docMk/>
            <pc:sldMk cId="2840764070" sldId="1653"/>
            <ac:spMk id="251" creationId="{255E3E42-4BBD-4456-B78E-6FD01F99228C}"/>
          </ac:spMkLst>
        </pc:spChg>
        <pc:spChg chg="add mod">
          <ac:chgData name="" userId="4926d2b407f31d77" providerId="LiveId" clId="{3107C65D-48CD-48CD-ACA0-620228626B62}" dt="2021-04-26T14:31:16.444" v="4376" actId="1076"/>
          <ac:spMkLst>
            <pc:docMk/>
            <pc:sldMk cId="2840764070" sldId="1653"/>
            <ac:spMk id="252" creationId="{3A21F78F-CB26-4A1A-8C48-68E3D31C54EB}"/>
          </ac:spMkLst>
        </pc:spChg>
        <pc:spChg chg="add mod">
          <ac:chgData name="" userId="4926d2b407f31d77" providerId="LiveId" clId="{3107C65D-48CD-48CD-ACA0-620228626B62}" dt="2021-04-26T14:31:20.577" v="4377" actId="1076"/>
          <ac:spMkLst>
            <pc:docMk/>
            <pc:sldMk cId="2840764070" sldId="1653"/>
            <ac:spMk id="253" creationId="{F267C8A8-319A-413E-AEB9-AC510E7AFDE3}"/>
          </ac:spMkLst>
        </pc:spChg>
        <pc:spChg chg="add mod ord">
          <ac:chgData name="" userId="4926d2b407f31d77" providerId="LiveId" clId="{3107C65D-48CD-48CD-ACA0-620228626B62}" dt="2021-04-26T14:30:57.380" v="4371" actId="1037"/>
          <ac:spMkLst>
            <pc:docMk/>
            <pc:sldMk cId="2840764070" sldId="1653"/>
            <ac:spMk id="259" creationId="{EB36756D-A3A3-49C2-A972-E994E5BA6DBD}"/>
          </ac:spMkLst>
        </pc:spChg>
        <pc:spChg chg="add mod ord">
          <ac:chgData name="" userId="4926d2b407f31d77" providerId="LiveId" clId="{3107C65D-48CD-48CD-ACA0-620228626B62}" dt="2021-04-26T14:31:24.109" v="4378" actId="14100"/>
          <ac:spMkLst>
            <pc:docMk/>
            <pc:sldMk cId="2840764070" sldId="1653"/>
            <ac:spMk id="261" creationId="{DBF9F0CA-D3E1-4034-9E91-1F77B79174F5}"/>
          </ac:spMkLst>
        </pc:spChg>
        <pc:grpChg chg="add del mod">
          <ac:chgData name="" userId="4926d2b407f31d77" providerId="LiveId" clId="{3107C65D-48CD-48CD-ACA0-620228626B62}" dt="2021-04-26T14:02:15.113" v="4004" actId="478"/>
          <ac:grpSpMkLst>
            <pc:docMk/>
            <pc:sldMk cId="2840764070" sldId="1653"/>
            <ac:grpSpMk id="15" creationId="{588C37AA-6C31-4F84-8C95-3E9E486CAC4A}"/>
          </ac:grpSpMkLst>
        </pc:grpChg>
        <pc:grpChg chg="add del mod ord">
          <ac:chgData name="" userId="4926d2b407f31d77" providerId="LiveId" clId="{3107C65D-48CD-48CD-ACA0-620228626B62}" dt="2021-04-26T14:30:07.967" v="4357" actId="1076"/>
          <ac:grpSpMkLst>
            <pc:docMk/>
            <pc:sldMk cId="2840764070" sldId="1653"/>
            <ac:grpSpMk id="26" creationId="{B2BEBEE9-E1E9-418A-BD21-F9D61F413EEB}"/>
          </ac:grpSpMkLst>
        </pc:grpChg>
        <pc:grpChg chg="add del mod">
          <ac:chgData name="" userId="4926d2b407f31d77" providerId="LiveId" clId="{3107C65D-48CD-48CD-ACA0-620228626B62}" dt="2021-04-26T14:29:40.714" v="4351" actId="165"/>
          <ac:grpSpMkLst>
            <pc:docMk/>
            <pc:sldMk cId="2840764070" sldId="1653"/>
            <ac:grpSpMk id="41" creationId="{A394C34E-C162-4EA9-B0E2-98399EAD356E}"/>
          </ac:grpSpMkLst>
        </pc:grpChg>
        <pc:grpChg chg="add del mod">
          <ac:chgData name="" userId="4926d2b407f31d77" providerId="LiveId" clId="{3107C65D-48CD-48CD-ACA0-620228626B62}" dt="2021-04-26T14:29:40.714" v="4351" actId="165"/>
          <ac:grpSpMkLst>
            <pc:docMk/>
            <pc:sldMk cId="2840764070" sldId="1653"/>
            <ac:grpSpMk id="51" creationId="{9974E8FD-E52E-4D1A-9F6C-4442E9051BE2}"/>
          </ac:grpSpMkLst>
        </pc:grpChg>
        <pc:grpChg chg="add del mod">
          <ac:chgData name="" userId="4926d2b407f31d77" providerId="LiveId" clId="{3107C65D-48CD-48CD-ACA0-620228626B62}" dt="2021-04-26T14:29:40.714" v="4351" actId="165"/>
          <ac:grpSpMkLst>
            <pc:docMk/>
            <pc:sldMk cId="2840764070" sldId="1653"/>
            <ac:grpSpMk id="62" creationId="{7469C18F-B80E-4571-8A0F-BED2F4E64BF2}"/>
          </ac:grpSpMkLst>
        </pc:grpChg>
        <pc:grpChg chg="add del mod">
          <ac:chgData name="" userId="4926d2b407f31d77" providerId="LiveId" clId="{3107C65D-48CD-48CD-ACA0-620228626B62}" dt="2021-04-26T14:29:40.714" v="4351" actId="165"/>
          <ac:grpSpMkLst>
            <pc:docMk/>
            <pc:sldMk cId="2840764070" sldId="1653"/>
            <ac:grpSpMk id="71" creationId="{CEBFD07D-9B74-45A2-9035-A0A8C9552EA3}"/>
          </ac:grpSpMkLst>
        </pc:grpChg>
        <pc:grpChg chg="add del mod">
          <ac:chgData name="" userId="4926d2b407f31d77" providerId="LiveId" clId="{3107C65D-48CD-48CD-ACA0-620228626B62}" dt="2021-04-26T14:29:40.714" v="4351" actId="165"/>
          <ac:grpSpMkLst>
            <pc:docMk/>
            <pc:sldMk cId="2840764070" sldId="1653"/>
            <ac:grpSpMk id="80" creationId="{5EF32C66-E390-47A1-9C7C-D32FC719F0BB}"/>
          </ac:grpSpMkLst>
        </pc:grpChg>
        <pc:grpChg chg="add del mod">
          <ac:chgData name="" userId="4926d2b407f31d77" providerId="LiveId" clId="{3107C65D-48CD-48CD-ACA0-620228626B62}" dt="2021-04-26T14:13:20.241" v="4113" actId="165"/>
          <ac:grpSpMkLst>
            <pc:docMk/>
            <pc:sldMk cId="2840764070" sldId="1653"/>
            <ac:grpSpMk id="109" creationId="{6EDC601B-3C9C-48B2-B3BB-20791086BB1E}"/>
          </ac:grpSpMkLst>
        </pc:grpChg>
        <pc:grpChg chg="add mod">
          <ac:chgData name="" userId="4926d2b407f31d77" providerId="LiveId" clId="{3107C65D-48CD-48CD-ACA0-620228626B62}" dt="2021-04-26T14:15:08.530" v="4129" actId="164"/>
          <ac:grpSpMkLst>
            <pc:docMk/>
            <pc:sldMk cId="2840764070" sldId="1653"/>
            <ac:grpSpMk id="116" creationId="{1BFAC00D-5D1B-4ADC-9BB2-CED5B9948E8E}"/>
          </ac:grpSpMkLst>
        </pc:grpChg>
        <pc:grpChg chg="add mod">
          <ac:chgData name="" userId="4926d2b407f31d77" providerId="LiveId" clId="{3107C65D-48CD-48CD-ACA0-620228626B62}" dt="2021-04-26T14:30:57.380" v="4371" actId="1037"/>
          <ac:grpSpMkLst>
            <pc:docMk/>
            <pc:sldMk cId="2840764070" sldId="1653"/>
            <ac:grpSpMk id="171" creationId="{20C02A92-A88D-4743-B83F-ECA7E5C27C2D}"/>
          </ac:grpSpMkLst>
        </pc:grpChg>
        <pc:grpChg chg="mod">
          <ac:chgData name="" userId="4926d2b407f31d77" providerId="LiveId" clId="{3107C65D-48CD-48CD-ACA0-620228626B62}" dt="2021-04-26T14:20:59.052" v="4227" actId="12789"/>
          <ac:grpSpMkLst>
            <pc:docMk/>
            <pc:sldMk cId="2840764070" sldId="1653"/>
            <ac:grpSpMk id="175" creationId="{9027DB12-80BA-4B20-B797-5BAF83F0ACBD}"/>
          </ac:grpSpMkLst>
        </pc:grpChg>
        <pc:grpChg chg="add mod">
          <ac:chgData name="" userId="4926d2b407f31d77" providerId="LiveId" clId="{3107C65D-48CD-48CD-ACA0-620228626B62}" dt="2021-04-26T14:30:57.380" v="4371" actId="1037"/>
          <ac:grpSpMkLst>
            <pc:docMk/>
            <pc:sldMk cId="2840764070" sldId="1653"/>
            <ac:grpSpMk id="211" creationId="{AD3369DD-3841-4B95-BAE4-C399EA9B0506}"/>
          </ac:grpSpMkLst>
        </pc:grpChg>
        <pc:grpChg chg="mod">
          <ac:chgData name="" userId="4926d2b407f31d77" providerId="LiveId" clId="{3107C65D-48CD-48CD-ACA0-620228626B62}" dt="2021-04-26T14:23:47.468" v="4267" actId="571"/>
          <ac:grpSpMkLst>
            <pc:docMk/>
            <pc:sldMk cId="2840764070" sldId="1653"/>
            <ac:grpSpMk id="215" creationId="{B4BE387E-F4E7-410C-B855-875946493416}"/>
          </ac:grpSpMkLst>
        </pc:grpChg>
        <pc:picChg chg="add mod">
          <ac:chgData name="" userId="4926d2b407f31d77" providerId="LiveId" clId="{3107C65D-48CD-48CD-ACA0-620228626B62}" dt="2021-04-26T14:29:53.780" v="4355" actId="1037"/>
          <ac:picMkLst>
            <pc:docMk/>
            <pc:sldMk cId="2840764070" sldId="1653"/>
            <ac:picMk id="35" creationId="{8FB3086A-829D-4FEA-B16B-8DA8C38272E1}"/>
          </ac:picMkLst>
        </pc:picChg>
        <pc:picChg chg="add del mod">
          <ac:chgData name="" userId="4926d2b407f31d77" providerId="LiveId" clId="{3107C65D-48CD-48CD-ACA0-620228626B62}" dt="2021-04-26T14:34:38.897" v="4434" actId="478"/>
          <ac:picMkLst>
            <pc:docMk/>
            <pc:sldMk cId="2840764070" sldId="1653"/>
            <ac:picMk id="115" creationId="{D1A099C6-3B13-446B-8F11-46DC13AE29FE}"/>
          </ac:picMkLst>
        </pc:picChg>
        <pc:picChg chg="add mod">
          <ac:chgData name="" userId="4926d2b407f31d77" providerId="LiveId" clId="{3107C65D-48CD-48CD-ACA0-620228626B62}" dt="2021-04-26T14:30:57.380" v="4371" actId="1037"/>
          <ac:picMkLst>
            <pc:docMk/>
            <pc:sldMk cId="2840764070" sldId="1653"/>
            <ac:picMk id="123" creationId="{43CF065B-AFF0-4DB7-96A8-DB675E3505A3}"/>
          </ac:picMkLst>
        </pc:picChg>
        <pc:picChg chg="add mod">
          <ac:chgData name="" userId="4926d2b407f31d77" providerId="LiveId" clId="{3107C65D-48CD-48CD-ACA0-620228626B62}" dt="2021-04-26T14:30:57.380" v="4371" actId="1037"/>
          <ac:picMkLst>
            <pc:docMk/>
            <pc:sldMk cId="2840764070" sldId="1653"/>
            <ac:picMk id="126" creationId="{0F819CBB-64A2-4CF9-B967-82C29055D7CA}"/>
          </ac:picMkLst>
        </pc:picChg>
        <pc:picChg chg="add mod">
          <ac:chgData name="" userId="4926d2b407f31d77" providerId="LiveId" clId="{3107C65D-48CD-48CD-ACA0-620228626B62}" dt="2021-04-26T14:30:57.380" v="4371" actId="1037"/>
          <ac:picMkLst>
            <pc:docMk/>
            <pc:sldMk cId="2840764070" sldId="1653"/>
            <ac:picMk id="128" creationId="{E23EE594-43C6-46C8-9D81-879724886929}"/>
          </ac:picMkLst>
        </pc:picChg>
        <pc:picChg chg="add mod">
          <ac:chgData name="" userId="4926d2b407f31d77" providerId="LiveId" clId="{3107C65D-48CD-48CD-ACA0-620228626B62}" dt="2021-04-26T14:30:57.380" v="4371" actId="1037"/>
          <ac:picMkLst>
            <pc:docMk/>
            <pc:sldMk cId="2840764070" sldId="1653"/>
            <ac:picMk id="129" creationId="{ACDD120F-1FF7-4B48-A665-B429E175E89D}"/>
          </ac:picMkLst>
        </pc:picChg>
        <pc:picChg chg="add mod">
          <ac:chgData name="" userId="4926d2b407f31d77" providerId="LiveId" clId="{3107C65D-48CD-48CD-ACA0-620228626B62}" dt="2021-04-26T14:30:57.380" v="4371" actId="1037"/>
          <ac:picMkLst>
            <pc:docMk/>
            <pc:sldMk cId="2840764070" sldId="1653"/>
            <ac:picMk id="135" creationId="{E2FF51F2-0D59-4876-A479-9269C34C7D3E}"/>
          </ac:picMkLst>
        </pc:picChg>
        <pc:picChg chg="add mod">
          <ac:chgData name="" userId="4926d2b407f31d77" providerId="LiveId" clId="{3107C65D-48CD-48CD-ACA0-620228626B62}" dt="2021-04-26T14:30:57.380" v="4371" actId="1037"/>
          <ac:picMkLst>
            <pc:docMk/>
            <pc:sldMk cId="2840764070" sldId="1653"/>
            <ac:picMk id="139" creationId="{A8B09D5B-B35B-4CED-A92D-2140F54BE26D}"/>
          </ac:picMkLst>
        </pc:picChg>
        <pc:picChg chg="add mod">
          <ac:chgData name="" userId="4926d2b407f31d77" providerId="LiveId" clId="{3107C65D-48CD-48CD-ACA0-620228626B62}" dt="2021-04-26T14:30:57.380" v="4371" actId="1037"/>
          <ac:picMkLst>
            <pc:docMk/>
            <pc:sldMk cId="2840764070" sldId="1653"/>
            <ac:picMk id="145" creationId="{40A6BD60-89EF-4D06-9365-82BC7E9FD097}"/>
          </ac:picMkLst>
        </pc:picChg>
        <pc:picChg chg="add mod">
          <ac:chgData name="" userId="4926d2b407f31d77" providerId="LiveId" clId="{3107C65D-48CD-48CD-ACA0-620228626B62}" dt="2021-04-26T14:30:57.380" v="4371" actId="1037"/>
          <ac:picMkLst>
            <pc:docMk/>
            <pc:sldMk cId="2840764070" sldId="1653"/>
            <ac:picMk id="146" creationId="{6C13849C-3183-41E4-B9D1-CC5EA3D464EC}"/>
          </ac:picMkLst>
        </pc:picChg>
        <pc:picChg chg="add mod">
          <ac:chgData name="" userId="4926d2b407f31d77" providerId="LiveId" clId="{3107C65D-48CD-48CD-ACA0-620228626B62}" dt="2021-04-26T14:30:57.380" v="4371" actId="1037"/>
          <ac:picMkLst>
            <pc:docMk/>
            <pc:sldMk cId="2840764070" sldId="1653"/>
            <ac:picMk id="147" creationId="{4AB30C80-BE24-4C84-8083-9E8EA804F628}"/>
          </ac:picMkLst>
        </pc:picChg>
        <pc:picChg chg="add mod">
          <ac:chgData name="" userId="4926d2b407f31d77" providerId="LiveId" clId="{3107C65D-48CD-48CD-ACA0-620228626B62}" dt="2021-04-26T14:30:57.380" v="4371" actId="1037"/>
          <ac:picMkLst>
            <pc:docMk/>
            <pc:sldMk cId="2840764070" sldId="1653"/>
            <ac:picMk id="148" creationId="{1D231176-94BC-4FEC-BF1B-1E7C1701F2F6}"/>
          </ac:picMkLst>
        </pc:picChg>
        <pc:picChg chg="add mod">
          <ac:chgData name="" userId="4926d2b407f31d77" providerId="LiveId" clId="{3107C65D-48CD-48CD-ACA0-620228626B62}" dt="2021-04-26T14:30:57.380" v="4371" actId="1037"/>
          <ac:picMkLst>
            <pc:docMk/>
            <pc:sldMk cId="2840764070" sldId="1653"/>
            <ac:picMk id="149" creationId="{4E0FF67F-3901-4662-A102-7854D50D3D6D}"/>
          </ac:picMkLst>
        </pc:picChg>
        <pc:picChg chg="add mod">
          <ac:chgData name="" userId="4926d2b407f31d77" providerId="LiveId" clId="{3107C65D-48CD-48CD-ACA0-620228626B62}" dt="2021-04-26T14:30:57.380" v="4371" actId="1037"/>
          <ac:picMkLst>
            <pc:docMk/>
            <pc:sldMk cId="2840764070" sldId="1653"/>
            <ac:picMk id="150" creationId="{A1896A6F-8863-4B34-B1E9-9FB918FFB90A}"/>
          </ac:picMkLst>
        </pc:picChg>
        <pc:picChg chg="add mod">
          <ac:chgData name="" userId="4926d2b407f31d77" providerId="LiveId" clId="{3107C65D-48CD-48CD-ACA0-620228626B62}" dt="2021-04-26T14:30:57.380" v="4371" actId="1037"/>
          <ac:picMkLst>
            <pc:docMk/>
            <pc:sldMk cId="2840764070" sldId="1653"/>
            <ac:picMk id="151" creationId="{87DD6B18-37D6-4B3E-93E3-A984E1165724}"/>
          </ac:picMkLst>
        </pc:picChg>
        <pc:picChg chg="add mod">
          <ac:chgData name="" userId="4926d2b407f31d77" providerId="LiveId" clId="{3107C65D-48CD-48CD-ACA0-620228626B62}" dt="2021-04-26T14:30:57.380" v="4371" actId="1037"/>
          <ac:picMkLst>
            <pc:docMk/>
            <pc:sldMk cId="2840764070" sldId="1653"/>
            <ac:picMk id="152" creationId="{FD0873B9-6D2A-47E5-9336-2C33893F26DE}"/>
          </ac:picMkLst>
        </pc:picChg>
        <pc:picChg chg="add mod">
          <ac:chgData name="" userId="4926d2b407f31d77" providerId="LiveId" clId="{3107C65D-48CD-48CD-ACA0-620228626B62}" dt="2021-04-26T14:30:57.380" v="4371" actId="1037"/>
          <ac:picMkLst>
            <pc:docMk/>
            <pc:sldMk cId="2840764070" sldId="1653"/>
            <ac:picMk id="199" creationId="{A21ABD45-4568-46AE-894D-56E42DF6E945}"/>
          </ac:picMkLst>
        </pc:picChg>
        <pc:picChg chg="add mod">
          <ac:chgData name="" userId="4926d2b407f31d77" providerId="LiveId" clId="{3107C65D-48CD-48CD-ACA0-620228626B62}" dt="2021-04-26T14:30:57.380" v="4371" actId="1037"/>
          <ac:picMkLst>
            <pc:docMk/>
            <pc:sldMk cId="2840764070" sldId="1653"/>
            <ac:picMk id="206" creationId="{E917A0FA-97F0-4F8A-8932-2C845D15DF70}"/>
          </ac:picMkLst>
        </pc:picChg>
        <pc:picChg chg="add mod">
          <ac:chgData name="" userId="4926d2b407f31d77" providerId="LiveId" clId="{3107C65D-48CD-48CD-ACA0-620228626B62}" dt="2021-04-26T14:30:57.380" v="4371" actId="1037"/>
          <ac:picMkLst>
            <pc:docMk/>
            <pc:sldMk cId="2840764070" sldId="1653"/>
            <ac:picMk id="207" creationId="{D0B50995-B9EB-4A5C-8B57-5AFB6D076CC9}"/>
          </ac:picMkLst>
        </pc:picChg>
        <pc:picChg chg="add mod">
          <ac:chgData name="" userId="4926d2b407f31d77" providerId="LiveId" clId="{3107C65D-48CD-48CD-ACA0-620228626B62}" dt="2021-04-26T14:30:57.380" v="4371" actId="1037"/>
          <ac:picMkLst>
            <pc:docMk/>
            <pc:sldMk cId="2840764070" sldId="1653"/>
            <ac:picMk id="208" creationId="{FE966108-C48D-4513-BE8F-18B8DDA0080C}"/>
          </ac:picMkLst>
        </pc:picChg>
        <pc:picChg chg="add mod">
          <ac:chgData name="" userId="4926d2b407f31d77" providerId="LiveId" clId="{3107C65D-48CD-48CD-ACA0-620228626B62}" dt="2021-04-26T14:30:57.380" v="4371" actId="1037"/>
          <ac:picMkLst>
            <pc:docMk/>
            <pc:sldMk cId="2840764070" sldId="1653"/>
            <ac:picMk id="210" creationId="{2B5168FE-3DC6-418D-A0AF-751296D4F515}"/>
          </ac:picMkLst>
        </pc:picChg>
        <pc:picChg chg="add mod">
          <ac:chgData name="" userId="4926d2b407f31d77" providerId="LiveId" clId="{3107C65D-48CD-48CD-ACA0-620228626B62}" dt="2021-04-26T14:25:12.273" v="4294" actId="571"/>
          <ac:picMkLst>
            <pc:docMk/>
            <pc:sldMk cId="2840764070" sldId="1653"/>
            <ac:picMk id="239" creationId="{CF2AF9B8-7C3F-400D-B9D5-53218E7AC719}"/>
          </ac:picMkLst>
        </pc:picChg>
        <pc:cxnChg chg="add del mod">
          <ac:chgData name="" userId="4926d2b407f31d77" providerId="LiveId" clId="{3107C65D-48CD-48CD-ACA0-620228626B62}" dt="2021-04-26T14:28:43.985" v="4342" actId="478"/>
          <ac:cxnSpMkLst>
            <pc:docMk/>
            <pc:sldMk cId="2840764070" sldId="1653"/>
            <ac:cxnSpMk id="3" creationId="{62E14E29-8374-4ADF-A0CD-2063AACD46F8}"/>
          </ac:cxnSpMkLst>
        </pc:cxnChg>
        <pc:cxnChg chg="add mod">
          <ac:chgData name="" userId="4926d2b407f31d77" providerId="LiveId" clId="{3107C65D-48CD-48CD-ACA0-620228626B62}" dt="2021-04-26T14:34:52.824" v="4435" actId="14100"/>
          <ac:cxnSpMkLst>
            <pc:docMk/>
            <pc:sldMk cId="2840764070" sldId="1653"/>
            <ac:cxnSpMk id="6" creationId="{B7A2F21F-8BD5-48F6-AF06-70F6FE9545F4}"/>
          </ac:cxnSpMkLst>
        </pc:cxnChg>
        <pc:cxnChg chg="add mod topLvl">
          <ac:chgData name="" userId="4926d2b407f31d77" providerId="LiveId" clId="{3107C65D-48CD-48CD-ACA0-620228626B62}" dt="2021-04-26T14:29:53.780" v="4355" actId="1037"/>
          <ac:cxnSpMkLst>
            <pc:docMk/>
            <pc:sldMk cId="2840764070" sldId="1653"/>
            <ac:cxnSpMk id="11" creationId="{CFB681E3-EF3D-4D34-AE1C-0A57CA14FA90}"/>
          </ac:cxnSpMkLst>
        </pc:cxnChg>
        <pc:cxnChg chg="mod topLvl">
          <ac:chgData name="" userId="4926d2b407f31d77" providerId="LiveId" clId="{3107C65D-48CD-48CD-ACA0-620228626B62}" dt="2021-04-26T14:35:37.122" v="4447" actId="692"/>
          <ac:cxnSpMkLst>
            <pc:docMk/>
            <pc:sldMk cId="2840764070" sldId="1653"/>
            <ac:cxnSpMk id="49" creationId="{376A3719-52F9-4411-9F3D-EB952EFB1E9E}"/>
          </ac:cxnSpMkLst>
        </pc:cxnChg>
        <pc:cxnChg chg="mod topLvl">
          <ac:chgData name="" userId="4926d2b407f31d77" providerId="LiveId" clId="{3107C65D-48CD-48CD-ACA0-620228626B62}" dt="2021-04-26T14:35:37.122" v="4447" actId="692"/>
          <ac:cxnSpMkLst>
            <pc:docMk/>
            <pc:sldMk cId="2840764070" sldId="1653"/>
            <ac:cxnSpMk id="60" creationId="{A131C4DB-7F76-478C-8B49-0D31BD9B4BBA}"/>
          </ac:cxnSpMkLst>
        </pc:cxnChg>
        <pc:cxnChg chg="mod topLvl">
          <ac:chgData name="" userId="4926d2b407f31d77" providerId="LiveId" clId="{3107C65D-48CD-48CD-ACA0-620228626B62}" dt="2021-04-26T14:35:37.122" v="4447" actId="692"/>
          <ac:cxnSpMkLst>
            <pc:docMk/>
            <pc:sldMk cId="2840764070" sldId="1653"/>
            <ac:cxnSpMk id="69" creationId="{2C24E45E-E77A-43F2-AC91-157EEF8194C6}"/>
          </ac:cxnSpMkLst>
        </pc:cxnChg>
        <pc:cxnChg chg="mod topLvl">
          <ac:chgData name="" userId="4926d2b407f31d77" providerId="LiveId" clId="{3107C65D-48CD-48CD-ACA0-620228626B62}" dt="2021-04-26T14:35:37.122" v="4447" actId="692"/>
          <ac:cxnSpMkLst>
            <pc:docMk/>
            <pc:sldMk cId="2840764070" sldId="1653"/>
            <ac:cxnSpMk id="79" creationId="{0404B11F-A2A2-47A1-944C-17605783827A}"/>
          </ac:cxnSpMkLst>
        </pc:cxnChg>
        <pc:cxnChg chg="mod topLvl">
          <ac:chgData name="" userId="4926d2b407f31d77" providerId="LiveId" clId="{3107C65D-48CD-48CD-ACA0-620228626B62}" dt="2021-04-26T14:35:37.122" v="4447" actId="692"/>
          <ac:cxnSpMkLst>
            <pc:docMk/>
            <pc:sldMk cId="2840764070" sldId="1653"/>
            <ac:cxnSpMk id="93" creationId="{8E723DC6-D5A0-4909-B00F-9E106541C58E}"/>
          </ac:cxnSpMkLst>
        </pc:cxnChg>
        <pc:cxnChg chg="add del mod">
          <ac:chgData name="" userId="4926d2b407f31d77" providerId="LiveId" clId="{3107C65D-48CD-48CD-ACA0-620228626B62}" dt="2021-04-26T14:09:47.624" v="4083" actId="478"/>
          <ac:cxnSpMkLst>
            <pc:docMk/>
            <pc:sldMk cId="2840764070" sldId="1653"/>
            <ac:cxnSpMk id="94" creationId="{143C18E3-D85B-4BED-9899-9EAB8D7FCAF1}"/>
          </ac:cxnSpMkLst>
        </pc:cxnChg>
        <pc:cxnChg chg="add mod topLvl">
          <ac:chgData name="" userId="4926d2b407f31d77" providerId="LiveId" clId="{3107C65D-48CD-48CD-ACA0-620228626B62}" dt="2021-04-26T14:30:57.380" v="4371" actId="1037"/>
          <ac:cxnSpMkLst>
            <pc:docMk/>
            <pc:sldMk cId="2840764070" sldId="1653"/>
            <ac:cxnSpMk id="103" creationId="{4DF02166-586F-4C8C-8FFB-CE0136D400A2}"/>
          </ac:cxnSpMkLst>
        </pc:cxnChg>
        <pc:cxnChg chg="add mod topLvl">
          <ac:chgData name="" userId="4926d2b407f31d77" providerId="LiveId" clId="{3107C65D-48CD-48CD-ACA0-620228626B62}" dt="2021-04-26T14:30:57.380" v="4371" actId="1037"/>
          <ac:cxnSpMkLst>
            <pc:docMk/>
            <pc:sldMk cId="2840764070" sldId="1653"/>
            <ac:cxnSpMk id="104" creationId="{43FB815F-1003-48EC-942E-0FA25B92C8E6}"/>
          </ac:cxnSpMkLst>
        </pc:cxnChg>
        <pc:cxnChg chg="add del mod">
          <ac:chgData name="" userId="4926d2b407f31d77" providerId="LiveId" clId="{3107C65D-48CD-48CD-ACA0-620228626B62}" dt="2021-04-26T14:12:55.089" v="4107" actId="478"/>
          <ac:cxnSpMkLst>
            <pc:docMk/>
            <pc:sldMk cId="2840764070" sldId="1653"/>
            <ac:cxnSpMk id="105" creationId="{743303EA-7F0F-4A28-8F0F-EA5EE65D4C7D}"/>
          </ac:cxnSpMkLst>
        </pc:cxnChg>
        <pc:cxnChg chg="add mod">
          <ac:chgData name="" userId="4926d2b407f31d77" providerId="LiveId" clId="{3107C65D-48CD-48CD-ACA0-620228626B62}" dt="2021-04-26T14:30:57.380" v="4371" actId="1037"/>
          <ac:cxnSpMkLst>
            <pc:docMk/>
            <pc:sldMk cId="2840764070" sldId="1653"/>
            <ac:cxnSpMk id="107" creationId="{7E6A5B87-95C8-4143-826B-20D5FB7C7268}"/>
          </ac:cxnSpMkLst>
        </pc:cxnChg>
        <pc:cxnChg chg="add del mod">
          <ac:chgData name="" userId="4926d2b407f31d77" providerId="LiveId" clId="{3107C65D-48CD-48CD-ACA0-620228626B62}" dt="2021-04-26T14:18:01.466" v="4181" actId="478"/>
          <ac:cxnSpMkLst>
            <pc:docMk/>
            <pc:sldMk cId="2840764070" sldId="1653"/>
            <ac:cxnSpMk id="127" creationId="{6EFCC895-E283-48AB-8B56-348D3B564CFF}"/>
          </ac:cxnSpMkLst>
        </pc:cxnChg>
        <pc:cxnChg chg="add mod">
          <ac:chgData name="" userId="4926d2b407f31d77" providerId="LiveId" clId="{3107C65D-48CD-48CD-ACA0-620228626B62}" dt="2021-04-26T14:30:57.380" v="4371" actId="1037"/>
          <ac:cxnSpMkLst>
            <pc:docMk/>
            <pc:sldMk cId="2840764070" sldId="1653"/>
            <ac:cxnSpMk id="153" creationId="{D87FE2C3-7823-472B-B16B-9FACC0C4E9E3}"/>
          </ac:cxnSpMkLst>
        </pc:cxnChg>
        <pc:cxnChg chg="add mod">
          <ac:chgData name="" userId="4926d2b407f31d77" providerId="LiveId" clId="{3107C65D-48CD-48CD-ACA0-620228626B62}" dt="2021-04-26T14:30:57.380" v="4371" actId="1037"/>
          <ac:cxnSpMkLst>
            <pc:docMk/>
            <pc:sldMk cId="2840764070" sldId="1653"/>
            <ac:cxnSpMk id="156" creationId="{E2CBA74F-086D-49AA-8F43-78883B14DD60}"/>
          </ac:cxnSpMkLst>
        </pc:cxnChg>
        <pc:cxnChg chg="add mod">
          <ac:chgData name="" userId="4926d2b407f31d77" providerId="LiveId" clId="{3107C65D-48CD-48CD-ACA0-620228626B62}" dt="2021-04-26T14:30:57.380" v="4371" actId="1037"/>
          <ac:cxnSpMkLst>
            <pc:docMk/>
            <pc:sldMk cId="2840764070" sldId="1653"/>
            <ac:cxnSpMk id="159" creationId="{C8232D22-8D39-40E1-BFD9-9F505AAF8B5C}"/>
          </ac:cxnSpMkLst>
        </pc:cxnChg>
        <pc:cxnChg chg="add mod">
          <ac:chgData name="" userId="4926d2b407f31d77" providerId="LiveId" clId="{3107C65D-48CD-48CD-ACA0-620228626B62}" dt="2021-04-26T14:30:57.380" v="4371" actId="1037"/>
          <ac:cxnSpMkLst>
            <pc:docMk/>
            <pc:sldMk cId="2840764070" sldId="1653"/>
            <ac:cxnSpMk id="162" creationId="{94E37568-B398-451A-ADCC-E04EEB9288ED}"/>
          </ac:cxnSpMkLst>
        </pc:cxnChg>
        <pc:cxnChg chg="add mod">
          <ac:chgData name="" userId="4926d2b407f31d77" providerId="LiveId" clId="{3107C65D-48CD-48CD-ACA0-620228626B62}" dt="2021-04-26T14:30:57.380" v="4371" actId="1037"/>
          <ac:cxnSpMkLst>
            <pc:docMk/>
            <pc:sldMk cId="2840764070" sldId="1653"/>
            <ac:cxnSpMk id="165" creationId="{868454A2-1806-4758-BA2B-D31D6370E1D7}"/>
          </ac:cxnSpMkLst>
        </pc:cxnChg>
        <pc:cxnChg chg="add mod">
          <ac:chgData name="" userId="4926d2b407f31d77" providerId="LiveId" clId="{3107C65D-48CD-48CD-ACA0-620228626B62}" dt="2021-04-26T14:30:57.380" v="4371" actId="1037"/>
          <ac:cxnSpMkLst>
            <pc:docMk/>
            <pc:sldMk cId="2840764070" sldId="1653"/>
            <ac:cxnSpMk id="168" creationId="{ECA645CC-56CE-4545-8DF8-F51AF4909CCF}"/>
          </ac:cxnSpMkLst>
        </pc:cxnChg>
        <pc:cxnChg chg="add mod">
          <ac:chgData name="" userId="4926d2b407f31d77" providerId="LiveId" clId="{3107C65D-48CD-48CD-ACA0-620228626B62}" dt="2021-04-26T14:30:57.380" v="4371" actId="1037"/>
          <ac:cxnSpMkLst>
            <pc:docMk/>
            <pc:sldMk cId="2840764070" sldId="1653"/>
            <ac:cxnSpMk id="178" creationId="{2ED46BB7-2A39-45D8-AA9E-8068066365D0}"/>
          </ac:cxnSpMkLst>
        </pc:cxnChg>
        <pc:cxnChg chg="add mod">
          <ac:chgData name="" userId="4926d2b407f31d77" providerId="LiveId" clId="{3107C65D-48CD-48CD-ACA0-620228626B62}" dt="2021-04-26T14:30:57.380" v="4371" actId="1037"/>
          <ac:cxnSpMkLst>
            <pc:docMk/>
            <pc:sldMk cId="2840764070" sldId="1653"/>
            <ac:cxnSpMk id="182" creationId="{81C1D4A9-03F1-4507-A6DA-B2221947FC11}"/>
          </ac:cxnSpMkLst>
        </pc:cxnChg>
        <pc:cxnChg chg="add mod">
          <ac:chgData name="" userId="4926d2b407f31d77" providerId="LiveId" clId="{3107C65D-48CD-48CD-ACA0-620228626B62}" dt="2021-04-26T14:30:57.380" v="4371" actId="1037"/>
          <ac:cxnSpMkLst>
            <pc:docMk/>
            <pc:sldMk cId="2840764070" sldId="1653"/>
            <ac:cxnSpMk id="185" creationId="{09AEAA60-55D8-4BBB-B3DC-0BDB83CED745}"/>
          </ac:cxnSpMkLst>
        </pc:cxnChg>
        <pc:cxnChg chg="add mod">
          <ac:chgData name="" userId="4926d2b407f31d77" providerId="LiveId" clId="{3107C65D-48CD-48CD-ACA0-620228626B62}" dt="2021-04-26T14:30:57.380" v="4371" actId="1037"/>
          <ac:cxnSpMkLst>
            <pc:docMk/>
            <pc:sldMk cId="2840764070" sldId="1653"/>
            <ac:cxnSpMk id="188" creationId="{D3492E07-DC6D-4444-80C3-107CB8B8CD61}"/>
          </ac:cxnSpMkLst>
        </pc:cxnChg>
        <pc:cxnChg chg="add mod">
          <ac:chgData name="" userId="4926d2b407f31d77" providerId="LiveId" clId="{3107C65D-48CD-48CD-ACA0-620228626B62}" dt="2021-04-26T14:30:57.380" v="4371" actId="1037"/>
          <ac:cxnSpMkLst>
            <pc:docMk/>
            <pc:sldMk cId="2840764070" sldId="1653"/>
            <ac:cxnSpMk id="191" creationId="{683C97D7-F061-4B77-B9B3-256064D717EB}"/>
          </ac:cxnSpMkLst>
        </pc:cxnChg>
        <pc:cxnChg chg="add mod">
          <ac:chgData name="" userId="4926d2b407f31d77" providerId="LiveId" clId="{3107C65D-48CD-48CD-ACA0-620228626B62}" dt="2021-04-26T14:30:57.380" v="4371" actId="1037"/>
          <ac:cxnSpMkLst>
            <pc:docMk/>
            <pc:sldMk cId="2840764070" sldId="1653"/>
            <ac:cxnSpMk id="224" creationId="{9C10F6EA-6D7F-425B-B0FE-35EB57583AA9}"/>
          </ac:cxnSpMkLst>
        </pc:cxnChg>
        <pc:cxnChg chg="add mod">
          <ac:chgData name="" userId="4926d2b407f31d77" providerId="LiveId" clId="{3107C65D-48CD-48CD-ACA0-620228626B62}" dt="2021-04-26T14:30:57.380" v="4371" actId="1037"/>
          <ac:cxnSpMkLst>
            <pc:docMk/>
            <pc:sldMk cId="2840764070" sldId="1653"/>
            <ac:cxnSpMk id="227" creationId="{AD6C0BFF-33DA-4C80-A099-2F80A51ACB33}"/>
          </ac:cxnSpMkLst>
        </pc:cxnChg>
        <pc:cxnChg chg="add mod">
          <ac:chgData name="" userId="4926d2b407f31d77" providerId="LiveId" clId="{3107C65D-48CD-48CD-ACA0-620228626B62}" dt="2021-04-26T14:30:57.380" v="4371" actId="1037"/>
          <ac:cxnSpMkLst>
            <pc:docMk/>
            <pc:sldMk cId="2840764070" sldId="1653"/>
            <ac:cxnSpMk id="230" creationId="{1B0F1E9B-5A3E-4523-933D-4C008D62F8D9}"/>
          </ac:cxnSpMkLst>
        </pc:cxnChg>
        <pc:cxnChg chg="add mod">
          <ac:chgData name="" userId="4926d2b407f31d77" providerId="LiveId" clId="{3107C65D-48CD-48CD-ACA0-620228626B62}" dt="2021-04-26T14:30:57.380" v="4371" actId="1037"/>
          <ac:cxnSpMkLst>
            <pc:docMk/>
            <pc:sldMk cId="2840764070" sldId="1653"/>
            <ac:cxnSpMk id="233" creationId="{FA44B970-4677-45EC-8619-736CC52971B5}"/>
          </ac:cxnSpMkLst>
        </pc:cxnChg>
        <pc:cxnChg chg="add mod">
          <ac:chgData name="" userId="4926d2b407f31d77" providerId="LiveId" clId="{3107C65D-48CD-48CD-ACA0-620228626B62}" dt="2021-04-26T14:30:57.380" v="4371" actId="1037"/>
          <ac:cxnSpMkLst>
            <pc:docMk/>
            <pc:sldMk cId="2840764070" sldId="1653"/>
            <ac:cxnSpMk id="236" creationId="{003A2603-4391-4E4C-ADAE-B8ADA1A6E1FD}"/>
          </ac:cxnSpMkLst>
        </pc:cxnChg>
        <pc:cxnChg chg="add mod ord">
          <ac:chgData name="" userId="4926d2b407f31d77" providerId="LiveId" clId="{3107C65D-48CD-48CD-ACA0-620228626B62}" dt="2021-04-26T14:35:02.682" v="4442" actId="1038"/>
          <ac:cxnSpMkLst>
            <pc:docMk/>
            <pc:sldMk cId="2840764070" sldId="1653"/>
            <ac:cxnSpMk id="256" creationId="{BFB9AFCD-7182-4F25-9EC9-E784522DBC44}"/>
          </ac:cxnSpMkLst>
        </pc:cxnChg>
        <pc:cxnChg chg="add mod">
          <ac:chgData name="" userId="4926d2b407f31d77" providerId="LiveId" clId="{3107C65D-48CD-48CD-ACA0-620228626B62}" dt="2021-04-26T14:34:55.906" v="4436" actId="14100"/>
          <ac:cxnSpMkLst>
            <pc:docMk/>
            <pc:sldMk cId="2840764070" sldId="1653"/>
            <ac:cxnSpMk id="257" creationId="{A209BD6E-7469-4B75-A798-ED79B3DBFDD1}"/>
          </ac:cxnSpMkLst>
        </pc:cxnChg>
      </pc:sldChg>
      <pc:sldChg chg="addSp modSp">
        <pc:chgData name="" userId="4926d2b407f31d77" providerId="LiveId" clId="{3107C65D-48CD-48CD-ACA0-620228626B62}" dt="2021-04-23T09:21:57.003" v="1423"/>
        <pc:sldMkLst>
          <pc:docMk/>
          <pc:sldMk cId="3094098370" sldId="1654"/>
        </pc:sldMkLst>
        <pc:spChg chg="mod">
          <ac:chgData name="" userId="4926d2b407f31d77" providerId="LiveId" clId="{3107C65D-48CD-48CD-ACA0-620228626B62}" dt="2021-04-23T08:55:14.487" v="1230" actId="1076"/>
          <ac:spMkLst>
            <pc:docMk/>
            <pc:sldMk cId="3094098370" sldId="1654"/>
            <ac:spMk id="17" creationId="{9DD729E5-D08A-4FD6-B6F5-86ADAB5B5FDE}"/>
          </ac:spMkLst>
        </pc:spChg>
        <pc:spChg chg="mod">
          <ac:chgData name="" userId="4926d2b407f31d77" providerId="LiveId" clId="{3107C65D-48CD-48CD-ACA0-620228626B62}" dt="2021-04-23T08:55:14.487" v="1230" actId="1076"/>
          <ac:spMkLst>
            <pc:docMk/>
            <pc:sldMk cId="3094098370" sldId="1654"/>
            <ac:spMk id="18" creationId="{A11F08A7-FB19-4B05-8A51-F9155755724F}"/>
          </ac:spMkLst>
        </pc:spChg>
        <pc:spChg chg="add ord">
          <ac:chgData name="" userId="4926d2b407f31d77" providerId="LiveId" clId="{3107C65D-48CD-48CD-ACA0-620228626B62}" dt="2021-04-23T08:54:52.117" v="1226" actId="167"/>
          <ac:spMkLst>
            <pc:docMk/>
            <pc:sldMk cId="3094098370" sldId="1654"/>
            <ac:spMk id="20" creationId="{5DEDFA85-7D6B-41E7-AA19-F296B7A8EC28}"/>
          </ac:spMkLst>
        </pc:spChg>
        <pc:spChg chg="add mod ord">
          <ac:chgData name="" userId="4926d2b407f31d77" providerId="LiveId" clId="{3107C65D-48CD-48CD-ACA0-620228626B62}" dt="2021-04-23T08:54:58.455" v="1227"/>
          <ac:spMkLst>
            <pc:docMk/>
            <pc:sldMk cId="3094098370" sldId="1654"/>
            <ac:spMk id="21" creationId="{182A98AE-44DA-460B-8437-D6477685F3C8}"/>
          </ac:spMkLst>
        </pc:spChg>
        <pc:spChg chg="add ord">
          <ac:chgData name="" userId="4926d2b407f31d77" providerId="LiveId" clId="{3107C65D-48CD-48CD-ACA0-620228626B62}" dt="2021-04-23T08:54:52.117" v="1226" actId="167"/>
          <ac:spMkLst>
            <pc:docMk/>
            <pc:sldMk cId="3094098370" sldId="1654"/>
            <ac:spMk id="22" creationId="{1EBDEDD5-9C27-45D4-85DD-8778B3961C3B}"/>
          </ac:spMkLst>
        </pc:spChg>
        <pc:spChg chg="add ord">
          <ac:chgData name="" userId="4926d2b407f31d77" providerId="LiveId" clId="{3107C65D-48CD-48CD-ACA0-620228626B62}" dt="2021-04-23T08:54:52.117" v="1226" actId="167"/>
          <ac:spMkLst>
            <pc:docMk/>
            <pc:sldMk cId="3094098370" sldId="1654"/>
            <ac:spMk id="23" creationId="{616A92AA-7E9F-460B-A992-CFFA7D93F437}"/>
          </ac:spMkLst>
        </pc:spChg>
        <pc:spChg chg="add">
          <ac:chgData name="" userId="4926d2b407f31d77" providerId="LiveId" clId="{3107C65D-48CD-48CD-ACA0-620228626B62}" dt="2021-04-23T09:21:57.003" v="1423"/>
          <ac:spMkLst>
            <pc:docMk/>
            <pc:sldMk cId="3094098370" sldId="1654"/>
            <ac:spMk id="26" creationId="{0A565328-CFBE-43EA-B0BF-9409E38F7522}"/>
          </ac:spMkLst>
        </pc:spChg>
        <pc:cxnChg chg="mod">
          <ac:chgData name="" userId="4926d2b407f31d77" providerId="LiveId" clId="{3107C65D-48CD-48CD-ACA0-620228626B62}" dt="2021-04-23T08:55:03.457" v="1228" actId="14100"/>
          <ac:cxnSpMkLst>
            <pc:docMk/>
            <pc:sldMk cId="3094098370" sldId="1654"/>
            <ac:cxnSpMk id="19" creationId="{C94CF8BC-BE6A-4BF3-8163-FBB8F1B1D2DE}"/>
          </ac:cxnSpMkLst>
        </pc:cxnChg>
      </pc:sldChg>
      <pc:sldChg chg="addSp modSp">
        <pc:chgData name="" userId="4926d2b407f31d77" providerId="LiveId" clId="{3107C65D-48CD-48CD-ACA0-620228626B62}" dt="2021-04-23T09:04:39.563" v="1291" actId="14100"/>
        <pc:sldMkLst>
          <pc:docMk/>
          <pc:sldMk cId="2762737755" sldId="1655"/>
        </pc:sldMkLst>
        <pc:spChg chg="add mod">
          <ac:chgData name="" userId="4926d2b407f31d77" providerId="LiveId" clId="{3107C65D-48CD-48CD-ACA0-620228626B62}" dt="2021-04-23T09:04:39.563" v="1291" actId="14100"/>
          <ac:spMkLst>
            <pc:docMk/>
            <pc:sldMk cId="2762737755" sldId="1655"/>
            <ac:spMk id="15" creationId="{9A7A0F8C-A362-4C71-B5F2-BE4618A67556}"/>
          </ac:spMkLst>
        </pc:spChg>
        <pc:spChg chg="add mod">
          <ac:chgData name="" userId="4926d2b407f31d77" providerId="LiveId" clId="{3107C65D-48CD-48CD-ACA0-620228626B62}" dt="2021-04-23T09:04:35.994" v="1290" actId="14100"/>
          <ac:spMkLst>
            <pc:docMk/>
            <pc:sldMk cId="2762737755" sldId="1655"/>
            <ac:spMk id="16" creationId="{9081F82C-522C-420A-9D32-675B942A9747}"/>
          </ac:spMkLst>
        </pc:spChg>
        <pc:spChg chg="add mod">
          <ac:chgData name="" userId="4926d2b407f31d77" providerId="LiveId" clId="{3107C65D-48CD-48CD-ACA0-620228626B62}" dt="2021-04-23T09:01:33.455" v="1251" actId="14100"/>
          <ac:spMkLst>
            <pc:docMk/>
            <pc:sldMk cId="2762737755" sldId="1655"/>
            <ac:spMk id="17" creationId="{2C509B62-1033-4CE7-8C09-E907806F22DB}"/>
          </ac:spMkLst>
        </pc:spChg>
        <pc:spChg chg="add mod">
          <ac:chgData name="" userId="4926d2b407f31d77" providerId="LiveId" clId="{3107C65D-48CD-48CD-ACA0-620228626B62}" dt="2021-04-23T09:02:16.545" v="1261" actId="554"/>
          <ac:spMkLst>
            <pc:docMk/>
            <pc:sldMk cId="2762737755" sldId="1655"/>
            <ac:spMk id="18" creationId="{461335DB-43FF-4948-8879-C7B550DF780F}"/>
          </ac:spMkLst>
        </pc:spChg>
        <pc:spChg chg="add mod">
          <ac:chgData name="" userId="4926d2b407f31d77" providerId="LiveId" clId="{3107C65D-48CD-48CD-ACA0-620228626B62}" dt="2021-04-23T09:01:42.577" v="1252" actId="1076"/>
          <ac:spMkLst>
            <pc:docMk/>
            <pc:sldMk cId="2762737755" sldId="1655"/>
            <ac:spMk id="19" creationId="{68E95C37-99F7-4753-AB26-6452FF11AF54}"/>
          </ac:spMkLst>
        </pc:spChg>
        <pc:spChg chg="add mod">
          <ac:chgData name="" userId="4926d2b407f31d77" providerId="LiveId" clId="{3107C65D-48CD-48CD-ACA0-620228626B62}" dt="2021-04-23T09:04:33.434" v="1289" actId="14100"/>
          <ac:spMkLst>
            <pc:docMk/>
            <pc:sldMk cId="2762737755" sldId="1655"/>
            <ac:spMk id="20" creationId="{FA191F53-0051-4143-A562-E2EB43A239FD}"/>
          </ac:spMkLst>
        </pc:spChg>
        <pc:spChg chg="add mod">
          <ac:chgData name="" userId="4926d2b407f31d77" providerId="LiveId" clId="{3107C65D-48CD-48CD-ACA0-620228626B62}" dt="2021-04-23T09:03:35.577" v="1278" actId="1076"/>
          <ac:spMkLst>
            <pc:docMk/>
            <pc:sldMk cId="2762737755" sldId="1655"/>
            <ac:spMk id="21" creationId="{3D9E0621-2448-4D33-BCDA-8A09B6AE77E2}"/>
          </ac:spMkLst>
        </pc:spChg>
        <pc:spChg chg="add mod">
          <ac:chgData name="" userId="4926d2b407f31d77" providerId="LiveId" clId="{3107C65D-48CD-48CD-ACA0-620228626B62}" dt="2021-04-23T09:04:31.522" v="1288" actId="14100"/>
          <ac:spMkLst>
            <pc:docMk/>
            <pc:sldMk cId="2762737755" sldId="1655"/>
            <ac:spMk id="22" creationId="{FD644A4B-FF0E-43C1-8526-ECD3A3B6005E}"/>
          </ac:spMkLst>
        </pc:spChg>
      </pc:sldChg>
      <pc:sldChg chg="addSp delSp modSp">
        <pc:chgData name="" userId="4926d2b407f31d77" providerId="LiveId" clId="{3107C65D-48CD-48CD-ACA0-620228626B62}" dt="2021-04-23T12:07:03.262" v="2858" actId="207"/>
        <pc:sldMkLst>
          <pc:docMk/>
          <pc:sldMk cId="1827323120" sldId="1656"/>
        </pc:sldMkLst>
        <pc:spChg chg="add del">
          <ac:chgData name="" userId="4926d2b407f31d77" providerId="LiveId" clId="{3107C65D-48CD-48CD-ACA0-620228626B62}" dt="2021-04-23T11:54:47.034" v="2610" actId="478"/>
          <ac:spMkLst>
            <pc:docMk/>
            <pc:sldMk cId="1827323120" sldId="1656"/>
            <ac:spMk id="30" creationId="{8AA21899-13CE-430B-B791-797EB17987D1}"/>
          </ac:spMkLst>
        </pc:spChg>
        <pc:spChg chg="add mod">
          <ac:chgData name="" userId="4926d2b407f31d77" providerId="LiveId" clId="{3107C65D-48CD-48CD-ACA0-620228626B62}" dt="2021-04-23T11:55:53.306" v="2648" actId="164"/>
          <ac:spMkLst>
            <pc:docMk/>
            <pc:sldMk cId="1827323120" sldId="1656"/>
            <ac:spMk id="32" creationId="{50E04054-AD42-4646-A94D-913DCB349018}"/>
          </ac:spMkLst>
        </pc:spChg>
        <pc:spChg chg="add mod">
          <ac:chgData name="" userId="4926d2b407f31d77" providerId="LiveId" clId="{3107C65D-48CD-48CD-ACA0-620228626B62}" dt="2021-04-23T11:55:53.306" v="2648" actId="164"/>
          <ac:spMkLst>
            <pc:docMk/>
            <pc:sldMk cId="1827323120" sldId="1656"/>
            <ac:spMk id="35" creationId="{FBAE2FF0-7E9C-47C2-9EF4-63118285B396}"/>
          </ac:spMkLst>
        </pc:spChg>
        <pc:spChg chg="add mod ord">
          <ac:chgData name="" userId="4926d2b407f31d77" providerId="LiveId" clId="{3107C65D-48CD-48CD-ACA0-620228626B62}" dt="2021-04-23T12:05:39.249" v="2792" actId="166"/>
          <ac:spMkLst>
            <pc:docMk/>
            <pc:sldMk cId="1827323120" sldId="1656"/>
            <ac:spMk id="37" creationId="{D3A230ED-EBBF-4366-A8A9-3FD38DC7F2F6}"/>
          </ac:spMkLst>
        </pc:spChg>
        <pc:spChg chg="add mod ord">
          <ac:chgData name="" userId="4926d2b407f31d77" providerId="LiveId" clId="{3107C65D-48CD-48CD-ACA0-620228626B62}" dt="2021-04-23T12:05:39.249" v="2792" actId="166"/>
          <ac:spMkLst>
            <pc:docMk/>
            <pc:sldMk cId="1827323120" sldId="1656"/>
            <ac:spMk id="38" creationId="{4F56D932-F992-4D7D-B5B3-5D54798BB842}"/>
          </ac:spMkLst>
        </pc:spChg>
        <pc:spChg chg="add mod ord">
          <ac:chgData name="" userId="4926d2b407f31d77" providerId="LiveId" clId="{3107C65D-48CD-48CD-ACA0-620228626B62}" dt="2021-04-23T12:06:52.002" v="2856" actId="207"/>
          <ac:spMkLst>
            <pc:docMk/>
            <pc:sldMk cId="1827323120" sldId="1656"/>
            <ac:spMk id="39" creationId="{1AF2A18F-8CED-4250-8CFD-A41953E911CE}"/>
          </ac:spMkLst>
        </pc:spChg>
        <pc:spChg chg="add mod ord">
          <ac:chgData name="" userId="4926d2b407f31d77" providerId="LiveId" clId="{3107C65D-48CD-48CD-ACA0-620228626B62}" dt="2021-04-23T12:06:58.478" v="2857" actId="207"/>
          <ac:spMkLst>
            <pc:docMk/>
            <pc:sldMk cId="1827323120" sldId="1656"/>
            <ac:spMk id="40" creationId="{18E62FC2-2A78-400C-96C1-29B05B6F0C03}"/>
          </ac:spMkLst>
        </pc:spChg>
        <pc:spChg chg="add mod ord">
          <ac:chgData name="" userId="4926d2b407f31d77" providerId="LiveId" clId="{3107C65D-48CD-48CD-ACA0-620228626B62}" dt="2021-04-23T12:05:32.953" v="2791" actId="166"/>
          <ac:spMkLst>
            <pc:docMk/>
            <pc:sldMk cId="1827323120" sldId="1656"/>
            <ac:spMk id="41" creationId="{32C2F107-1FE9-4A4D-B3EA-F74FE94CC048}"/>
          </ac:spMkLst>
        </pc:spChg>
        <pc:spChg chg="add mod">
          <ac:chgData name="" userId="4926d2b407f31d77" providerId="LiveId" clId="{3107C65D-48CD-48CD-ACA0-620228626B62}" dt="2021-04-23T12:05:53.266" v="2795" actId="1076"/>
          <ac:spMkLst>
            <pc:docMk/>
            <pc:sldMk cId="1827323120" sldId="1656"/>
            <ac:spMk id="42" creationId="{20017955-EA4B-402A-902F-6B8C3C62B905}"/>
          </ac:spMkLst>
        </pc:spChg>
        <pc:spChg chg="add mod ord">
          <ac:chgData name="" userId="4926d2b407f31d77" providerId="LiveId" clId="{3107C65D-48CD-48CD-ACA0-620228626B62}" dt="2021-04-23T12:05:32.953" v="2791" actId="166"/>
          <ac:spMkLst>
            <pc:docMk/>
            <pc:sldMk cId="1827323120" sldId="1656"/>
            <ac:spMk id="43" creationId="{A506C8FD-4715-4406-9E49-CFF657738EDA}"/>
          </ac:spMkLst>
        </pc:spChg>
        <pc:spChg chg="add mod ord">
          <ac:chgData name="" userId="4926d2b407f31d77" providerId="LiveId" clId="{3107C65D-48CD-48CD-ACA0-620228626B62}" dt="2021-04-23T12:05:32.953" v="2791" actId="166"/>
          <ac:spMkLst>
            <pc:docMk/>
            <pc:sldMk cId="1827323120" sldId="1656"/>
            <ac:spMk id="44" creationId="{733B64F4-B01F-4B02-896F-F630239CD0E1}"/>
          </ac:spMkLst>
        </pc:spChg>
        <pc:spChg chg="add mod ord">
          <ac:chgData name="" userId="4926d2b407f31d77" providerId="LiveId" clId="{3107C65D-48CD-48CD-ACA0-620228626B62}" dt="2021-04-23T12:07:03.262" v="2858" actId="207"/>
          <ac:spMkLst>
            <pc:docMk/>
            <pc:sldMk cId="1827323120" sldId="1656"/>
            <ac:spMk id="45" creationId="{2BCE0CC7-BA08-42B9-9AF6-EC588B1B21C1}"/>
          </ac:spMkLst>
        </pc:spChg>
        <pc:spChg chg="add mod ord">
          <ac:chgData name="" userId="4926d2b407f31d77" providerId="LiveId" clId="{3107C65D-48CD-48CD-ACA0-620228626B62}" dt="2021-04-23T12:05:27.777" v="2790" actId="1076"/>
          <ac:spMkLst>
            <pc:docMk/>
            <pc:sldMk cId="1827323120" sldId="1656"/>
            <ac:spMk id="46" creationId="{5FC7049F-BF40-4CE0-BF42-6E84EAC76E0A}"/>
          </ac:spMkLst>
        </pc:spChg>
        <pc:spChg chg="add mod ord">
          <ac:chgData name="" userId="4926d2b407f31d77" providerId="LiveId" clId="{3107C65D-48CD-48CD-ACA0-620228626B62}" dt="2021-04-23T12:05:27.777" v="2790" actId="1076"/>
          <ac:spMkLst>
            <pc:docMk/>
            <pc:sldMk cId="1827323120" sldId="1656"/>
            <ac:spMk id="47" creationId="{4FD9F576-BCA6-4E3D-804A-E4004B98852E}"/>
          </ac:spMkLst>
        </pc:spChg>
        <pc:spChg chg="add mod ord">
          <ac:chgData name="" userId="4926d2b407f31d77" providerId="LiveId" clId="{3107C65D-48CD-48CD-ACA0-620228626B62}" dt="2021-04-23T12:05:27.777" v="2790" actId="1076"/>
          <ac:spMkLst>
            <pc:docMk/>
            <pc:sldMk cId="1827323120" sldId="1656"/>
            <ac:spMk id="48" creationId="{3FCA91D2-6895-4C2C-B1F1-749DF23573A0}"/>
          </ac:spMkLst>
        </pc:spChg>
        <pc:spChg chg="add mod">
          <ac:chgData name="" userId="4926d2b407f31d77" providerId="LiveId" clId="{3107C65D-48CD-48CD-ACA0-620228626B62}" dt="2021-04-23T12:05:53.266" v="2795" actId="1076"/>
          <ac:spMkLst>
            <pc:docMk/>
            <pc:sldMk cId="1827323120" sldId="1656"/>
            <ac:spMk id="49" creationId="{ADA5BA98-9029-4122-BC6E-6BD52624AB90}"/>
          </ac:spMkLst>
        </pc:spChg>
        <pc:spChg chg="add mod">
          <ac:chgData name="" userId="4926d2b407f31d77" providerId="LiveId" clId="{3107C65D-48CD-48CD-ACA0-620228626B62}" dt="2021-04-23T12:05:53.266" v="2795" actId="1076"/>
          <ac:spMkLst>
            <pc:docMk/>
            <pc:sldMk cId="1827323120" sldId="1656"/>
            <ac:spMk id="51" creationId="{FFE9919A-79F2-4215-ADF0-C0943B336671}"/>
          </ac:spMkLst>
        </pc:spChg>
        <pc:spChg chg="add mod">
          <ac:chgData name="" userId="4926d2b407f31d77" providerId="LiveId" clId="{3107C65D-48CD-48CD-ACA0-620228626B62}" dt="2021-04-23T12:05:53.266" v="2795" actId="1076"/>
          <ac:spMkLst>
            <pc:docMk/>
            <pc:sldMk cId="1827323120" sldId="1656"/>
            <ac:spMk id="53" creationId="{ED70C178-40A3-49F6-A36E-CE5042F36074}"/>
          </ac:spMkLst>
        </pc:spChg>
        <pc:spChg chg="add mod">
          <ac:chgData name="" userId="4926d2b407f31d77" providerId="LiveId" clId="{3107C65D-48CD-48CD-ACA0-620228626B62}" dt="2021-04-23T12:06:04.661" v="2797" actId="20577"/>
          <ac:spMkLst>
            <pc:docMk/>
            <pc:sldMk cId="1827323120" sldId="1656"/>
            <ac:spMk id="54" creationId="{739B9F42-23C2-4B37-B037-608C47C56379}"/>
          </ac:spMkLst>
        </pc:spChg>
        <pc:grpChg chg="add mod ord">
          <ac:chgData name="" userId="4926d2b407f31d77" providerId="LiveId" clId="{3107C65D-48CD-48CD-ACA0-620228626B62}" dt="2021-04-23T12:06:38.122" v="2855" actId="1037"/>
          <ac:grpSpMkLst>
            <pc:docMk/>
            <pc:sldMk cId="1827323120" sldId="1656"/>
            <ac:grpSpMk id="2" creationId="{B4EC4FB0-85C3-4014-AD41-D83F8E6C40D7}"/>
          </ac:grpSpMkLst>
        </pc:grpChg>
        <pc:picChg chg="add mod">
          <ac:chgData name="" userId="4926d2b407f31d77" providerId="LiveId" clId="{3107C65D-48CD-48CD-ACA0-620228626B62}" dt="2021-04-23T11:55:53.306" v="2648" actId="164"/>
          <ac:picMkLst>
            <pc:docMk/>
            <pc:sldMk cId="1827323120" sldId="1656"/>
            <ac:picMk id="15" creationId="{45322FB8-20FA-49E7-A89A-DA7A945397A8}"/>
          </ac:picMkLst>
        </pc:picChg>
        <pc:picChg chg="add del">
          <ac:chgData name="" userId="4926d2b407f31d77" providerId="LiveId" clId="{3107C65D-48CD-48CD-ACA0-620228626B62}" dt="2021-04-23T11:55:48.466" v="2647" actId="478"/>
          <ac:picMkLst>
            <pc:docMk/>
            <pc:sldMk cId="1827323120" sldId="1656"/>
            <ac:picMk id="16" creationId="{B5F4F80B-70BE-4D6B-9BD1-653654FF7F5E}"/>
          </ac:picMkLst>
        </pc:picChg>
        <pc:picChg chg="add mod">
          <ac:chgData name="" userId="4926d2b407f31d77" providerId="LiveId" clId="{3107C65D-48CD-48CD-ACA0-620228626B62}" dt="2021-04-23T11:55:53.306" v="2648" actId="164"/>
          <ac:picMkLst>
            <pc:docMk/>
            <pc:sldMk cId="1827323120" sldId="1656"/>
            <ac:picMk id="17" creationId="{6AD54F58-B9E4-4DEF-8FB5-7978CE0AAEAD}"/>
          </ac:picMkLst>
        </pc:picChg>
        <pc:picChg chg="add mod">
          <ac:chgData name="" userId="4926d2b407f31d77" providerId="LiveId" clId="{3107C65D-48CD-48CD-ACA0-620228626B62}" dt="2021-04-23T11:55:53.306" v="2648" actId="164"/>
          <ac:picMkLst>
            <pc:docMk/>
            <pc:sldMk cId="1827323120" sldId="1656"/>
            <ac:picMk id="18" creationId="{F7B46A8C-BEFD-4DB7-AEAA-3A24F0C1C630}"/>
          </ac:picMkLst>
        </pc:picChg>
        <pc:picChg chg="add mod">
          <ac:chgData name="" userId="4926d2b407f31d77" providerId="LiveId" clId="{3107C65D-48CD-48CD-ACA0-620228626B62}" dt="2021-04-23T11:55:53.306" v="2648" actId="164"/>
          <ac:picMkLst>
            <pc:docMk/>
            <pc:sldMk cId="1827323120" sldId="1656"/>
            <ac:picMk id="19" creationId="{DEC6BF52-50BE-4FBB-B289-99E7073011CA}"/>
          </ac:picMkLst>
        </pc:picChg>
        <pc:picChg chg="add mod">
          <ac:chgData name="" userId="4926d2b407f31d77" providerId="LiveId" clId="{3107C65D-48CD-48CD-ACA0-620228626B62}" dt="2021-04-23T11:55:53.306" v="2648" actId="164"/>
          <ac:picMkLst>
            <pc:docMk/>
            <pc:sldMk cId="1827323120" sldId="1656"/>
            <ac:picMk id="20" creationId="{E49ED9A3-20D8-497C-A664-2447FB1FB342}"/>
          </ac:picMkLst>
        </pc:picChg>
        <pc:picChg chg="add mod">
          <ac:chgData name="" userId="4926d2b407f31d77" providerId="LiveId" clId="{3107C65D-48CD-48CD-ACA0-620228626B62}" dt="2021-04-23T11:55:53.306" v="2648" actId="164"/>
          <ac:picMkLst>
            <pc:docMk/>
            <pc:sldMk cId="1827323120" sldId="1656"/>
            <ac:picMk id="21" creationId="{BF34F255-B2F9-40D8-AEDA-819956ADEC6B}"/>
          </ac:picMkLst>
        </pc:picChg>
        <pc:picChg chg="add mod">
          <ac:chgData name="" userId="4926d2b407f31d77" providerId="LiveId" clId="{3107C65D-48CD-48CD-ACA0-620228626B62}" dt="2021-04-23T11:55:53.306" v="2648" actId="164"/>
          <ac:picMkLst>
            <pc:docMk/>
            <pc:sldMk cId="1827323120" sldId="1656"/>
            <ac:picMk id="22" creationId="{C5B8D66D-A02E-4D15-A2E0-9B5DFF90C2CA}"/>
          </ac:picMkLst>
        </pc:picChg>
        <pc:picChg chg="add mod">
          <ac:chgData name="" userId="4926d2b407f31d77" providerId="LiveId" clId="{3107C65D-48CD-48CD-ACA0-620228626B62}" dt="2021-04-23T11:55:53.306" v="2648" actId="164"/>
          <ac:picMkLst>
            <pc:docMk/>
            <pc:sldMk cId="1827323120" sldId="1656"/>
            <ac:picMk id="23" creationId="{A45E08D5-B09A-49E4-9043-EE67FB630D33}"/>
          </ac:picMkLst>
        </pc:picChg>
        <pc:picChg chg="add mod">
          <ac:chgData name="" userId="4926d2b407f31d77" providerId="LiveId" clId="{3107C65D-48CD-48CD-ACA0-620228626B62}" dt="2021-04-23T11:55:53.306" v="2648" actId="164"/>
          <ac:picMkLst>
            <pc:docMk/>
            <pc:sldMk cId="1827323120" sldId="1656"/>
            <ac:picMk id="26" creationId="{E7938045-B5E9-4B73-B06E-6D1D63C645C6}"/>
          </ac:picMkLst>
        </pc:picChg>
        <pc:picChg chg="add mod">
          <ac:chgData name="" userId="4926d2b407f31d77" providerId="LiveId" clId="{3107C65D-48CD-48CD-ACA0-620228626B62}" dt="2021-04-23T11:55:53.306" v="2648" actId="164"/>
          <ac:picMkLst>
            <pc:docMk/>
            <pc:sldMk cId="1827323120" sldId="1656"/>
            <ac:picMk id="27" creationId="{3938032E-EB89-4CCB-B635-490B03C1E2E4}"/>
          </ac:picMkLst>
        </pc:picChg>
        <pc:picChg chg="add mod">
          <ac:chgData name="" userId="4926d2b407f31d77" providerId="LiveId" clId="{3107C65D-48CD-48CD-ACA0-620228626B62}" dt="2021-04-23T11:55:53.306" v="2648" actId="164"/>
          <ac:picMkLst>
            <pc:docMk/>
            <pc:sldMk cId="1827323120" sldId="1656"/>
            <ac:picMk id="28" creationId="{AADFBF46-9082-4DFC-A49A-A80ECB8AEBF5}"/>
          </ac:picMkLst>
        </pc:picChg>
        <pc:picChg chg="add mod ord">
          <ac:chgData name="" userId="4926d2b407f31d77" providerId="LiveId" clId="{3107C65D-48CD-48CD-ACA0-620228626B62}" dt="2021-04-23T11:55:53.306" v="2648" actId="164"/>
          <ac:picMkLst>
            <pc:docMk/>
            <pc:sldMk cId="1827323120" sldId="1656"/>
            <ac:picMk id="29" creationId="{71C3DA5A-0AB0-4D80-87CA-812C5C074774}"/>
          </ac:picMkLst>
        </pc:picChg>
        <pc:picChg chg="add mod">
          <ac:chgData name="" userId="4926d2b407f31d77" providerId="LiveId" clId="{3107C65D-48CD-48CD-ACA0-620228626B62}" dt="2021-04-23T11:55:53.306" v="2648" actId="164"/>
          <ac:picMkLst>
            <pc:docMk/>
            <pc:sldMk cId="1827323120" sldId="1656"/>
            <ac:picMk id="31" creationId="{E749A4F7-5713-4E5F-95E1-7CCAC111A011}"/>
          </ac:picMkLst>
        </pc:picChg>
        <pc:picChg chg="add del">
          <ac:chgData name="" userId="4926d2b407f31d77" providerId="LiveId" clId="{3107C65D-48CD-48CD-ACA0-620228626B62}" dt="2021-04-23T11:54:49.810" v="2611" actId="478"/>
          <ac:picMkLst>
            <pc:docMk/>
            <pc:sldMk cId="1827323120" sldId="1656"/>
            <ac:picMk id="33" creationId="{AB480699-92F3-49B3-8C47-4DA07FF3D5B8}"/>
          </ac:picMkLst>
        </pc:picChg>
        <pc:picChg chg="add mod">
          <ac:chgData name="" userId="4926d2b407f31d77" providerId="LiveId" clId="{3107C65D-48CD-48CD-ACA0-620228626B62}" dt="2021-04-23T11:55:53.306" v="2648" actId="164"/>
          <ac:picMkLst>
            <pc:docMk/>
            <pc:sldMk cId="1827323120" sldId="1656"/>
            <ac:picMk id="34" creationId="{564D1044-D930-414A-AEF4-5EC63CF47E3E}"/>
          </ac:picMkLst>
        </pc:picChg>
        <pc:picChg chg="add del mod">
          <ac:chgData name="" userId="4926d2b407f31d77" providerId="LiveId" clId="{3107C65D-48CD-48CD-ACA0-620228626B62}" dt="2021-04-23T11:55:23.569" v="2621" actId="478"/>
          <ac:picMkLst>
            <pc:docMk/>
            <pc:sldMk cId="1827323120" sldId="1656"/>
            <ac:picMk id="36" creationId="{5D471D94-F958-4E5E-8244-5FE35F7307C5}"/>
          </ac:picMkLst>
        </pc:picChg>
      </pc:sldChg>
      <pc:sldChg chg="addSp">
        <pc:chgData name="" userId="4926d2b407f31d77" providerId="LiveId" clId="{3107C65D-48CD-48CD-ACA0-620228626B62}" dt="2021-04-23T09:21:54.677" v="1422"/>
        <pc:sldMkLst>
          <pc:docMk/>
          <pc:sldMk cId="3964032544" sldId="1657"/>
        </pc:sldMkLst>
        <pc:spChg chg="add">
          <ac:chgData name="" userId="4926d2b407f31d77" providerId="LiveId" clId="{3107C65D-48CD-48CD-ACA0-620228626B62}" dt="2021-04-23T09:21:54.677" v="1422"/>
          <ac:spMkLst>
            <pc:docMk/>
            <pc:sldMk cId="3964032544" sldId="1657"/>
            <ac:spMk id="39" creationId="{CB233CAE-AD56-496F-ACF9-65DDBAD956BE}"/>
          </ac:spMkLst>
        </pc:spChg>
      </pc:sldChg>
      <pc:sldChg chg="addSp delSp modSp">
        <pc:chgData name="" userId="4926d2b407f31d77" providerId="LiveId" clId="{3107C65D-48CD-48CD-ACA0-620228626B62}" dt="2021-04-23T09:15:21.835" v="1402" actId="20577"/>
        <pc:sldMkLst>
          <pc:docMk/>
          <pc:sldMk cId="467119744" sldId="1658"/>
        </pc:sldMkLst>
        <pc:spChg chg="add mod">
          <ac:chgData name="" userId="4926d2b407f31d77" providerId="LiveId" clId="{3107C65D-48CD-48CD-ACA0-620228626B62}" dt="2021-04-23T09:08:55.123" v="1331" actId="14100"/>
          <ac:spMkLst>
            <pc:docMk/>
            <pc:sldMk cId="467119744" sldId="1658"/>
            <ac:spMk id="20" creationId="{A76C6AA4-8644-4925-B436-9BB386A9E680}"/>
          </ac:spMkLst>
        </pc:spChg>
        <pc:spChg chg="add mod">
          <ac:chgData name="" userId="4926d2b407f31d77" providerId="LiveId" clId="{3107C65D-48CD-48CD-ACA0-620228626B62}" dt="2021-04-23T09:09:02.875" v="1334" actId="1076"/>
          <ac:spMkLst>
            <pc:docMk/>
            <pc:sldMk cId="467119744" sldId="1658"/>
            <ac:spMk id="21" creationId="{7A7B7316-6EF9-48C8-9FD9-F99B1F423EA2}"/>
          </ac:spMkLst>
        </pc:spChg>
        <pc:spChg chg="add del">
          <ac:chgData name="" userId="4926d2b407f31d77" providerId="LiveId" clId="{3107C65D-48CD-48CD-ACA0-620228626B62}" dt="2021-04-23T09:06:35.441" v="1299" actId="478"/>
          <ac:spMkLst>
            <pc:docMk/>
            <pc:sldMk cId="467119744" sldId="1658"/>
            <ac:spMk id="22" creationId="{89BFCA5B-FED3-4ECC-8CA9-ABA0049FB6CD}"/>
          </ac:spMkLst>
        </pc:spChg>
        <pc:spChg chg="add mod">
          <ac:chgData name="" userId="4926d2b407f31d77" providerId="LiveId" clId="{3107C65D-48CD-48CD-ACA0-620228626B62}" dt="2021-04-23T09:09:47.809" v="1343" actId="12"/>
          <ac:spMkLst>
            <pc:docMk/>
            <pc:sldMk cId="467119744" sldId="1658"/>
            <ac:spMk id="23" creationId="{453C3852-93BA-41CA-BF18-FC9D866CCD1F}"/>
          </ac:spMkLst>
        </pc:spChg>
        <pc:spChg chg="mod">
          <ac:chgData name="" userId="4926d2b407f31d77" providerId="LiveId" clId="{3107C65D-48CD-48CD-ACA0-620228626B62}" dt="2021-04-23T09:15:21.835" v="1402" actId="20577"/>
          <ac:spMkLst>
            <pc:docMk/>
            <pc:sldMk cId="467119744" sldId="1658"/>
            <ac:spMk id="24" creationId="{5526FA7D-3464-41FA-B79B-EF2C649713BD}"/>
          </ac:spMkLst>
        </pc:spChg>
        <pc:spChg chg="add mod">
          <ac:chgData name="" userId="4926d2b407f31d77" providerId="LiveId" clId="{3107C65D-48CD-48CD-ACA0-620228626B62}" dt="2021-04-23T09:07:03.930" v="1307" actId="571"/>
          <ac:spMkLst>
            <pc:docMk/>
            <pc:sldMk cId="467119744" sldId="1658"/>
            <ac:spMk id="26" creationId="{77A4E9FA-AFF9-42D3-BAE5-7E6473F1C30D}"/>
          </ac:spMkLst>
        </pc:spChg>
        <pc:spChg chg="add mod">
          <ac:chgData name="" userId="4926d2b407f31d77" providerId="LiveId" clId="{3107C65D-48CD-48CD-ACA0-620228626B62}" dt="2021-04-23T09:07:03.930" v="1307" actId="571"/>
          <ac:spMkLst>
            <pc:docMk/>
            <pc:sldMk cId="467119744" sldId="1658"/>
            <ac:spMk id="27" creationId="{2E3CFE75-6947-45F3-9D59-04355815ED2B}"/>
          </ac:spMkLst>
        </pc:spChg>
        <pc:spChg chg="add mod">
          <ac:chgData name="" userId="4926d2b407f31d77" providerId="LiveId" clId="{3107C65D-48CD-48CD-ACA0-620228626B62}" dt="2021-04-23T09:07:03.930" v="1307" actId="571"/>
          <ac:spMkLst>
            <pc:docMk/>
            <pc:sldMk cId="467119744" sldId="1658"/>
            <ac:spMk id="28" creationId="{8F9BD70B-B6CD-448B-BEB5-772CFF932635}"/>
          </ac:spMkLst>
        </pc:spChg>
        <pc:spChg chg="add mod">
          <ac:chgData name="" userId="4926d2b407f31d77" providerId="LiveId" clId="{3107C65D-48CD-48CD-ACA0-620228626B62}" dt="2021-04-23T09:09:19.674" v="1338" actId="1036"/>
          <ac:spMkLst>
            <pc:docMk/>
            <pc:sldMk cId="467119744" sldId="1658"/>
            <ac:spMk id="29" creationId="{5D33DA96-5EA5-43BA-AFBE-E1DDFDFA3DCF}"/>
          </ac:spMkLst>
        </pc:spChg>
        <pc:spChg chg="add mod">
          <ac:chgData name="" userId="4926d2b407f31d77" providerId="LiveId" clId="{3107C65D-48CD-48CD-ACA0-620228626B62}" dt="2021-04-23T09:09:57.664" v="1344" actId="12"/>
          <ac:spMkLst>
            <pc:docMk/>
            <pc:sldMk cId="467119744" sldId="1658"/>
            <ac:spMk id="30" creationId="{3F19EB43-A9EE-4DE2-86D6-F689E4D00477}"/>
          </ac:spMkLst>
        </pc:spChg>
        <pc:spChg chg="add mod ord">
          <ac:chgData name="" userId="4926d2b407f31d77" providerId="LiveId" clId="{3107C65D-48CD-48CD-ACA0-620228626B62}" dt="2021-04-23T09:13:11.621" v="1376" actId="207"/>
          <ac:spMkLst>
            <pc:docMk/>
            <pc:sldMk cId="467119744" sldId="1658"/>
            <ac:spMk id="31" creationId="{BF28DE43-3C59-4AAE-8AF3-84D3D0BD2940}"/>
          </ac:spMkLst>
        </pc:spChg>
        <pc:spChg chg="add mod">
          <ac:chgData name="" userId="4926d2b407f31d77" providerId="LiveId" clId="{3107C65D-48CD-48CD-ACA0-620228626B62}" dt="2021-04-23T09:09:09.788" v="1335" actId="1076"/>
          <ac:spMkLst>
            <pc:docMk/>
            <pc:sldMk cId="467119744" sldId="1658"/>
            <ac:spMk id="32" creationId="{8BB566B5-5934-4043-9529-B3578B03BCDD}"/>
          </ac:spMkLst>
        </pc:spChg>
        <pc:spChg chg="add mod">
          <ac:chgData name="" userId="4926d2b407f31d77" providerId="LiveId" clId="{3107C65D-48CD-48CD-ACA0-620228626B62}" dt="2021-04-23T09:09:19.674" v="1338" actId="1036"/>
          <ac:spMkLst>
            <pc:docMk/>
            <pc:sldMk cId="467119744" sldId="1658"/>
            <ac:spMk id="33" creationId="{45074FE8-D185-428A-923D-4ADFC7FB4575}"/>
          </ac:spMkLst>
        </pc:spChg>
        <pc:spChg chg="add mod">
          <ac:chgData name="" userId="4926d2b407f31d77" providerId="LiveId" clId="{3107C65D-48CD-48CD-ACA0-620228626B62}" dt="2021-04-23T09:10:52.554" v="1356" actId="164"/>
          <ac:spMkLst>
            <pc:docMk/>
            <pc:sldMk cId="467119744" sldId="1658"/>
            <ac:spMk id="34" creationId="{1169567F-7E9B-4D5B-8F89-0F63E6914DB4}"/>
          </ac:spMkLst>
        </pc:spChg>
        <pc:spChg chg="add mod">
          <ac:chgData name="" userId="4926d2b407f31d77" providerId="LiveId" clId="{3107C65D-48CD-48CD-ACA0-620228626B62}" dt="2021-04-23T09:10:52.554" v="1356" actId="164"/>
          <ac:spMkLst>
            <pc:docMk/>
            <pc:sldMk cId="467119744" sldId="1658"/>
            <ac:spMk id="35" creationId="{6409DC5F-D818-4F77-A97C-E76ED4AB8B6C}"/>
          </ac:spMkLst>
        </pc:spChg>
        <pc:spChg chg="add mod">
          <ac:chgData name="" userId="4926d2b407f31d77" providerId="LiveId" clId="{3107C65D-48CD-48CD-ACA0-620228626B62}" dt="2021-04-23T09:10:52.554" v="1356" actId="164"/>
          <ac:spMkLst>
            <pc:docMk/>
            <pc:sldMk cId="467119744" sldId="1658"/>
            <ac:spMk id="36" creationId="{052B8298-E1DE-4DC8-B090-B5A65F2A4314}"/>
          </ac:spMkLst>
        </pc:spChg>
        <pc:spChg chg="add mod">
          <ac:chgData name="" userId="4926d2b407f31d77" providerId="LiveId" clId="{3107C65D-48CD-48CD-ACA0-620228626B62}" dt="2021-04-23T09:15:00.666" v="1398" actId="1037"/>
          <ac:spMkLst>
            <pc:docMk/>
            <pc:sldMk cId="467119744" sldId="1658"/>
            <ac:spMk id="37" creationId="{5C21B4B2-82F2-48C2-B1F9-8A6DB1077081}"/>
          </ac:spMkLst>
        </pc:spChg>
        <pc:spChg chg="add mod">
          <ac:chgData name="" userId="4926d2b407f31d77" providerId="LiveId" clId="{3107C65D-48CD-48CD-ACA0-620228626B62}" dt="2021-04-23T09:14:53.193" v="1394" actId="1076"/>
          <ac:spMkLst>
            <pc:docMk/>
            <pc:sldMk cId="467119744" sldId="1658"/>
            <ac:spMk id="38" creationId="{8FA74476-1420-4A3A-87E2-726E536389F5}"/>
          </ac:spMkLst>
        </pc:spChg>
        <pc:spChg chg="add mod ord">
          <ac:chgData name="" userId="4926d2b407f31d77" providerId="LiveId" clId="{3107C65D-48CD-48CD-ACA0-620228626B62}" dt="2021-04-23T09:14:34.610" v="1393" actId="207"/>
          <ac:spMkLst>
            <pc:docMk/>
            <pc:sldMk cId="467119744" sldId="1658"/>
            <ac:spMk id="39" creationId="{78FD8293-20CA-4C26-BF6B-B370EC4771A0}"/>
          </ac:spMkLst>
        </pc:spChg>
        <pc:spChg chg="add mod">
          <ac:chgData name="" userId="4926d2b407f31d77" providerId="LiveId" clId="{3107C65D-48CD-48CD-ACA0-620228626B62}" dt="2021-04-23T09:15:00.666" v="1398" actId="1037"/>
          <ac:spMkLst>
            <pc:docMk/>
            <pc:sldMk cId="467119744" sldId="1658"/>
            <ac:spMk id="40" creationId="{9C851530-4995-4438-B1B6-BD6FDA83401D}"/>
          </ac:spMkLst>
        </pc:spChg>
        <pc:spChg chg="add mod">
          <ac:chgData name="" userId="4926d2b407f31d77" providerId="LiveId" clId="{3107C65D-48CD-48CD-ACA0-620228626B62}" dt="2021-04-23T09:14:16.872" v="1392" actId="1076"/>
          <ac:spMkLst>
            <pc:docMk/>
            <pc:sldMk cId="467119744" sldId="1658"/>
            <ac:spMk id="41" creationId="{EEF5AEBC-8504-4EDB-AC61-3D83DEC60BA7}"/>
          </ac:spMkLst>
        </pc:spChg>
        <pc:spChg chg="add mod">
          <ac:chgData name="" userId="4926d2b407f31d77" providerId="LiveId" clId="{3107C65D-48CD-48CD-ACA0-620228626B62}" dt="2021-04-23T09:15:00.666" v="1398" actId="1037"/>
          <ac:spMkLst>
            <pc:docMk/>
            <pc:sldMk cId="467119744" sldId="1658"/>
            <ac:spMk id="42" creationId="{89F8F629-0579-41E6-81E7-92B3B22DF16E}"/>
          </ac:spMkLst>
        </pc:spChg>
        <pc:spChg chg="add mod">
          <ac:chgData name="" userId="4926d2b407f31d77" providerId="LiveId" clId="{3107C65D-48CD-48CD-ACA0-620228626B62}" dt="2021-04-23T09:14:16.872" v="1392" actId="1076"/>
          <ac:spMkLst>
            <pc:docMk/>
            <pc:sldMk cId="467119744" sldId="1658"/>
            <ac:spMk id="43" creationId="{75706608-1F3D-46FF-8F00-D8BD34862543}"/>
          </ac:spMkLst>
        </pc:spChg>
        <pc:grpChg chg="add mod">
          <ac:chgData name="" userId="4926d2b407f31d77" providerId="LiveId" clId="{3107C65D-48CD-48CD-ACA0-620228626B62}" dt="2021-04-23T09:12:01.049" v="1366" actId="1076"/>
          <ac:grpSpMkLst>
            <pc:docMk/>
            <pc:sldMk cId="467119744" sldId="1658"/>
            <ac:grpSpMk id="2" creationId="{4DFA2B14-9515-416C-9715-4C567EEC415F}"/>
          </ac:grpSpMkLst>
        </pc:grpChg>
        <pc:grpChg chg="add mod">
          <ac:chgData name="" userId="4926d2b407f31d77" providerId="LiveId" clId="{3107C65D-48CD-48CD-ACA0-620228626B62}" dt="2021-04-23T09:11:12.801" v="1357" actId="1076"/>
          <ac:grpSpMkLst>
            <pc:docMk/>
            <pc:sldMk cId="467119744" sldId="1658"/>
            <ac:grpSpMk id="3" creationId="{FA03131F-64D1-4376-941E-D9E640DE778D}"/>
          </ac:grpSpMkLst>
        </pc:grpChg>
        <pc:grpChg chg="add mod">
          <ac:chgData name="" userId="4926d2b407f31d77" providerId="LiveId" clId="{3107C65D-48CD-48CD-ACA0-620228626B62}" dt="2021-04-23T09:05:37.874" v="1293" actId="164"/>
          <ac:grpSpMkLst>
            <pc:docMk/>
            <pc:sldMk cId="467119744" sldId="1658"/>
            <ac:grpSpMk id="15" creationId="{3A7806EB-6809-4511-BF7C-07CA4687EA83}"/>
          </ac:grpSpMkLst>
        </pc:grpChg>
        <pc:picChg chg="add mod">
          <ac:chgData name="" userId="4926d2b407f31d77" providerId="LiveId" clId="{3107C65D-48CD-48CD-ACA0-620228626B62}" dt="2021-04-23T09:05:37.874" v="1293" actId="164"/>
          <ac:picMkLst>
            <pc:docMk/>
            <pc:sldMk cId="467119744" sldId="1658"/>
            <ac:picMk id="18" creationId="{4AF9B8F8-0B68-413F-8057-7460F134850E}"/>
          </ac:picMkLst>
        </pc:picChg>
      </pc:sldChg>
      <pc:sldChg chg="modSp">
        <pc:chgData name="" userId="4926d2b407f31d77" providerId="LiveId" clId="{3107C65D-48CD-48CD-ACA0-620228626B62}" dt="2021-04-26T08:50:25.668" v="2872" actId="1076"/>
        <pc:sldMkLst>
          <pc:docMk/>
          <pc:sldMk cId="2624992570" sldId="1659"/>
        </pc:sldMkLst>
        <pc:spChg chg="mod">
          <ac:chgData name="" userId="4926d2b407f31d77" providerId="LiveId" clId="{3107C65D-48CD-48CD-ACA0-620228626B62}" dt="2021-04-26T08:50:25.668" v="2872" actId="1076"/>
          <ac:spMkLst>
            <pc:docMk/>
            <pc:sldMk cId="2624992570" sldId="1659"/>
            <ac:spMk id="55" creationId="{6E511B56-0991-498F-A328-E83AB6619B38}"/>
          </ac:spMkLst>
        </pc:spChg>
      </pc:sldChg>
      <pc:sldChg chg="addSp delSp modSp">
        <pc:chgData name="" userId="4926d2b407f31d77" providerId="LiveId" clId="{3107C65D-48CD-48CD-ACA0-620228626B62}" dt="2021-04-26T13:59:52.821" v="4003" actId="207"/>
        <pc:sldMkLst>
          <pc:docMk/>
          <pc:sldMk cId="3116005013" sldId="1661"/>
        </pc:sldMkLst>
        <pc:spChg chg="add mod">
          <ac:chgData name="" userId="4926d2b407f31d77" providerId="LiveId" clId="{3107C65D-48CD-48CD-ACA0-620228626B62}" dt="2021-04-26T11:05:28.213" v="3441" actId="554"/>
          <ac:spMkLst>
            <pc:docMk/>
            <pc:sldMk cId="3116005013" sldId="1661"/>
            <ac:spMk id="15" creationId="{64C3E0DE-1DCA-452E-95E7-843176299E87}"/>
          </ac:spMkLst>
        </pc:spChg>
        <pc:spChg chg="add mod">
          <ac:chgData name="" userId="4926d2b407f31d77" providerId="LiveId" clId="{3107C65D-48CD-48CD-ACA0-620228626B62}" dt="2021-04-26T11:03:23.234" v="3438" actId="14100"/>
          <ac:spMkLst>
            <pc:docMk/>
            <pc:sldMk cId="3116005013" sldId="1661"/>
            <ac:spMk id="16" creationId="{EFC2357E-17A9-4FDF-9A5C-DE6A1B61A6B4}"/>
          </ac:spMkLst>
        </pc:spChg>
        <pc:spChg chg="add mod">
          <ac:chgData name="" userId="4926d2b407f31d77" providerId="LiveId" clId="{3107C65D-48CD-48CD-ACA0-620228626B62}" dt="2021-04-26T11:26:17.551" v="3519" actId="14100"/>
          <ac:spMkLst>
            <pc:docMk/>
            <pc:sldMk cId="3116005013" sldId="1661"/>
            <ac:spMk id="17" creationId="{B47F0C4B-E66F-4C2F-AFCD-8DA7302C4069}"/>
          </ac:spMkLst>
        </pc:spChg>
        <pc:spChg chg="add mod">
          <ac:chgData name="" userId="4926d2b407f31d77" providerId="LiveId" clId="{3107C65D-48CD-48CD-ACA0-620228626B62}" dt="2021-04-26T12:10:16.665" v="3617" actId="1076"/>
          <ac:spMkLst>
            <pc:docMk/>
            <pc:sldMk cId="3116005013" sldId="1661"/>
            <ac:spMk id="19" creationId="{AB2185CA-764B-482B-87D8-2603B626B3CA}"/>
          </ac:spMkLst>
        </pc:spChg>
        <pc:spChg chg="add mod">
          <ac:chgData name="" userId="4926d2b407f31d77" providerId="LiveId" clId="{3107C65D-48CD-48CD-ACA0-620228626B62}" dt="2021-04-26T12:10:06.960" v="3614" actId="12788"/>
          <ac:spMkLst>
            <pc:docMk/>
            <pc:sldMk cId="3116005013" sldId="1661"/>
            <ac:spMk id="22" creationId="{7410F014-E420-4325-A3FE-9F56787C7ADF}"/>
          </ac:spMkLst>
        </pc:spChg>
        <pc:spChg chg="add mod">
          <ac:chgData name="" userId="4926d2b407f31d77" providerId="LiveId" clId="{3107C65D-48CD-48CD-ACA0-620228626B62}" dt="2021-04-26T12:10:02.097" v="3613" actId="12788"/>
          <ac:spMkLst>
            <pc:docMk/>
            <pc:sldMk cId="3116005013" sldId="1661"/>
            <ac:spMk id="27" creationId="{EFEC0498-7B8F-4ABE-A7D0-3C1D8744BAD4}"/>
          </ac:spMkLst>
        </pc:spChg>
        <pc:spChg chg="add mod">
          <ac:chgData name="" userId="4926d2b407f31d77" providerId="LiveId" clId="{3107C65D-48CD-48CD-ACA0-620228626B62}" dt="2021-04-26T12:13:47.444" v="3664" actId="12788"/>
          <ac:spMkLst>
            <pc:docMk/>
            <pc:sldMk cId="3116005013" sldId="1661"/>
            <ac:spMk id="30" creationId="{D069B389-656B-4E02-9884-E0E77212F16F}"/>
          </ac:spMkLst>
        </pc:spChg>
        <pc:spChg chg="add mod">
          <ac:chgData name="" userId="4926d2b407f31d77" providerId="LiveId" clId="{3107C65D-48CD-48CD-ACA0-620228626B62}" dt="2021-04-26T12:13:47.444" v="3664" actId="12788"/>
          <ac:spMkLst>
            <pc:docMk/>
            <pc:sldMk cId="3116005013" sldId="1661"/>
            <ac:spMk id="43" creationId="{71B48CC5-4213-42EA-973E-3264A7E3E63F}"/>
          </ac:spMkLst>
        </pc:spChg>
        <pc:spChg chg="add mod">
          <ac:chgData name="" userId="4926d2b407f31d77" providerId="LiveId" clId="{3107C65D-48CD-48CD-ACA0-620228626B62}" dt="2021-04-26T12:14:13.276" v="3670" actId="1076"/>
          <ac:spMkLst>
            <pc:docMk/>
            <pc:sldMk cId="3116005013" sldId="1661"/>
            <ac:spMk id="45" creationId="{6EEE9144-FE97-432D-B2C4-13CCCD699463}"/>
          </ac:spMkLst>
        </pc:spChg>
        <pc:spChg chg="add mod">
          <ac:chgData name="" userId="4926d2b407f31d77" providerId="LiveId" clId="{3107C65D-48CD-48CD-ACA0-620228626B62}" dt="2021-04-26T12:17:00.585" v="3697" actId="208"/>
          <ac:spMkLst>
            <pc:docMk/>
            <pc:sldMk cId="3116005013" sldId="1661"/>
            <ac:spMk id="49" creationId="{7252B393-7F29-4DA7-BBD8-94764A0228D0}"/>
          </ac:spMkLst>
        </pc:spChg>
        <pc:spChg chg="add mod">
          <ac:chgData name="" userId="4926d2b407f31d77" providerId="LiveId" clId="{3107C65D-48CD-48CD-ACA0-620228626B62}" dt="2021-04-26T12:10:16.665" v="3617" actId="1076"/>
          <ac:spMkLst>
            <pc:docMk/>
            <pc:sldMk cId="3116005013" sldId="1661"/>
            <ac:spMk id="51" creationId="{9EDAE56E-BEAB-43A6-9615-8D4EE85DC46B}"/>
          </ac:spMkLst>
        </pc:spChg>
        <pc:spChg chg="add mod">
          <ac:chgData name="" userId="4926d2b407f31d77" providerId="LiveId" clId="{3107C65D-48CD-48CD-ACA0-620228626B62}" dt="2021-04-26T12:10:06.960" v="3614" actId="12788"/>
          <ac:spMkLst>
            <pc:docMk/>
            <pc:sldMk cId="3116005013" sldId="1661"/>
            <ac:spMk id="53" creationId="{2C067E3E-D805-4961-95E9-1E4B25233393}"/>
          </ac:spMkLst>
        </pc:spChg>
        <pc:spChg chg="add mod">
          <ac:chgData name="" userId="4926d2b407f31d77" providerId="LiveId" clId="{3107C65D-48CD-48CD-ACA0-620228626B62}" dt="2021-04-26T12:10:02.097" v="3613" actId="12788"/>
          <ac:spMkLst>
            <pc:docMk/>
            <pc:sldMk cId="3116005013" sldId="1661"/>
            <ac:spMk id="54" creationId="{2A2220AA-BA9A-4829-A993-DE54CEB8F71B}"/>
          </ac:spMkLst>
        </pc:spChg>
        <pc:spChg chg="add mod ord">
          <ac:chgData name="" userId="4926d2b407f31d77" providerId="LiveId" clId="{3107C65D-48CD-48CD-ACA0-620228626B62}" dt="2021-04-26T11:14:49.500" v="3516" actId="14861"/>
          <ac:spMkLst>
            <pc:docMk/>
            <pc:sldMk cId="3116005013" sldId="1661"/>
            <ac:spMk id="56" creationId="{752A653A-4CF0-42A6-92BC-CF4EA0542CEC}"/>
          </ac:spMkLst>
        </pc:spChg>
        <pc:spChg chg="add del mod ord">
          <ac:chgData name="" userId="4926d2b407f31d77" providerId="LiveId" clId="{3107C65D-48CD-48CD-ACA0-620228626B62}" dt="2021-04-26T12:15:51.308" v="3695" actId="478"/>
          <ac:spMkLst>
            <pc:docMk/>
            <pc:sldMk cId="3116005013" sldId="1661"/>
            <ac:spMk id="99" creationId="{E59B7933-7F1B-42DA-B401-1FAF10127FE8}"/>
          </ac:spMkLst>
        </pc:spChg>
        <pc:spChg chg="add del mod ord">
          <ac:chgData name="" userId="4926d2b407f31d77" providerId="LiveId" clId="{3107C65D-48CD-48CD-ACA0-620228626B62}" dt="2021-04-26T12:15:49.847" v="3694" actId="478"/>
          <ac:spMkLst>
            <pc:docMk/>
            <pc:sldMk cId="3116005013" sldId="1661"/>
            <ac:spMk id="101" creationId="{E449FF77-2F14-434B-A16C-364045797085}"/>
          </ac:spMkLst>
        </pc:spChg>
        <pc:spChg chg="add del mod">
          <ac:chgData name="" userId="4926d2b407f31d77" providerId="LiveId" clId="{3107C65D-48CD-48CD-ACA0-620228626B62}" dt="2021-04-26T12:15:48.673" v="3693" actId="478"/>
          <ac:spMkLst>
            <pc:docMk/>
            <pc:sldMk cId="3116005013" sldId="1661"/>
            <ac:spMk id="103" creationId="{5286D5C7-58FA-479A-9708-C1D4A29B8534}"/>
          </ac:spMkLst>
        </pc:spChg>
        <pc:grpChg chg="add del mod">
          <ac:chgData name="" userId="4926d2b407f31d77" providerId="LiveId" clId="{3107C65D-48CD-48CD-ACA0-620228626B62}" dt="2021-04-26T11:29:59.457" v="3554" actId="478"/>
          <ac:grpSpMkLst>
            <pc:docMk/>
            <pc:sldMk cId="3116005013" sldId="1661"/>
            <ac:grpSpMk id="32" creationId="{8D0CAE61-6E3A-4829-BB2F-C1C2B06E603F}"/>
          </ac:grpSpMkLst>
        </pc:grpChg>
        <pc:grpChg chg="add del mod">
          <ac:chgData name="" userId="4926d2b407f31d77" providerId="LiveId" clId="{3107C65D-48CD-48CD-ACA0-620228626B62}" dt="2021-04-26T11:29:55.945" v="3551" actId="478"/>
          <ac:grpSpMkLst>
            <pc:docMk/>
            <pc:sldMk cId="3116005013" sldId="1661"/>
            <ac:grpSpMk id="39" creationId="{EB65F15B-94A6-42EC-9820-4B11D544E33D}"/>
          </ac:grpSpMkLst>
        </pc:grpChg>
        <pc:picChg chg="add mod">
          <ac:chgData name="" userId="4926d2b407f31d77" providerId="LiveId" clId="{3107C65D-48CD-48CD-ACA0-620228626B62}" dt="2021-04-26T13:58:44.769" v="3993" actId="207"/>
          <ac:picMkLst>
            <pc:docMk/>
            <pc:sldMk cId="3116005013" sldId="1661"/>
            <ac:picMk id="3" creationId="{3113B538-C409-4514-B620-5BBFEB4002AC}"/>
          </ac:picMkLst>
        </pc:picChg>
        <pc:picChg chg="add del mod">
          <ac:chgData name="" userId="4926d2b407f31d77" providerId="LiveId" clId="{3107C65D-48CD-48CD-ACA0-620228626B62}" dt="2021-04-26T12:12:54.050" v="3654" actId="478"/>
          <ac:picMkLst>
            <pc:docMk/>
            <pc:sldMk cId="3116005013" sldId="1661"/>
            <ac:picMk id="6" creationId="{D3947BBC-BDAC-4426-B01C-792633198DDB}"/>
          </ac:picMkLst>
        </pc:picChg>
        <pc:picChg chg="add mod">
          <ac:chgData name="" userId="4926d2b407f31d77" providerId="LiveId" clId="{3107C65D-48CD-48CD-ACA0-620228626B62}" dt="2021-04-26T13:58:54.001" v="3995" actId="207"/>
          <ac:picMkLst>
            <pc:docMk/>
            <pc:sldMk cId="3116005013" sldId="1661"/>
            <ac:picMk id="8" creationId="{251098C0-7500-4928-9663-A95D090E0628}"/>
          </ac:picMkLst>
        </pc:picChg>
        <pc:picChg chg="add mod">
          <ac:chgData name="" userId="4926d2b407f31d77" providerId="LiveId" clId="{3107C65D-48CD-48CD-ACA0-620228626B62}" dt="2021-04-26T13:58:19.868" v="3987" actId="207"/>
          <ac:picMkLst>
            <pc:docMk/>
            <pc:sldMk cId="3116005013" sldId="1661"/>
            <ac:picMk id="10" creationId="{1786CC8D-FCDB-4C55-B104-66CD236F126D}"/>
          </ac:picMkLst>
        </pc:picChg>
        <pc:picChg chg="add mod">
          <ac:chgData name="" userId="4926d2b407f31d77" providerId="LiveId" clId="{3107C65D-48CD-48CD-ACA0-620228626B62}" dt="2021-04-26T13:58:28.547" v="3989" actId="207"/>
          <ac:picMkLst>
            <pc:docMk/>
            <pc:sldMk cId="3116005013" sldId="1661"/>
            <ac:picMk id="12" creationId="{1760496B-56CA-45F1-BF14-0F960D3D7298}"/>
          </ac:picMkLst>
        </pc:picChg>
        <pc:picChg chg="add mod">
          <ac:chgData name="" userId="4926d2b407f31d77" providerId="LiveId" clId="{3107C65D-48CD-48CD-ACA0-620228626B62}" dt="2021-04-26T12:16:42.124" v="3696" actId="207"/>
          <ac:picMkLst>
            <pc:docMk/>
            <pc:sldMk cId="3116005013" sldId="1661"/>
            <ac:picMk id="14" creationId="{D85580ED-A83F-43BD-ABBE-FDDF0FF5AFC4}"/>
          </ac:picMkLst>
        </pc:picChg>
        <pc:picChg chg="add del mod">
          <ac:chgData name="" userId="4926d2b407f31d77" providerId="LiveId" clId="{3107C65D-48CD-48CD-ACA0-620228626B62}" dt="2021-04-26T11:29:50.857" v="3546" actId="478"/>
          <ac:picMkLst>
            <pc:docMk/>
            <pc:sldMk cId="3116005013" sldId="1661"/>
            <ac:picMk id="18" creationId="{BC4A77B7-FC78-4E2C-9B66-920454367703}"/>
          </ac:picMkLst>
        </pc:picChg>
        <pc:picChg chg="add del mod">
          <ac:chgData name="" userId="4926d2b407f31d77" providerId="LiveId" clId="{3107C65D-48CD-48CD-ACA0-620228626B62}" dt="2021-04-26T11:28:35.689" v="3535" actId="478"/>
          <ac:picMkLst>
            <pc:docMk/>
            <pc:sldMk cId="3116005013" sldId="1661"/>
            <ac:picMk id="20" creationId="{B02C513C-3CAF-41C2-A48F-97E1429233A2}"/>
          </ac:picMkLst>
        </pc:picChg>
        <pc:picChg chg="add del mod">
          <ac:chgData name="" userId="4926d2b407f31d77" providerId="LiveId" clId="{3107C65D-48CD-48CD-ACA0-620228626B62}" dt="2021-04-26T11:29:51.921" v="3547" actId="478"/>
          <ac:picMkLst>
            <pc:docMk/>
            <pc:sldMk cId="3116005013" sldId="1661"/>
            <ac:picMk id="21" creationId="{C510E2E6-8A08-4D64-857A-98213D0070B3}"/>
          </ac:picMkLst>
        </pc:picChg>
        <pc:picChg chg="add del mod">
          <ac:chgData name="" userId="4926d2b407f31d77" providerId="LiveId" clId="{3107C65D-48CD-48CD-ACA0-620228626B62}" dt="2021-04-26T11:28:34.825" v="3534" actId="478"/>
          <ac:picMkLst>
            <pc:docMk/>
            <pc:sldMk cId="3116005013" sldId="1661"/>
            <ac:picMk id="23" creationId="{B85FD5CF-A061-4CEF-946A-2CC94C2CC93D}"/>
          </ac:picMkLst>
        </pc:picChg>
        <pc:picChg chg="add del mod">
          <ac:chgData name="" userId="4926d2b407f31d77" providerId="LiveId" clId="{3107C65D-48CD-48CD-ACA0-620228626B62}" dt="2021-04-26T11:29:52.873" v="3548" actId="478"/>
          <ac:picMkLst>
            <pc:docMk/>
            <pc:sldMk cId="3116005013" sldId="1661"/>
            <ac:picMk id="26" creationId="{C00329E1-49E4-4556-8CF6-FF3608298C05}"/>
          </ac:picMkLst>
        </pc:picChg>
        <pc:picChg chg="add del mod">
          <ac:chgData name="" userId="4926d2b407f31d77" providerId="LiveId" clId="{3107C65D-48CD-48CD-ACA0-620228626B62}" dt="2021-04-26T11:28:32.137" v="3532" actId="478"/>
          <ac:picMkLst>
            <pc:docMk/>
            <pc:sldMk cId="3116005013" sldId="1661"/>
            <ac:picMk id="28" creationId="{D1EE9182-00E0-4649-A5C8-676709A521AE}"/>
          </ac:picMkLst>
        </pc:picChg>
        <pc:picChg chg="add del mod">
          <ac:chgData name="" userId="4926d2b407f31d77" providerId="LiveId" clId="{3107C65D-48CD-48CD-ACA0-620228626B62}" dt="2021-04-26T11:29:53.881" v="3549" actId="478"/>
          <ac:picMkLst>
            <pc:docMk/>
            <pc:sldMk cId="3116005013" sldId="1661"/>
            <ac:picMk id="29" creationId="{34D44711-ECB1-418A-A12B-76E9340E282D}"/>
          </ac:picMkLst>
        </pc:picChg>
        <pc:picChg chg="add del mod">
          <ac:chgData name="" userId="4926d2b407f31d77" providerId="LiveId" clId="{3107C65D-48CD-48CD-ACA0-620228626B62}" dt="2021-04-26T11:29:54.841" v="3550" actId="478"/>
          <ac:picMkLst>
            <pc:docMk/>
            <pc:sldMk cId="3116005013" sldId="1661"/>
            <ac:picMk id="37" creationId="{0DB96AFA-20AC-45E0-993F-F94AA43A9D5E}"/>
          </ac:picMkLst>
        </pc:picChg>
        <pc:picChg chg="add mod">
          <ac:chgData name="" userId="4926d2b407f31d77" providerId="LiveId" clId="{3107C65D-48CD-48CD-ACA0-620228626B62}" dt="2021-04-26T13:59:52.821" v="4003" actId="207"/>
          <ac:picMkLst>
            <pc:docMk/>
            <pc:sldMk cId="3116005013" sldId="1661"/>
            <ac:picMk id="44" creationId="{29B06A96-4A02-4D01-91EF-BEF16414CB58}"/>
          </ac:picMkLst>
        </pc:picChg>
        <pc:picChg chg="add del mod">
          <ac:chgData name="" userId="4926d2b407f31d77" providerId="LiveId" clId="{3107C65D-48CD-48CD-ACA0-620228626B62}" dt="2021-04-26T11:28:33.665" v="3533" actId="478"/>
          <ac:picMkLst>
            <pc:docMk/>
            <pc:sldMk cId="3116005013" sldId="1661"/>
            <ac:picMk id="44" creationId="{2F86FE5A-D63C-4906-898E-A4536935477D}"/>
          </ac:picMkLst>
        </pc:picChg>
        <pc:picChg chg="add del mod">
          <ac:chgData name="" userId="4926d2b407f31d77" providerId="LiveId" clId="{3107C65D-48CD-48CD-ACA0-620228626B62}" dt="2021-04-26T11:30:03.586" v="3557" actId="478"/>
          <ac:picMkLst>
            <pc:docMk/>
            <pc:sldMk cId="3116005013" sldId="1661"/>
            <ac:picMk id="46" creationId="{15D47AB7-FBC4-49D5-88CD-89B9B45FB97E}"/>
          </ac:picMkLst>
        </pc:picChg>
        <pc:picChg chg="add del mod">
          <ac:chgData name="" userId="4926d2b407f31d77" providerId="LiveId" clId="{3107C65D-48CD-48CD-ACA0-620228626B62}" dt="2021-04-26T11:30:02.762" v="3556" actId="478"/>
          <ac:picMkLst>
            <pc:docMk/>
            <pc:sldMk cId="3116005013" sldId="1661"/>
            <ac:picMk id="47" creationId="{1DCCFD74-9CB9-4065-8F84-D68717A735FA}"/>
          </ac:picMkLst>
        </pc:picChg>
        <pc:picChg chg="add del mod">
          <ac:chgData name="" userId="4926d2b407f31d77" providerId="LiveId" clId="{3107C65D-48CD-48CD-ACA0-620228626B62}" dt="2021-04-26T11:30:04.441" v="3558" actId="478"/>
          <ac:picMkLst>
            <pc:docMk/>
            <pc:sldMk cId="3116005013" sldId="1661"/>
            <ac:picMk id="48" creationId="{4628876B-3059-4A2E-B1DA-F5AE698B63F4}"/>
          </ac:picMkLst>
        </pc:picChg>
        <pc:picChg chg="add del mod">
          <ac:chgData name="" userId="4926d2b407f31d77" providerId="LiveId" clId="{3107C65D-48CD-48CD-ACA0-620228626B62}" dt="2021-04-26T11:28:36.721" v="3536" actId="478"/>
          <ac:picMkLst>
            <pc:docMk/>
            <pc:sldMk cId="3116005013" sldId="1661"/>
            <ac:picMk id="55" creationId="{33073141-9AB9-43AC-8D10-EE739F9BE65B}"/>
          </ac:picMkLst>
        </pc:picChg>
        <pc:picChg chg="add del mod">
          <ac:chgData name="" userId="4926d2b407f31d77" providerId="LiveId" clId="{3107C65D-48CD-48CD-ACA0-620228626B62}" dt="2021-04-26T13:59:10.272" v="3999" actId="207"/>
          <ac:picMkLst>
            <pc:docMk/>
            <pc:sldMk cId="3116005013" sldId="1661"/>
            <ac:picMk id="58" creationId="{934D0677-09B2-4B5F-8EB8-B77DAA65BA5E}"/>
          </ac:picMkLst>
        </pc:picChg>
        <pc:picChg chg="add del mod">
          <ac:chgData name="" userId="4926d2b407f31d77" providerId="LiveId" clId="{3107C65D-48CD-48CD-ACA0-620228626B62}" dt="2021-04-26T13:59:02.287" v="3997" actId="207"/>
          <ac:picMkLst>
            <pc:docMk/>
            <pc:sldMk cId="3116005013" sldId="1661"/>
            <ac:picMk id="60" creationId="{2EEE7FCB-F842-4C37-9D9F-B0AF92A6915A}"/>
          </ac:picMkLst>
        </pc:picChg>
        <pc:picChg chg="add del mod">
          <ac:chgData name="" userId="4926d2b407f31d77" providerId="LiveId" clId="{3107C65D-48CD-48CD-ACA0-620228626B62}" dt="2021-04-26T12:05:57.321" v="3591"/>
          <ac:picMkLst>
            <pc:docMk/>
            <pc:sldMk cId="3116005013" sldId="1661"/>
            <ac:picMk id="62" creationId="{2DF15DB9-E089-4239-8F49-4C1CD531DFC3}"/>
          </ac:picMkLst>
        </pc:picChg>
        <pc:picChg chg="add del mod">
          <ac:chgData name="" userId="4926d2b407f31d77" providerId="LiveId" clId="{3107C65D-48CD-48CD-ACA0-620228626B62}" dt="2021-04-26T12:05:56.081" v="3588"/>
          <ac:picMkLst>
            <pc:docMk/>
            <pc:sldMk cId="3116005013" sldId="1661"/>
            <ac:picMk id="63" creationId="{65BB9B5E-E951-4797-B2AF-EE6E194CBCF9}"/>
          </ac:picMkLst>
        </pc:picChg>
        <pc:picChg chg="add mod">
          <ac:chgData name="" userId="4926d2b407f31d77" providerId="LiveId" clId="{3107C65D-48CD-48CD-ACA0-620228626B62}" dt="2021-04-26T13:58:37.161" v="3991" actId="207"/>
          <ac:picMkLst>
            <pc:docMk/>
            <pc:sldMk cId="3116005013" sldId="1661"/>
            <ac:picMk id="65" creationId="{23E4AA8D-F656-4B81-BA44-C5E3C1384EE3}"/>
          </ac:picMkLst>
        </pc:picChg>
        <pc:picChg chg="add del mod">
          <ac:chgData name="" userId="4926d2b407f31d77" providerId="LiveId" clId="{3107C65D-48CD-48CD-ACA0-620228626B62}" dt="2021-04-26T12:15:32.577" v="3690" actId="478"/>
          <ac:picMkLst>
            <pc:docMk/>
            <pc:sldMk cId="3116005013" sldId="1661"/>
            <ac:picMk id="102" creationId="{45A3561C-ABFC-470A-AD77-DFF182637794}"/>
          </ac:picMkLst>
        </pc:picChg>
        <pc:cxnChg chg="add del mod">
          <ac:chgData name="" userId="4926d2b407f31d77" providerId="LiveId" clId="{3107C65D-48CD-48CD-ACA0-620228626B62}" dt="2021-04-26T11:29:58.496" v="3553" actId="478"/>
          <ac:cxnSpMkLst>
            <pc:docMk/>
            <pc:sldMk cId="3116005013" sldId="1661"/>
            <ac:cxnSpMk id="31" creationId="{548AA5A9-1D5F-43AA-BC7F-DC5AAA93C7B7}"/>
          </ac:cxnSpMkLst>
        </pc:cxnChg>
        <pc:cxnChg chg="add del mod">
          <ac:chgData name="" userId="4926d2b407f31d77" providerId="LiveId" clId="{3107C65D-48CD-48CD-ACA0-620228626B62}" dt="2021-04-26T11:30:00.778" v="3555" actId="478"/>
          <ac:cxnSpMkLst>
            <pc:docMk/>
            <pc:sldMk cId="3116005013" sldId="1661"/>
            <ac:cxnSpMk id="36" creationId="{02F9D5DC-DEA0-4F93-8430-AF4576E6BD59}"/>
          </ac:cxnSpMkLst>
        </pc:cxnChg>
        <pc:cxnChg chg="add del mod">
          <ac:chgData name="" userId="4926d2b407f31d77" providerId="LiveId" clId="{3107C65D-48CD-48CD-ACA0-620228626B62}" dt="2021-04-26T11:29:57.001" v="3552" actId="478"/>
          <ac:cxnSpMkLst>
            <pc:docMk/>
            <pc:sldMk cId="3116005013" sldId="1661"/>
            <ac:cxnSpMk id="38" creationId="{F3C7FECF-AA25-4D49-B40B-04AAB2AC0249}"/>
          </ac:cxnSpMkLst>
        </pc:cxnChg>
        <pc:cxnChg chg="add mod ord">
          <ac:chgData name="" userId="4926d2b407f31d77" providerId="LiveId" clId="{3107C65D-48CD-48CD-ACA0-620228626B62}" dt="2021-04-26T12:17:35.505" v="3702" actId="14100"/>
          <ac:cxnSpMkLst>
            <pc:docMk/>
            <pc:sldMk cId="3116005013" sldId="1661"/>
            <ac:cxnSpMk id="67" creationId="{CA345B15-F82A-4E5B-B07E-D4F41DFACC18}"/>
          </ac:cxnSpMkLst>
        </pc:cxnChg>
        <pc:cxnChg chg="add mod">
          <ac:chgData name="" userId="4926d2b407f31d77" providerId="LiveId" clId="{3107C65D-48CD-48CD-ACA0-620228626B62}" dt="2021-04-26T12:17:00.585" v="3697" actId="208"/>
          <ac:cxnSpMkLst>
            <pc:docMk/>
            <pc:sldMk cId="3116005013" sldId="1661"/>
            <ac:cxnSpMk id="70" creationId="{76A9982B-61B4-4DF5-A07D-38EBFA547356}"/>
          </ac:cxnSpMkLst>
        </pc:cxnChg>
        <pc:cxnChg chg="add mod">
          <ac:chgData name="" userId="4926d2b407f31d77" providerId="LiveId" clId="{3107C65D-48CD-48CD-ACA0-620228626B62}" dt="2021-04-26T12:17:00.585" v="3697" actId="208"/>
          <ac:cxnSpMkLst>
            <pc:docMk/>
            <pc:sldMk cId="3116005013" sldId="1661"/>
            <ac:cxnSpMk id="78" creationId="{0514468B-DCE6-49B3-ABEF-DF69EA46861B}"/>
          </ac:cxnSpMkLst>
        </pc:cxnChg>
        <pc:cxnChg chg="add mod">
          <ac:chgData name="" userId="4926d2b407f31d77" providerId="LiveId" clId="{3107C65D-48CD-48CD-ACA0-620228626B62}" dt="2021-04-26T12:17:00.585" v="3697" actId="208"/>
          <ac:cxnSpMkLst>
            <pc:docMk/>
            <pc:sldMk cId="3116005013" sldId="1661"/>
            <ac:cxnSpMk id="82" creationId="{90AF8F60-A9C6-457E-B285-12063FE75103}"/>
          </ac:cxnSpMkLst>
        </pc:cxnChg>
        <pc:cxnChg chg="add mod">
          <ac:chgData name="" userId="4926d2b407f31d77" providerId="LiveId" clId="{3107C65D-48CD-48CD-ACA0-620228626B62}" dt="2021-04-26T12:17:00.585" v="3697" actId="208"/>
          <ac:cxnSpMkLst>
            <pc:docMk/>
            <pc:sldMk cId="3116005013" sldId="1661"/>
            <ac:cxnSpMk id="90" creationId="{56D34023-AC61-4CD9-AD2B-21DFDC6A8F7A}"/>
          </ac:cxnSpMkLst>
        </pc:cxnChg>
        <pc:cxnChg chg="add mod">
          <ac:chgData name="" userId="4926d2b407f31d77" providerId="LiveId" clId="{3107C65D-48CD-48CD-ACA0-620228626B62}" dt="2021-04-26T12:17:13.257" v="3699" actId="108"/>
          <ac:cxnSpMkLst>
            <pc:docMk/>
            <pc:sldMk cId="3116005013" sldId="1661"/>
            <ac:cxnSpMk id="91" creationId="{124D5829-C9B6-4227-9C24-2B73168AE3F5}"/>
          </ac:cxnSpMkLst>
        </pc:cxnChg>
        <pc:cxnChg chg="add mod">
          <ac:chgData name="" userId="4926d2b407f31d77" providerId="LiveId" clId="{3107C65D-48CD-48CD-ACA0-620228626B62}" dt="2021-04-26T12:17:00.585" v="3697" actId="208"/>
          <ac:cxnSpMkLst>
            <pc:docMk/>
            <pc:sldMk cId="3116005013" sldId="1661"/>
            <ac:cxnSpMk id="93" creationId="{FD428DAE-34BB-4945-A054-229B9FC8D5AD}"/>
          </ac:cxnSpMkLst>
        </pc:cxnChg>
        <pc:cxnChg chg="add mod">
          <ac:chgData name="" userId="4926d2b407f31d77" providerId="LiveId" clId="{3107C65D-48CD-48CD-ACA0-620228626B62}" dt="2021-04-26T12:14:25.634" v="3672" actId="571"/>
          <ac:cxnSpMkLst>
            <pc:docMk/>
            <pc:sldMk cId="3116005013" sldId="1661"/>
            <ac:cxnSpMk id="95" creationId="{8724032A-8E2E-43D3-A97A-99199E7ACD17}"/>
          </ac:cxnSpMkLst>
        </pc:cxnChg>
        <pc:cxnChg chg="add mod">
          <ac:chgData name="" userId="4926d2b407f31d77" providerId="LiveId" clId="{3107C65D-48CD-48CD-ACA0-620228626B62}" dt="2021-04-26T12:14:25.634" v="3672" actId="571"/>
          <ac:cxnSpMkLst>
            <pc:docMk/>
            <pc:sldMk cId="3116005013" sldId="1661"/>
            <ac:cxnSpMk id="98" creationId="{F774B8EB-E0A9-4AD1-B0E2-9A4A0CDDD11F}"/>
          </ac:cxnSpMkLst>
        </pc:cxnChg>
      </pc:sldChg>
      <pc:sldChg chg="addSp delSp modSp modAnim">
        <pc:chgData name="" userId="4926d2b407f31d77" providerId="LiveId" clId="{3107C65D-48CD-48CD-ACA0-620228626B62}" dt="2021-04-23T11:44:56.994" v="2608" actId="166"/>
        <pc:sldMkLst>
          <pc:docMk/>
          <pc:sldMk cId="4270206606" sldId="1662"/>
        </pc:sldMkLst>
        <pc:spChg chg="mod topLvl">
          <ac:chgData name="" userId="4926d2b407f31d77" providerId="LiveId" clId="{3107C65D-48CD-48CD-ACA0-620228626B62}" dt="2021-04-23T11:37:01.955" v="2476" actId="164"/>
          <ac:spMkLst>
            <pc:docMk/>
            <pc:sldMk cId="4270206606" sldId="1662"/>
            <ac:spMk id="3" creationId="{D6AE40BF-2FA8-4619-8509-B87618D05CA3}"/>
          </ac:spMkLst>
        </pc:spChg>
        <pc:spChg chg="mod topLvl">
          <ac:chgData name="" userId="4926d2b407f31d77" providerId="LiveId" clId="{3107C65D-48CD-48CD-ACA0-620228626B62}" dt="2021-04-23T11:37:01.955" v="2476" actId="164"/>
          <ac:spMkLst>
            <pc:docMk/>
            <pc:sldMk cId="4270206606" sldId="1662"/>
            <ac:spMk id="4" creationId="{257784DE-0C7B-4A05-B3CA-4C26CFAC1EB4}"/>
          </ac:spMkLst>
        </pc:spChg>
        <pc:spChg chg="mod topLvl">
          <ac:chgData name="" userId="4926d2b407f31d77" providerId="LiveId" clId="{3107C65D-48CD-48CD-ACA0-620228626B62}" dt="2021-04-23T11:37:01.955" v="2476" actId="164"/>
          <ac:spMkLst>
            <pc:docMk/>
            <pc:sldMk cId="4270206606" sldId="1662"/>
            <ac:spMk id="6" creationId="{75E66DB1-892B-4D61-9072-88B9DA07B880}"/>
          </ac:spMkLst>
        </pc:spChg>
        <pc:spChg chg="mod topLvl">
          <ac:chgData name="" userId="4926d2b407f31d77" providerId="LiveId" clId="{3107C65D-48CD-48CD-ACA0-620228626B62}" dt="2021-04-23T11:37:01.955" v="2476" actId="164"/>
          <ac:spMkLst>
            <pc:docMk/>
            <pc:sldMk cId="4270206606" sldId="1662"/>
            <ac:spMk id="7" creationId="{1B2A6B16-AE64-4836-95D0-BAE302B98AA3}"/>
          </ac:spMkLst>
        </pc:spChg>
        <pc:spChg chg="mod topLvl">
          <ac:chgData name="" userId="4926d2b407f31d77" providerId="LiveId" clId="{3107C65D-48CD-48CD-ACA0-620228626B62}" dt="2021-04-23T11:37:01.955" v="2476" actId="164"/>
          <ac:spMkLst>
            <pc:docMk/>
            <pc:sldMk cId="4270206606" sldId="1662"/>
            <ac:spMk id="8" creationId="{51BECF69-500B-4494-8B43-8895817FF5CD}"/>
          </ac:spMkLst>
        </pc:spChg>
        <pc:spChg chg="mod topLvl">
          <ac:chgData name="" userId="4926d2b407f31d77" providerId="LiveId" clId="{3107C65D-48CD-48CD-ACA0-620228626B62}" dt="2021-04-23T11:37:01.955" v="2476" actId="164"/>
          <ac:spMkLst>
            <pc:docMk/>
            <pc:sldMk cId="4270206606" sldId="1662"/>
            <ac:spMk id="9" creationId="{D8EF6C7F-B10B-4F23-997F-991CBD616BC0}"/>
          </ac:spMkLst>
        </pc:spChg>
        <pc:spChg chg="mod topLvl">
          <ac:chgData name="" userId="4926d2b407f31d77" providerId="LiveId" clId="{3107C65D-48CD-48CD-ACA0-620228626B62}" dt="2021-04-23T11:37:01.955" v="2476" actId="164"/>
          <ac:spMkLst>
            <pc:docMk/>
            <pc:sldMk cId="4270206606" sldId="1662"/>
            <ac:spMk id="10" creationId="{F79C153A-FFAE-4684-B9C6-4F69BC18BFFA}"/>
          </ac:spMkLst>
        </pc:spChg>
        <pc:spChg chg="mod topLvl">
          <ac:chgData name="" userId="4926d2b407f31d77" providerId="LiveId" clId="{3107C65D-48CD-48CD-ACA0-620228626B62}" dt="2021-04-23T11:37:01.955" v="2476" actId="164"/>
          <ac:spMkLst>
            <pc:docMk/>
            <pc:sldMk cId="4270206606" sldId="1662"/>
            <ac:spMk id="11" creationId="{D3DD5328-317D-4364-9304-7D847F44726B}"/>
          </ac:spMkLst>
        </pc:spChg>
        <pc:spChg chg="mod topLvl">
          <ac:chgData name="" userId="4926d2b407f31d77" providerId="LiveId" clId="{3107C65D-48CD-48CD-ACA0-620228626B62}" dt="2021-04-23T11:37:01.955" v="2476" actId="164"/>
          <ac:spMkLst>
            <pc:docMk/>
            <pc:sldMk cId="4270206606" sldId="1662"/>
            <ac:spMk id="12" creationId="{258293D0-9BC7-4CAB-8DCC-BE4316616ADF}"/>
          </ac:spMkLst>
        </pc:spChg>
        <pc:spChg chg="mod topLvl">
          <ac:chgData name="" userId="4926d2b407f31d77" providerId="LiveId" clId="{3107C65D-48CD-48CD-ACA0-620228626B62}" dt="2021-04-23T11:37:01.955" v="2476" actId="164"/>
          <ac:spMkLst>
            <pc:docMk/>
            <pc:sldMk cId="4270206606" sldId="1662"/>
            <ac:spMk id="13" creationId="{9418ED2C-4F44-408A-A8DA-B4518A5BDF12}"/>
          </ac:spMkLst>
        </pc:spChg>
        <pc:spChg chg="mod topLvl">
          <ac:chgData name="" userId="4926d2b407f31d77" providerId="LiveId" clId="{3107C65D-48CD-48CD-ACA0-620228626B62}" dt="2021-04-23T11:37:01.955" v="2476" actId="164"/>
          <ac:spMkLst>
            <pc:docMk/>
            <pc:sldMk cId="4270206606" sldId="1662"/>
            <ac:spMk id="14" creationId="{5BE17D90-C32C-4B9C-8D40-256616FA0C00}"/>
          </ac:spMkLst>
        </pc:spChg>
        <pc:spChg chg="add ord">
          <ac:chgData name="" userId="4926d2b407f31d77" providerId="LiveId" clId="{3107C65D-48CD-48CD-ACA0-620228626B62}" dt="2021-04-23T11:44:29.829" v="2607" actId="167"/>
          <ac:spMkLst>
            <pc:docMk/>
            <pc:sldMk cId="4270206606" sldId="1662"/>
            <ac:spMk id="15" creationId="{C06DCCDB-FB2C-4721-9042-B4829F1082C3}"/>
          </ac:spMkLst>
        </pc:spChg>
        <pc:spChg chg="add mod ord">
          <ac:chgData name="" userId="4926d2b407f31d77" providerId="LiveId" clId="{3107C65D-48CD-48CD-ACA0-620228626B62}" dt="2021-04-23T11:44:29.829" v="2607" actId="167"/>
          <ac:spMkLst>
            <pc:docMk/>
            <pc:sldMk cId="4270206606" sldId="1662"/>
            <ac:spMk id="16" creationId="{D7AA15EB-5BFA-4C3F-A51F-2F3539AB7A3E}"/>
          </ac:spMkLst>
        </pc:spChg>
        <pc:spChg chg="add ord">
          <ac:chgData name="" userId="4926d2b407f31d77" providerId="LiveId" clId="{3107C65D-48CD-48CD-ACA0-620228626B62}" dt="2021-04-23T11:44:29.829" v="2607" actId="167"/>
          <ac:spMkLst>
            <pc:docMk/>
            <pc:sldMk cId="4270206606" sldId="1662"/>
            <ac:spMk id="17" creationId="{066DF2CC-7809-4E76-A473-94391A796582}"/>
          </ac:spMkLst>
        </pc:spChg>
        <pc:spChg chg="add ord">
          <ac:chgData name="" userId="4926d2b407f31d77" providerId="LiveId" clId="{3107C65D-48CD-48CD-ACA0-620228626B62}" dt="2021-04-23T11:44:29.829" v="2607" actId="167"/>
          <ac:spMkLst>
            <pc:docMk/>
            <pc:sldMk cId="4270206606" sldId="1662"/>
            <ac:spMk id="18" creationId="{6DB173AB-297B-40D1-8735-60117183AA17}"/>
          </ac:spMkLst>
        </pc:spChg>
        <pc:spChg chg="add ord">
          <ac:chgData name="" userId="4926d2b407f31d77" providerId="LiveId" clId="{3107C65D-48CD-48CD-ACA0-620228626B62}" dt="2021-04-23T11:44:56.994" v="2608" actId="166"/>
          <ac:spMkLst>
            <pc:docMk/>
            <pc:sldMk cId="4270206606" sldId="1662"/>
            <ac:spMk id="19" creationId="{F5767A94-FDB7-436D-BB91-3ACC3E03D5AC}"/>
          </ac:spMkLst>
        </pc:spChg>
        <pc:spChg chg="add mod">
          <ac:chgData name="" userId="4926d2b407f31d77" providerId="LiveId" clId="{3107C65D-48CD-48CD-ACA0-620228626B62}" dt="2021-04-23T11:35:43.361" v="2470" actId="1076"/>
          <ac:spMkLst>
            <pc:docMk/>
            <pc:sldMk cId="4270206606" sldId="1662"/>
            <ac:spMk id="20" creationId="{162E4854-86C8-40E1-B819-0B7D3D07C932}"/>
          </ac:spMkLst>
        </pc:spChg>
        <pc:spChg chg="add mod">
          <ac:chgData name="" userId="4926d2b407f31d77" providerId="LiveId" clId="{3107C65D-48CD-48CD-ACA0-620228626B62}" dt="2021-04-23T11:35:35.029" v="2469" actId="1076"/>
          <ac:spMkLst>
            <pc:docMk/>
            <pc:sldMk cId="4270206606" sldId="1662"/>
            <ac:spMk id="21" creationId="{E5879FEE-E8AF-4AE4-ABAA-BFDFFFA52BF0}"/>
          </ac:spMkLst>
        </pc:spChg>
        <pc:spChg chg="mod topLvl">
          <ac:chgData name="" userId="4926d2b407f31d77" providerId="LiveId" clId="{3107C65D-48CD-48CD-ACA0-620228626B62}" dt="2021-04-23T11:37:01.955" v="2476" actId="164"/>
          <ac:spMkLst>
            <pc:docMk/>
            <pc:sldMk cId="4270206606" sldId="1662"/>
            <ac:spMk id="23" creationId="{51FFF44D-FA9D-4F97-92A5-318ADCFA94BA}"/>
          </ac:spMkLst>
        </pc:spChg>
        <pc:spChg chg="mod topLvl">
          <ac:chgData name="" userId="4926d2b407f31d77" providerId="LiveId" clId="{3107C65D-48CD-48CD-ACA0-620228626B62}" dt="2021-04-23T11:37:01.955" v="2476" actId="164"/>
          <ac:spMkLst>
            <pc:docMk/>
            <pc:sldMk cId="4270206606" sldId="1662"/>
            <ac:spMk id="26" creationId="{1EE4C800-C505-4479-BC50-46EC25F87B46}"/>
          </ac:spMkLst>
        </pc:spChg>
        <pc:spChg chg="mod topLvl">
          <ac:chgData name="" userId="4926d2b407f31d77" providerId="LiveId" clId="{3107C65D-48CD-48CD-ACA0-620228626B62}" dt="2021-04-23T11:37:01.955" v="2476" actId="164"/>
          <ac:spMkLst>
            <pc:docMk/>
            <pc:sldMk cId="4270206606" sldId="1662"/>
            <ac:spMk id="27" creationId="{F0DC19BC-80C5-410D-9A60-5225C970D4BA}"/>
          </ac:spMkLst>
        </pc:spChg>
        <pc:spChg chg="mod topLvl">
          <ac:chgData name="" userId="4926d2b407f31d77" providerId="LiveId" clId="{3107C65D-48CD-48CD-ACA0-620228626B62}" dt="2021-04-23T11:37:01.955" v="2476" actId="164"/>
          <ac:spMkLst>
            <pc:docMk/>
            <pc:sldMk cId="4270206606" sldId="1662"/>
            <ac:spMk id="28" creationId="{8E63403B-B51F-4E97-9D0F-F5A8D104216C}"/>
          </ac:spMkLst>
        </pc:spChg>
        <pc:spChg chg="mod topLvl">
          <ac:chgData name="" userId="4926d2b407f31d77" providerId="LiveId" clId="{3107C65D-48CD-48CD-ACA0-620228626B62}" dt="2021-04-23T11:37:01.955" v="2476" actId="164"/>
          <ac:spMkLst>
            <pc:docMk/>
            <pc:sldMk cId="4270206606" sldId="1662"/>
            <ac:spMk id="29" creationId="{3E99C6FE-2136-4E8B-B751-6C7B098C3F10}"/>
          </ac:spMkLst>
        </pc:spChg>
        <pc:spChg chg="mod topLvl">
          <ac:chgData name="" userId="4926d2b407f31d77" providerId="LiveId" clId="{3107C65D-48CD-48CD-ACA0-620228626B62}" dt="2021-04-23T11:37:01.955" v="2476" actId="164"/>
          <ac:spMkLst>
            <pc:docMk/>
            <pc:sldMk cId="4270206606" sldId="1662"/>
            <ac:spMk id="30" creationId="{4F5CE3B1-F5EF-4C30-8067-DB367A7E08C6}"/>
          </ac:spMkLst>
        </pc:spChg>
        <pc:spChg chg="mod topLvl">
          <ac:chgData name="" userId="4926d2b407f31d77" providerId="LiveId" clId="{3107C65D-48CD-48CD-ACA0-620228626B62}" dt="2021-04-23T11:37:01.955" v="2476" actId="164"/>
          <ac:spMkLst>
            <pc:docMk/>
            <pc:sldMk cId="4270206606" sldId="1662"/>
            <ac:spMk id="31" creationId="{C35C3E6E-963F-43EF-A3F1-6D4C115E42C3}"/>
          </ac:spMkLst>
        </pc:spChg>
        <pc:spChg chg="mod topLvl">
          <ac:chgData name="" userId="4926d2b407f31d77" providerId="LiveId" clId="{3107C65D-48CD-48CD-ACA0-620228626B62}" dt="2021-04-23T11:37:01.955" v="2476" actId="164"/>
          <ac:spMkLst>
            <pc:docMk/>
            <pc:sldMk cId="4270206606" sldId="1662"/>
            <ac:spMk id="32" creationId="{49886368-72B8-460A-BC1E-E31E78A13F70}"/>
          </ac:spMkLst>
        </pc:spChg>
        <pc:spChg chg="mod topLvl">
          <ac:chgData name="" userId="4926d2b407f31d77" providerId="LiveId" clId="{3107C65D-48CD-48CD-ACA0-620228626B62}" dt="2021-04-23T11:37:01.955" v="2476" actId="164"/>
          <ac:spMkLst>
            <pc:docMk/>
            <pc:sldMk cId="4270206606" sldId="1662"/>
            <ac:spMk id="33" creationId="{7BF50D00-CEBA-46BB-A076-C85457260760}"/>
          </ac:spMkLst>
        </pc:spChg>
        <pc:spChg chg="mod topLvl">
          <ac:chgData name="" userId="4926d2b407f31d77" providerId="LiveId" clId="{3107C65D-48CD-48CD-ACA0-620228626B62}" dt="2021-04-23T11:37:01.955" v="2476" actId="164"/>
          <ac:spMkLst>
            <pc:docMk/>
            <pc:sldMk cId="4270206606" sldId="1662"/>
            <ac:spMk id="34" creationId="{55781833-8661-45E6-B13D-68D835205313}"/>
          </ac:spMkLst>
        </pc:spChg>
        <pc:spChg chg="mod topLvl">
          <ac:chgData name="" userId="4926d2b407f31d77" providerId="LiveId" clId="{3107C65D-48CD-48CD-ACA0-620228626B62}" dt="2021-04-23T11:37:01.955" v="2476" actId="164"/>
          <ac:spMkLst>
            <pc:docMk/>
            <pc:sldMk cId="4270206606" sldId="1662"/>
            <ac:spMk id="35" creationId="{EFFFCC47-E819-42F7-A45E-FAE930A0EF0D}"/>
          </ac:spMkLst>
        </pc:spChg>
        <pc:spChg chg="mod topLvl">
          <ac:chgData name="" userId="4926d2b407f31d77" providerId="LiveId" clId="{3107C65D-48CD-48CD-ACA0-620228626B62}" dt="2021-04-23T11:37:01.955" v="2476" actId="164"/>
          <ac:spMkLst>
            <pc:docMk/>
            <pc:sldMk cId="4270206606" sldId="1662"/>
            <ac:spMk id="36" creationId="{2F320F9B-822D-4263-87B8-3CE92AFA82E9}"/>
          </ac:spMkLst>
        </pc:spChg>
        <pc:spChg chg="mod topLvl">
          <ac:chgData name="" userId="4926d2b407f31d77" providerId="LiveId" clId="{3107C65D-48CD-48CD-ACA0-620228626B62}" dt="2021-04-23T11:37:01.955" v="2476" actId="164"/>
          <ac:spMkLst>
            <pc:docMk/>
            <pc:sldMk cId="4270206606" sldId="1662"/>
            <ac:spMk id="37" creationId="{2E447FEF-43B1-4A8E-B1A8-04F8ADB40BCA}"/>
          </ac:spMkLst>
        </pc:spChg>
        <pc:spChg chg="mod topLvl">
          <ac:chgData name="" userId="4926d2b407f31d77" providerId="LiveId" clId="{3107C65D-48CD-48CD-ACA0-620228626B62}" dt="2021-04-23T11:37:01.955" v="2476" actId="164"/>
          <ac:spMkLst>
            <pc:docMk/>
            <pc:sldMk cId="4270206606" sldId="1662"/>
            <ac:spMk id="38" creationId="{070270F0-E721-4562-8E98-014CBA3DD10D}"/>
          </ac:spMkLst>
        </pc:spChg>
        <pc:spChg chg="mod topLvl">
          <ac:chgData name="" userId="4926d2b407f31d77" providerId="LiveId" clId="{3107C65D-48CD-48CD-ACA0-620228626B62}" dt="2021-04-23T11:37:01.955" v="2476" actId="164"/>
          <ac:spMkLst>
            <pc:docMk/>
            <pc:sldMk cId="4270206606" sldId="1662"/>
            <ac:spMk id="39" creationId="{5BA22DA3-BDA9-4B3E-96DC-181361C6E9AF}"/>
          </ac:spMkLst>
        </pc:spChg>
        <pc:spChg chg="mod topLvl">
          <ac:chgData name="" userId="4926d2b407f31d77" providerId="LiveId" clId="{3107C65D-48CD-48CD-ACA0-620228626B62}" dt="2021-04-23T11:37:01.955" v="2476" actId="164"/>
          <ac:spMkLst>
            <pc:docMk/>
            <pc:sldMk cId="4270206606" sldId="1662"/>
            <ac:spMk id="40" creationId="{12EFEF3E-0163-43AF-8518-966382C703D6}"/>
          </ac:spMkLst>
        </pc:spChg>
        <pc:spChg chg="mod topLvl">
          <ac:chgData name="" userId="4926d2b407f31d77" providerId="LiveId" clId="{3107C65D-48CD-48CD-ACA0-620228626B62}" dt="2021-04-23T11:37:01.955" v="2476" actId="164"/>
          <ac:spMkLst>
            <pc:docMk/>
            <pc:sldMk cId="4270206606" sldId="1662"/>
            <ac:spMk id="41" creationId="{2C1A8BA1-82F4-4775-B935-2E7095ECC62C}"/>
          </ac:spMkLst>
        </pc:spChg>
        <pc:spChg chg="mod topLvl">
          <ac:chgData name="" userId="4926d2b407f31d77" providerId="LiveId" clId="{3107C65D-48CD-48CD-ACA0-620228626B62}" dt="2021-04-23T11:37:01.955" v="2476" actId="164"/>
          <ac:spMkLst>
            <pc:docMk/>
            <pc:sldMk cId="4270206606" sldId="1662"/>
            <ac:spMk id="42" creationId="{49CD631F-87DD-4DCB-9F78-24BF8449DFB1}"/>
          </ac:spMkLst>
        </pc:spChg>
        <pc:spChg chg="mod topLvl">
          <ac:chgData name="" userId="4926d2b407f31d77" providerId="LiveId" clId="{3107C65D-48CD-48CD-ACA0-620228626B62}" dt="2021-04-23T11:37:01.955" v="2476" actId="164"/>
          <ac:spMkLst>
            <pc:docMk/>
            <pc:sldMk cId="4270206606" sldId="1662"/>
            <ac:spMk id="43" creationId="{B821F1F5-AB32-4C99-985D-BD6324C5E76B}"/>
          </ac:spMkLst>
        </pc:spChg>
        <pc:spChg chg="del mod topLvl">
          <ac:chgData name="" userId="4926d2b407f31d77" providerId="LiveId" clId="{3107C65D-48CD-48CD-ACA0-620228626B62}" dt="2021-04-23T11:36:59.675" v="2475" actId="478"/>
          <ac:spMkLst>
            <pc:docMk/>
            <pc:sldMk cId="4270206606" sldId="1662"/>
            <ac:spMk id="44" creationId="{EC33F895-BF87-4360-8A0D-A05C736EB494}"/>
          </ac:spMkLst>
        </pc:spChg>
        <pc:spChg chg="del mod topLvl">
          <ac:chgData name="" userId="4926d2b407f31d77" providerId="LiveId" clId="{3107C65D-48CD-48CD-ACA0-620228626B62}" dt="2021-04-23T11:36:59.675" v="2475" actId="478"/>
          <ac:spMkLst>
            <pc:docMk/>
            <pc:sldMk cId="4270206606" sldId="1662"/>
            <ac:spMk id="45" creationId="{61D71847-2D6F-4F5E-A32E-C0CD3EE87803}"/>
          </ac:spMkLst>
        </pc:spChg>
        <pc:spChg chg="del mod topLvl">
          <ac:chgData name="" userId="4926d2b407f31d77" providerId="LiveId" clId="{3107C65D-48CD-48CD-ACA0-620228626B62}" dt="2021-04-23T11:36:59.675" v="2475" actId="478"/>
          <ac:spMkLst>
            <pc:docMk/>
            <pc:sldMk cId="4270206606" sldId="1662"/>
            <ac:spMk id="46" creationId="{D4A5E603-49DC-4E94-9A56-A8767CDB039C}"/>
          </ac:spMkLst>
        </pc:spChg>
        <pc:spChg chg="del mod topLvl">
          <ac:chgData name="" userId="4926d2b407f31d77" providerId="LiveId" clId="{3107C65D-48CD-48CD-ACA0-620228626B62}" dt="2021-04-23T11:36:59.675" v="2475" actId="478"/>
          <ac:spMkLst>
            <pc:docMk/>
            <pc:sldMk cId="4270206606" sldId="1662"/>
            <ac:spMk id="47" creationId="{61705D1B-C244-4B51-AFAA-B2BF6B562F4C}"/>
          </ac:spMkLst>
        </pc:spChg>
        <pc:spChg chg="del mod topLvl">
          <ac:chgData name="" userId="4926d2b407f31d77" providerId="LiveId" clId="{3107C65D-48CD-48CD-ACA0-620228626B62}" dt="2021-04-23T11:36:59.675" v="2475" actId="478"/>
          <ac:spMkLst>
            <pc:docMk/>
            <pc:sldMk cId="4270206606" sldId="1662"/>
            <ac:spMk id="48" creationId="{AA6CAED2-7C1D-44C6-87E5-1204BB11D40A}"/>
          </ac:spMkLst>
        </pc:spChg>
        <pc:spChg chg="del mod topLvl">
          <ac:chgData name="" userId="4926d2b407f31d77" providerId="LiveId" clId="{3107C65D-48CD-48CD-ACA0-620228626B62}" dt="2021-04-23T11:36:59.675" v="2475" actId="478"/>
          <ac:spMkLst>
            <pc:docMk/>
            <pc:sldMk cId="4270206606" sldId="1662"/>
            <ac:spMk id="49" creationId="{18A9BC54-BED8-4401-875E-3958B3A58BB9}"/>
          </ac:spMkLst>
        </pc:spChg>
        <pc:spChg chg="del mod topLvl">
          <ac:chgData name="" userId="4926d2b407f31d77" providerId="LiveId" clId="{3107C65D-48CD-48CD-ACA0-620228626B62}" dt="2021-04-23T11:36:59.675" v="2475" actId="478"/>
          <ac:spMkLst>
            <pc:docMk/>
            <pc:sldMk cId="4270206606" sldId="1662"/>
            <ac:spMk id="51" creationId="{5AFDE4EF-225B-492B-B05B-6DC6BAFDA28D}"/>
          </ac:spMkLst>
        </pc:spChg>
        <pc:spChg chg="del mod topLvl">
          <ac:chgData name="" userId="4926d2b407f31d77" providerId="LiveId" clId="{3107C65D-48CD-48CD-ACA0-620228626B62}" dt="2021-04-23T11:36:59.675" v="2475" actId="478"/>
          <ac:spMkLst>
            <pc:docMk/>
            <pc:sldMk cId="4270206606" sldId="1662"/>
            <ac:spMk id="53" creationId="{21BC3E31-7659-4AC6-B1C5-EACB7D515F78}"/>
          </ac:spMkLst>
        </pc:spChg>
        <pc:spChg chg="del mod topLvl">
          <ac:chgData name="" userId="4926d2b407f31d77" providerId="LiveId" clId="{3107C65D-48CD-48CD-ACA0-620228626B62}" dt="2021-04-23T11:36:59.675" v="2475" actId="478"/>
          <ac:spMkLst>
            <pc:docMk/>
            <pc:sldMk cId="4270206606" sldId="1662"/>
            <ac:spMk id="54" creationId="{09F9B310-FA3E-478F-B421-F094BE3A1F18}"/>
          </ac:spMkLst>
        </pc:spChg>
        <pc:spChg chg="del mod topLvl">
          <ac:chgData name="" userId="4926d2b407f31d77" providerId="LiveId" clId="{3107C65D-48CD-48CD-ACA0-620228626B62}" dt="2021-04-23T11:36:59.675" v="2475" actId="478"/>
          <ac:spMkLst>
            <pc:docMk/>
            <pc:sldMk cId="4270206606" sldId="1662"/>
            <ac:spMk id="55" creationId="{A9C3AE11-09FE-4159-B95F-DF48EB6F9F5B}"/>
          </ac:spMkLst>
        </pc:spChg>
        <pc:spChg chg="del mod topLvl">
          <ac:chgData name="" userId="4926d2b407f31d77" providerId="LiveId" clId="{3107C65D-48CD-48CD-ACA0-620228626B62}" dt="2021-04-23T11:36:59.675" v="2475" actId="478"/>
          <ac:spMkLst>
            <pc:docMk/>
            <pc:sldMk cId="4270206606" sldId="1662"/>
            <ac:spMk id="56" creationId="{91C64F98-56A4-46F6-AE97-DFE466A6B420}"/>
          </ac:spMkLst>
        </pc:spChg>
        <pc:spChg chg="del mod topLvl">
          <ac:chgData name="" userId="4926d2b407f31d77" providerId="LiveId" clId="{3107C65D-48CD-48CD-ACA0-620228626B62}" dt="2021-04-23T11:36:59.675" v="2475" actId="478"/>
          <ac:spMkLst>
            <pc:docMk/>
            <pc:sldMk cId="4270206606" sldId="1662"/>
            <ac:spMk id="57" creationId="{C330573A-E9B9-4780-9F4A-C5EC6A565C77}"/>
          </ac:spMkLst>
        </pc:spChg>
        <pc:spChg chg="del mod topLvl">
          <ac:chgData name="" userId="4926d2b407f31d77" providerId="LiveId" clId="{3107C65D-48CD-48CD-ACA0-620228626B62}" dt="2021-04-23T11:36:59.675" v="2475" actId="478"/>
          <ac:spMkLst>
            <pc:docMk/>
            <pc:sldMk cId="4270206606" sldId="1662"/>
            <ac:spMk id="58" creationId="{AF85D62E-D0BF-437F-85A8-736AB5954EB5}"/>
          </ac:spMkLst>
        </pc:spChg>
        <pc:spChg chg="del mod topLvl">
          <ac:chgData name="" userId="4926d2b407f31d77" providerId="LiveId" clId="{3107C65D-48CD-48CD-ACA0-620228626B62}" dt="2021-04-23T11:36:59.675" v="2475" actId="478"/>
          <ac:spMkLst>
            <pc:docMk/>
            <pc:sldMk cId="4270206606" sldId="1662"/>
            <ac:spMk id="59" creationId="{2DD2C956-4BBB-46C0-B81E-DEBEC03E2D26}"/>
          </ac:spMkLst>
        </pc:spChg>
        <pc:spChg chg="del mod topLvl">
          <ac:chgData name="" userId="4926d2b407f31d77" providerId="LiveId" clId="{3107C65D-48CD-48CD-ACA0-620228626B62}" dt="2021-04-23T11:36:59.675" v="2475" actId="478"/>
          <ac:spMkLst>
            <pc:docMk/>
            <pc:sldMk cId="4270206606" sldId="1662"/>
            <ac:spMk id="60" creationId="{59709206-9C06-4976-B808-549712E3FB70}"/>
          </ac:spMkLst>
        </pc:spChg>
        <pc:spChg chg="del mod topLvl">
          <ac:chgData name="" userId="4926d2b407f31d77" providerId="LiveId" clId="{3107C65D-48CD-48CD-ACA0-620228626B62}" dt="2021-04-23T11:36:59.675" v="2475" actId="478"/>
          <ac:spMkLst>
            <pc:docMk/>
            <pc:sldMk cId="4270206606" sldId="1662"/>
            <ac:spMk id="62" creationId="{0CE2CFD1-F8C1-43F0-B81A-757ED00A8FA5}"/>
          </ac:spMkLst>
        </pc:spChg>
        <pc:spChg chg="del mod topLvl">
          <ac:chgData name="" userId="4926d2b407f31d77" providerId="LiveId" clId="{3107C65D-48CD-48CD-ACA0-620228626B62}" dt="2021-04-23T11:36:59.675" v="2475" actId="478"/>
          <ac:spMkLst>
            <pc:docMk/>
            <pc:sldMk cId="4270206606" sldId="1662"/>
            <ac:spMk id="63" creationId="{12249828-51AD-4CC3-92DE-A11D9DBC1C4C}"/>
          </ac:spMkLst>
        </pc:spChg>
        <pc:spChg chg="del mod topLvl">
          <ac:chgData name="" userId="4926d2b407f31d77" providerId="LiveId" clId="{3107C65D-48CD-48CD-ACA0-620228626B62}" dt="2021-04-23T11:36:59.675" v="2475" actId="478"/>
          <ac:spMkLst>
            <pc:docMk/>
            <pc:sldMk cId="4270206606" sldId="1662"/>
            <ac:spMk id="64" creationId="{8E1B051C-54F4-4DA1-AF75-ACD737AC21C0}"/>
          </ac:spMkLst>
        </pc:spChg>
        <pc:spChg chg="del mod topLvl">
          <ac:chgData name="" userId="4926d2b407f31d77" providerId="LiveId" clId="{3107C65D-48CD-48CD-ACA0-620228626B62}" dt="2021-04-23T11:36:59.675" v="2475" actId="478"/>
          <ac:spMkLst>
            <pc:docMk/>
            <pc:sldMk cId="4270206606" sldId="1662"/>
            <ac:spMk id="65" creationId="{0367999A-890B-4E89-8909-36ED39738A48}"/>
          </ac:spMkLst>
        </pc:spChg>
        <pc:spChg chg="del mod topLvl">
          <ac:chgData name="" userId="4926d2b407f31d77" providerId="LiveId" clId="{3107C65D-48CD-48CD-ACA0-620228626B62}" dt="2021-04-23T11:36:59.675" v="2475" actId="478"/>
          <ac:spMkLst>
            <pc:docMk/>
            <pc:sldMk cId="4270206606" sldId="1662"/>
            <ac:spMk id="66" creationId="{A1F5C9D9-9485-4199-9464-46202B0F17D6}"/>
          </ac:spMkLst>
        </pc:spChg>
        <pc:spChg chg="del mod topLvl">
          <ac:chgData name="" userId="4926d2b407f31d77" providerId="LiveId" clId="{3107C65D-48CD-48CD-ACA0-620228626B62}" dt="2021-04-23T11:36:59.675" v="2475" actId="478"/>
          <ac:spMkLst>
            <pc:docMk/>
            <pc:sldMk cId="4270206606" sldId="1662"/>
            <ac:spMk id="67" creationId="{1F7207EA-0458-444F-9E74-2623D64314A5}"/>
          </ac:spMkLst>
        </pc:spChg>
        <pc:spChg chg="del mod topLvl">
          <ac:chgData name="" userId="4926d2b407f31d77" providerId="LiveId" clId="{3107C65D-48CD-48CD-ACA0-620228626B62}" dt="2021-04-23T11:36:59.675" v="2475" actId="478"/>
          <ac:spMkLst>
            <pc:docMk/>
            <pc:sldMk cId="4270206606" sldId="1662"/>
            <ac:spMk id="68" creationId="{4931CEC4-34C8-4F75-8178-7D01DA574768}"/>
          </ac:spMkLst>
        </pc:spChg>
        <pc:spChg chg="del mod topLvl">
          <ac:chgData name="" userId="4926d2b407f31d77" providerId="LiveId" clId="{3107C65D-48CD-48CD-ACA0-620228626B62}" dt="2021-04-23T11:36:59.675" v="2475" actId="478"/>
          <ac:spMkLst>
            <pc:docMk/>
            <pc:sldMk cId="4270206606" sldId="1662"/>
            <ac:spMk id="69" creationId="{F77E188C-4B4F-461B-8211-4FFE61A918E2}"/>
          </ac:spMkLst>
        </pc:spChg>
        <pc:spChg chg="del mod topLvl">
          <ac:chgData name="" userId="4926d2b407f31d77" providerId="LiveId" clId="{3107C65D-48CD-48CD-ACA0-620228626B62}" dt="2021-04-23T11:36:59.675" v="2475" actId="478"/>
          <ac:spMkLst>
            <pc:docMk/>
            <pc:sldMk cId="4270206606" sldId="1662"/>
            <ac:spMk id="70" creationId="{71E91638-C1C7-40D8-9F5F-02CBBDFFBA8F}"/>
          </ac:spMkLst>
        </pc:spChg>
        <pc:spChg chg="del mod topLvl">
          <ac:chgData name="" userId="4926d2b407f31d77" providerId="LiveId" clId="{3107C65D-48CD-48CD-ACA0-620228626B62}" dt="2021-04-23T11:36:59.675" v="2475" actId="478"/>
          <ac:spMkLst>
            <pc:docMk/>
            <pc:sldMk cId="4270206606" sldId="1662"/>
            <ac:spMk id="71" creationId="{1F2A5307-B53F-4D78-808E-923D0B43561B}"/>
          </ac:spMkLst>
        </pc:spChg>
        <pc:spChg chg="del mod topLvl">
          <ac:chgData name="" userId="4926d2b407f31d77" providerId="LiveId" clId="{3107C65D-48CD-48CD-ACA0-620228626B62}" dt="2021-04-23T11:36:59.675" v="2475" actId="478"/>
          <ac:spMkLst>
            <pc:docMk/>
            <pc:sldMk cId="4270206606" sldId="1662"/>
            <ac:spMk id="72" creationId="{466034D6-587D-4957-8CA0-756BE37B2268}"/>
          </ac:spMkLst>
        </pc:spChg>
        <pc:spChg chg="add mod">
          <ac:chgData name="" userId="4926d2b407f31d77" providerId="LiveId" clId="{3107C65D-48CD-48CD-ACA0-620228626B62}" dt="2021-04-23T11:43:44.650" v="2575" actId="164"/>
          <ac:spMkLst>
            <pc:docMk/>
            <pc:sldMk cId="4270206606" sldId="1662"/>
            <ac:spMk id="91" creationId="{53E931F1-EB44-4A26-A9CC-2C500C5C15D4}"/>
          </ac:spMkLst>
        </pc:spChg>
        <pc:spChg chg="add mod">
          <ac:chgData name="" userId="4926d2b407f31d77" providerId="LiveId" clId="{3107C65D-48CD-48CD-ACA0-620228626B62}" dt="2021-04-23T11:42:58.410" v="2563" actId="164"/>
          <ac:spMkLst>
            <pc:docMk/>
            <pc:sldMk cId="4270206606" sldId="1662"/>
            <ac:spMk id="92" creationId="{D7C133EE-1ADE-40DF-83A0-C35E300D23FC}"/>
          </ac:spMkLst>
        </pc:spChg>
        <pc:spChg chg="add mod">
          <ac:chgData name="" userId="4926d2b407f31d77" providerId="LiveId" clId="{3107C65D-48CD-48CD-ACA0-620228626B62}" dt="2021-04-23T11:42:58.410" v="2563" actId="164"/>
          <ac:spMkLst>
            <pc:docMk/>
            <pc:sldMk cId="4270206606" sldId="1662"/>
            <ac:spMk id="93" creationId="{B2E9B096-873B-4073-A0E7-D9675E609275}"/>
          </ac:spMkLst>
        </pc:spChg>
        <pc:spChg chg="add mod">
          <ac:chgData name="" userId="4926d2b407f31d77" providerId="LiveId" clId="{3107C65D-48CD-48CD-ACA0-620228626B62}" dt="2021-04-23T11:42:58.410" v="2563" actId="164"/>
          <ac:spMkLst>
            <pc:docMk/>
            <pc:sldMk cId="4270206606" sldId="1662"/>
            <ac:spMk id="94" creationId="{25AA1540-BA10-4936-953E-02BD4ABE84AC}"/>
          </ac:spMkLst>
        </pc:spChg>
        <pc:spChg chg="add mod">
          <ac:chgData name="" userId="4926d2b407f31d77" providerId="LiveId" clId="{3107C65D-48CD-48CD-ACA0-620228626B62}" dt="2021-04-23T11:42:58.410" v="2563" actId="164"/>
          <ac:spMkLst>
            <pc:docMk/>
            <pc:sldMk cId="4270206606" sldId="1662"/>
            <ac:spMk id="95" creationId="{8EE6262C-B44D-47B6-A5F5-EC569C25C5EB}"/>
          </ac:spMkLst>
        </pc:spChg>
        <pc:spChg chg="add mod">
          <ac:chgData name="" userId="4926d2b407f31d77" providerId="LiveId" clId="{3107C65D-48CD-48CD-ACA0-620228626B62}" dt="2021-04-23T11:42:58.410" v="2563" actId="164"/>
          <ac:spMkLst>
            <pc:docMk/>
            <pc:sldMk cId="4270206606" sldId="1662"/>
            <ac:spMk id="98" creationId="{D791516D-DB20-477B-89C4-9275299734DE}"/>
          </ac:spMkLst>
        </pc:spChg>
        <pc:spChg chg="add mod">
          <ac:chgData name="" userId="4926d2b407f31d77" providerId="LiveId" clId="{3107C65D-48CD-48CD-ACA0-620228626B62}" dt="2021-04-23T11:42:58.410" v="2563" actId="164"/>
          <ac:spMkLst>
            <pc:docMk/>
            <pc:sldMk cId="4270206606" sldId="1662"/>
            <ac:spMk id="99" creationId="{DB29DE38-5295-4FA4-8C7F-502DDF70AA73}"/>
          </ac:spMkLst>
        </pc:spChg>
        <pc:spChg chg="add mod">
          <ac:chgData name="" userId="4926d2b407f31d77" providerId="LiveId" clId="{3107C65D-48CD-48CD-ACA0-620228626B62}" dt="2021-04-23T11:42:58.410" v="2563" actId="164"/>
          <ac:spMkLst>
            <pc:docMk/>
            <pc:sldMk cId="4270206606" sldId="1662"/>
            <ac:spMk id="100" creationId="{F2A402A5-C341-4654-A6FB-388A00ABED84}"/>
          </ac:spMkLst>
        </pc:spChg>
        <pc:spChg chg="add mod">
          <ac:chgData name="" userId="4926d2b407f31d77" providerId="LiveId" clId="{3107C65D-48CD-48CD-ACA0-620228626B62}" dt="2021-04-23T11:42:58.410" v="2563" actId="164"/>
          <ac:spMkLst>
            <pc:docMk/>
            <pc:sldMk cId="4270206606" sldId="1662"/>
            <ac:spMk id="101" creationId="{D5E3CDA2-7EE6-47FE-B90D-8B6148C63D68}"/>
          </ac:spMkLst>
        </pc:spChg>
        <pc:grpChg chg="del mod">
          <ac:chgData name="" userId="4926d2b407f31d77" providerId="LiveId" clId="{3107C65D-48CD-48CD-ACA0-620228626B62}" dt="2021-04-23T11:36:57.019" v="2474" actId="165"/>
          <ac:grpSpMkLst>
            <pc:docMk/>
            <pc:sldMk cId="4270206606" sldId="1662"/>
            <ac:grpSpMk id="2" creationId="{77D61FF2-89B6-4BD2-A073-BAF5D2750297}"/>
          </ac:grpSpMkLst>
        </pc:grpChg>
        <pc:grpChg chg="add mod">
          <ac:chgData name="" userId="4926d2b407f31d77" providerId="LiveId" clId="{3107C65D-48CD-48CD-ACA0-620228626B62}" dt="2021-04-23T11:44:22.298" v="2606" actId="1076"/>
          <ac:grpSpMkLst>
            <pc:docMk/>
            <pc:sldMk cId="4270206606" sldId="1662"/>
            <ac:grpSpMk id="73" creationId="{A0440BA2-F08E-4C2C-A03F-B29F2C59AFBF}"/>
          </ac:grpSpMkLst>
        </pc:grpChg>
        <pc:grpChg chg="add mod">
          <ac:chgData name="" userId="4926d2b407f31d77" providerId="LiveId" clId="{3107C65D-48CD-48CD-ACA0-620228626B62}" dt="2021-04-23T11:44:08.086" v="2603" actId="408"/>
          <ac:grpSpMkLst>
            <pc:docMk/>
            <pc:sldMk cId="4270206606" sldId="1662"/>
            <ac:grpSpMk id="79" creationId="{0C857464-59D0-4A38-BBB1-5DAC8FB65E51}"/>
          </ac:grpSpMkLst>
        </pc:grpChg>
        <pc:grpChg chg="add del mod ord">
          <ac:chgData name="" userId="4926d2b407f31d77" providerId="LiveId" clId="{3107C65D-48CD-48CD-ACA0-620228626B62}" dt="2021-04-23T11:43:27.266" v="2574" actId="478"/>
          <ac:grpSpMkLst>
            <pc:docMk/>
            <pc:sldMk cId="4270206606" sldId="1662"/>
            <ac:grpSpMk id="80" creationId="{EBF2B0BF-42E4-4E3D-96AC-50CCA941F8D9}"/>
          </ac:grpSpMkLst>
        </pc:grpChg>
        <pc:grpChg chg="add mod">
          <ac:chgData name="" userId="4926d2b407f31d77" providerId="LiveId" clId="{3107C65D-48CD-48CD-ACA0-620228626B62}" dt="2021-04-23T11:44:22.298" v="2606" actId="1076"/>
          <ac:grpSpMkLst>
            <pc:docMk/>
            <pc:sldMk cId="4270206606" sldId="1662"/>
            <ac:grpSpMk id="82" creationId="{DFC16B26-077B-4128-9C40-2B72E86D5FC0}"/>
          </ac:grpSpMkLst>
        </pc:grpChg>
        <pc:picChg chg="add del mod">
          <ac:chgData name="" userId="4926d2b407f31d77" providerId="LiveId" clId="{3107C65D-48CD-48CD-ACA0-620228626B62}" dt="2021-04-23T11:36:53.605" v="2473" actId="27803"/>
          <ac:picMkLst>
            <pc:docMk/>
            <pc:sldMk cId="4270206606" sldId="1662"/>
            <ac:picMk id="22" creationId="{77D61FF2-89B6-4BD2-A073-BAF5D2750297}"/>
          </ac:picMkLst>
        </pc:picChg>
        <pc:picChg chg="add mod">
          <ac:chgData name="" userId="4926d2b407f31d77" providerId="LiveId" clId="{3107C65D-48CD-48CD-ACA0-620228626B62}" dt="2021-04-23T11:43:44.650" v="2575" actId="164"/>
          <ac:picMkLst>
            <pc:docMk/>
            <pc:sldMk cId="4270206606" sldId="1662"/>
            <ac:picMk id="75" creationId="{F469A278-8939-4EEA-B6FD-8B6027B1C3D1}"/>
          </ac:picMkLst>
        </pc:picChg>
        <pc:picChg chg="add mod">
          <ac:chgData name="" userId="4926d2b407f31d77" providerId="LiveId" clId="{3107C65D-48CD-48CD-ACA0-620228626B62}" dt="2021-04-23T11:44:22.298" v="2606" actId="1076"/>
          <ac:picMkLst>
            <pc:docMk/>
            <pc:sldMk cId="4270206606" sldId="1662"/>
            <ac:picMk id="81" creationId="{DC9FA4D4-9FAC-4A74-865F-EF831680A1CB}"/>
          </ac:picMkLst>
        </pc:picChg>
        <pc:cxnChg chg="add mod">
          <ac:chgData name="" userId="4926d2b407f31d77" providerId="LiveId" clId="{3107C65D-48CD-48CD-ACA0-620228626B62}" dt="2021-04-23T11:40:16.635" v="2533" actId="164"/>
          <ac:cxnSpMkLst>
            <pc:docMk/>
            <pc:sldMk cId="4270206606" sldId="1662"/>
            <ac:cxnSpMk id="77" creationId="{EC85B85F-00FC-4762-B995-8B00AB25E694}"/>
          </ac:cxnSpMkLst>
        </pc:cxnChg>
        <pc:cxnChg chg="add mod">
          <ac:chgData name="" userId="4926d2b407f31d77" providerId="LiveId" clId="{3107C65D-48CD-48CD-ACA0-620228626B62}" dt="2021-04-23T11:40:16.635" v="2533" actId="164"/>
          <ac:cxnSpMkLst>
            <pc:docMk/>
            <pc:sldMk cId="4270206606" sldId="1662"/>
            <ac:cxnSpMk id="90" creationId="{E177DB89-E932-4C14-9C0B-EA191482DE80}"/>
          </ac:cxnSpMkLst>
        </pc:cxnChg>
      </pc:sldChg>
      <pc:sldChg chg="addSp modSp">
        <pc:chgData name="" userId="4926d2b407f31d77" providerId="LiveId" clId="{3107C65D-48CD-48CD-ACA0-620228626B62}" dt="2021-04-23T11:33:14.997" v="2449" actId="1076"/>
        <pc:sldMkLst>
          <pc:docMk/>
          <pc:sldMk cId="1678238985" sldId="1663"/>
        </pc:sldMkLst>
        <pc:spChg chg="mod">
          <ac:chgData name="" userId="4926d2b407f31d77" providerId="LiveId" clId="{3107C65D-48CD-48CD-ACA0-620228626B62}" dt="2021-04-23T11:32:56.896" v="2445" actId="1076"/>
          <ac:spMkLst>
            <pc:docMk/>
            <pc:sldMk cId="1678238985" sldId="1663"/>
            <ac:spMk id="15" creationId="{628204D1-87E2-452C-9F83-1C9B9A7E8A5A}"/>
          </ac:spMkLst>
        </pc:spChg>
        <pc:spChg chg="mod">
          <ac:chgData name="" userId="4926d2b407f31d77" providerId="LiveId" clId="{3107C65D-48CD-48CD-ACA0-620228626B62}" dt="2021-04-23T11:32:56.896" v="2445" actId="1076"/>
          <ac:spMkLst>
            <pc:docMk/>
            <pc:sldMk cId="1678238985" sldId="1663"/>
            <ac:spMk id="16" creationId="{F0DAE631-5C33-433A-BEDC-97EDC6B083C5}"/>
          </ac:spMkLst>
        </pc:spChg>
        <pc:spChg chg="mod">
          <ac:chgData name="" userId="4926d2b407f31d77" providerId="LiveId" clId="{3107C65D-48CD-48CD-ACA0-620228626B62}" dt="2021-04-23T11:32:53.092" v="2444" actId="1076"/>
          <ac:spMkLst>
            <pc:docMk/>
            <pc:sldMk cId="1678238985" sldId="1663"/>
            <ac:spMk id="17" creationId="{E572CAFB-2933-4FBC-A5AF-438AF7C97216}"/>
          </ac:spMkLst>
        </pc:spChg>
        <pc:spChg chg="mod">
          <ac:chgData name="" userId="4926d2b407f31d77" providerId="LiveId" clId="{3107C65D-48CD-48CD-ACA0-620228626B62}" dt="2021-04-23T11:32:53.092" v="2444" actId="1076"/>
          <ac:spMkLst>
            <pc:docMk/>
            <pc:sldMk cId="1678238985" sldId="1663"/>
            <ac:spMk id="18" creationId="{30800768-DDFB-42BC-9D4E-82EDF2E5D0BA}"/>
          </ac:spMkLst>
        </pc:spChg>
        <pc:spChg chg="add mod">
          <ac:chgData name="" userId="4926d2b407f31d77" providerId="LiveId" clId="{3107C65D-48CD-48CD-ACA0-620228626B62}" dt="2021-04-23T11:32:53.092" v="2444" actId="1076"/>
          <ac:spMkLst>
            <pc:docMk/>
            <pc:sldMk cId="1678238985" sldId="1663"/>
            <ac:spMk id="20" creationId="{B2A1858A-45E6-4019-A215-F0F9A677B52D}"/>
          </ac:spMkLst>
        </pc:spChg>
        <pc:cxnChg chg="mod">
          <ac:chgData name="" userId="4926d2b407f31d77" providerId="LiveId" clId="{3107C65D-48CD-48CD-ACA0-620228626B62}" dt="2021-04-23T11:33:14.997" v="2449" actId="1076"/>
          <ac:cxnSpMkLst>
            <pc:docMk/>
            <pc:sldMk cId="1678238985" sldId="1663"/>
            <ac:cxnSpMk id="19" creationId="{003E5E41-F377-4EB9-B0CE-6187EB4F77BB}"/>
          </ac:cxnSpMkLst>
        </pc:cxnChg>
      </pc:sldChg>
      <pc:sldChg chg="addSp modSp">
        <pc:chgData name="" userId="4926d2b407f31d77" providerId="LiveId" clId="{3107C65D-48CD-48CD-ACA0-620228626B62}" dt="2021-04-23T11:33:38.671" v="2457" actId="313"/>
        <pc:sldMkLst>
          <pc:docMk/>
          <pc:sldMk cId="3799479137" sldId="1664"/>
        </pc:sldMkLst>
        <pc:spChg chg="add mod ord">
          <ac:chgData name="" userId="4926d2b407f31d77" providerId="LiveId" clId="{3107C65D-48CD-48CD-ACA0-620228626B62}" dt="2021-04-23T11:23:28.682" v="2316" actId="164"/>
          <ac:spMkLst>
            <pc:docMk/>
            <pc:sldMk cId="3799479137" sldId="1664"/>
            <ac:spMk id="3" creationId="{FA79FD00-CB6E-4CBD-AF87-E962CACA6F18}"/>
          </ac:spMkLst>
        </pc:spChg>
        <pc:spChg chg="add mod">
          <ac:chgData name="" userId="4926d2b407f31d77" providerId="LiveId" clId="{3107C65D-48CD-48CD-ACA0-620228626B62}" dt="2021-04-23T11:31:37.185" v="2433" actId="1076"/>
          <ac:spMkLst>
            <pc:docMk/>
            <pc:sldMk cId="3799479137" sldId="1664"/>
            <ac:spMk id="20" creationId="{E83E7ED4-3FFC-4CCC-9105-95CC0127DA92}"/>
          </ac:spMkLst>
        </pc:spChg>
        <pc:spChg chg="add mod">
          <ac:chgData name="" userId="4926d2b407f31d77" providerId="LiveId" clId="{3107C65D-48CD-48CD-ACA0-620228626B62}" dt="2021-04-23T11:31:00.133" v="2428" actId="20577"/>
          <ac:spMkLst>
            <pc:docMk/>
            <pc:sldMk cId="3799479137" sldId="1664"/>
            <ac:spMk id="21" creationId="{F8FA434C-52A7-4400-8B6D-D5A5121EA745}"/>
          </ac:spMkLst>
        </pc:spChg>
        <pc:spChg chg="add mod">
          <ac:chgData name="" userId="4926d2b407f31d77" providerId="LiveId" clId="{3107C65D-48CD-48CD-ACA0-620228626B62}" dt="2021-04-23T11:30:40.028" v="2422" actId="1076"/>
          <ac:spMkLst>
            <pc:docMk/>
            <pc:sldMk cId="3799479137" sldId="1664"/>
            <ac:spMk id="22" creationId="{2F7EDCF7-CF59-43EE-8A84-4402093C5D9E}"/>
          </ac:spMkLst>
        </pc:spChg>
        <pc:spChg chg="add mod">
          <ac:chgData name="" userId="4926d2b407f31d77" providerId="LiveId" clId="{3107C65D-48CD-48CD-ACA0-620228626B62}" dt="2021-04-23T11:33:38.671" v="2457" actId="313"/>
          <ac:spMkLst>
            <pc:docMk/>
            <pc:sldMk cId="3799479137" sldId="1664"/>
            <ac:spMk id="23" creationId="{22E99A34-A335-4DE6-A7AA-80E00DB642CD}"/>
          </ac:spMkLst>
        </pc:spChg>
        <pc:spChg chg="mod">
          <ac:chgData name="" userId="4926d2b407f31d77" providerId="LiveId" clId="{3107C65D-48CD-48CD-ACA0-620228626B62}" dt="2021-04-23T11:23:22.486" v="2315" actId="20577"/>
          <ac:spMkLst>
            <pc:docMk/>
            <pc:sldMk cId="3799479137" sldId="1664"/>
            <ac:spMk id="24" creationId="{5526FA7D-3464-41FA-B79B-EF2C649713BD}"/>
          </ac:spMkLst>
        </pc:spChg>
        <pc:spChg chg="add mod">
          <ac:chgData name="" userId="4926d2b407f31d77" providerId="LiveId" clId="{3107C65D-48CD-48CD-ACA0-620228626B62}" dt="2021-04-23T11:31:25.998" v="2431" actId="1076"/>
          <ac:spMkLst>
            <pc:docMk/>
            <pc:sldMk cId="3799479137" sldId="1664"/>
            <ac:spMk id="26" creationId="{00C6888F-F66D-4685-A609-36BE646A0160}"/>
          </ac:spMkLst>
        </pc:spChg>
        <pc:spChg chg="add mod">
          <ac:chgData name="" userId="4926d2b407f31d77" providerId="LiveId" clId="{3107C65D-48CD-48CD-ACA0-620228626B62}" dt="2021-04-23T11:31:25.998" v="2431" actId="1076"/>
          <ac:spMkLst>
            <pc:docMk/>
            <pc:sldMk cId="3799479137" sldId="1664"/>
            <ac:spMk id="27" creationId="{70F10350-ECD4-45BB-AE10-AB5E10073B2B}"/>
          </ac:spMkLst>
        </pc:spChg>
        <pc:grpChg chg="add mod ord">
          <ac:chgData name="" userId="4926d2b407f31d77" providerId="LiveId" clId="{3107C65D-48CD-48CD-ACA0-620228626B62}" dt="2021-04-23T11:23:31.345" v="2317" actId="553"/>
          <ac:grpSpMkLst>
            <pc:docMk/>
            <pc:sldMk cId="3799479137" sldId="1664"/>
            <ac:grpSpMk id="2" creationId="{9050EA23-8663-4247-A1F1-1C096E6810A7}"/>
          </ac:grpSpMkLst>
        </pc:grpChg>
        <pc:grpChg chg="add mod">
          <ac:chgData name="" userId="4926d2b407f31d77" providerId="LiveId" clId="{3107C65D-48CD-48CD-ACA0-620228626B62}" dt="2021-04-23T11:31:19.394" v="2430" actId="1076"/>
          <ac:grpSpMkLst>
            <pc:docMk/>
            <pc:sldMk cId="3799479137" sldId="1664"/>
            <ac:grpSpMk id="4" creationId="{4CE280CF-E1A8-40C2-B7CD-9C72CA079011}"/>
          </ac:grpSpMkLst>
        </pc:grpChg>
        <pc:picChg chg="add mod modCrop">
          <ac:chgData name="" userId="4926d2b407f31d77" providerId="LiveId" clId="{3107C65D-48CD-48CD-ACA0-620228626B62}" dt="2021-04-23T11:21:55.843" v="2296" actId="164"/>
          <ac:picMkLst>
            <pc:docMk/>
            <pc:sldMk cId="3799479137" sldId="1664"/>
            <ac:picMk id="15" creationId="{F4787B52-9D56-4323-91C8-17ECE8418309}"/>
          </ac:picMkLst>
        </pc:picChg>
        <pc:picChg chg="add mod modCrop">
          <ac:chgData name="" userId="4926d2b407f31d77" providerId="LiveId" clId="{3107C65D-48CD-48CD-ACA0-620228626B62}" dt="2021-04-23T11:21:55.843" v="2296" actId="164"/>
          <ac:picMkLst>
            <pc:docMk/>
            <pc:sldMk cId="3799479137" sldId="1664"/>
            <ac:picMk id="16" creationId="{358F1C2C-8B57-4241-974B-A2FE895E3254}"/>
          </ac:picMkLst>
        </pc:picChg>
      </pc:sldChg>
      <pc:sldChg chg="addSp delSp modSp">
        <pc:chgData name="" userId="4926d2b407f31d77" providerId="LiveId" clId="{3107C65D-48CD-48CD-ACA0-620228626B62}" dt="2021-04-23T11:19:52.436" v="2282" actId="1035"/>
        <pc:sldMkLst>
          <pc:docMk/>
          <pc:sldMk cId="3991865366" sldId="1665"/>
        </pc:sldMkLst>
        <pc:spChg chg="add del mod ord">
          <ac:chgData name="" userId="4926d2b407f31d77" providerId="LiveId" clId="{3107C65D-48CD-48CD-ACA0-620228626B62}" dt="2021-04-23T10:53:26.558" v="2098"/>
          <ac:spMkLst>
            <pc:docMk/>
            <pc:sldMk cId="3991865366" sldId="1665"/>
            <ac:spMk id="2" creationId="{55E764C6-C8AA-491A-B715-AB5F2932CBB5}"/>
          </ac:spMkLst>
        </pc:spChg>
        <pc:spChg chg="add del mod">
          <ac:chgData name="" userId="4926d2b407f31d77" providerId="LiveId" clId="{3107C65D-48CD-48CD-ACA0-620228626B62}" dt="2021-04-23T10:53:26.558" v="2098"/>
          <ac:spMkLst>
            <pc:docMk/>
            <pc:sldMk cId="3991865366" sldId="1665"/>
            <ac:spMk id="3" creationId="{60C8AE75-C45E-41B5-9364-E0FC4B84F2ED}"/>
          </ac:spMkLst>
        </pc:spChg>
        <pc:spChg chg="add mod">
          <ac:chgData name="" userId="4926d2b407f31d77" providerId="LiveId" clId="{3107C65D-48CD-48CD-ACA0-620228626B62}" dt="2021-04-23T10:59:57.484" v="2278" actId="113"/>
          <ac:spMkLst>
            <pc:docMk/>
            <pc:sldMk cId="3991865366" sldId="1665"/>
            <ac:spMk id="4" creationId="{F434B5C6-3823-469E-824B-A314407B2477}"/>
          </ac:spMkLst>
        </pc:spChg>
        <pc:spChg chg="add mod ord">
          <ac:chgData name="" userId="4926d2b407f31d77" providerId="LiveId" clId="{3107C65D-48CD-48CD-ACA0-620228626B62}" dt="2021-04-23T10:59:18.854" v="2277" actId="167"/>
          <ac:spMkLst>
            <pc:docMk/>
            <pc:sldMk cId="3991865366" sldId="1665"/>
            <ac:spMk id="6" creationId="{450A3D7A-67C7-477E-AEBE-CF8B1D7949E7}"/>
          </ac:spMkLst>
        </pc:spChg>
        <pc:spChg chg="add ord">
          <ac:chgData name="" userId="4926d2b407f31d77" providerId="LiveId" clId="{3107C65D-48CD-48CD-ACA0-620228626B62}" dt="2021-04-23T10:49:26.949" v="2041" actId="167"/>
          <ac:spMkLst>
            <pc:docMk/>
            <pc:sldMk cId="3991865366" sldId="1665"/>
            <ac:spMk id="15" creationId="{6907ECFF-56CA-4504-ADB2-92702D9FA664}"/>
          </ac:spMkLst>
        </pc:spChg>
        <pc:spChg chg="add mod ord">
          <ac:chgData name="" userId="4926d2b407f31d77" providerId="LiveId" clId="{3107C65D-48CD-48CD-ACA0-620228626B62}" dt="2021-04-23T10:50:13.014" v="2051" actId="20577"/>
          <ac:spMkLst>
            <pc:docMk/>
            <pc:sldMk cId="3991865366" sldId="1665"/>
            <ac:spMk id="16" creationId="{A402D504-CCE7-4B39-B579-2E87DB7EE907}"/>
          </ac:spMkLst>
        </pc:spChg>
        <pc:spChg chg="add ord">
          <ac:chgData name="" userId="4926d2b407f31d77" providerId="LiveId" clId="{3107C65D-48CD-48CD-ACA0-620228626B62}" dt="2021-04-23T10:49:26.949" v="2041" actId="167"/>
          <ac:spMkLst>
            <pc:docMk/>
            <pc:sldMk cId="3991865366" sldId="1665"/>
            <ac:spMk id="17" creationId="{60CA2051-268E-4DEB-AD0A-24D9D6F066C6}"/>
          </ac:spMkLst>
        </pc:spChg>
        <pc:spChg chg="add mod ord">
          <ac:chgData name="" userId="4926d2b407f31d77" providerId="LiveId" clId="{3107C65D-48CD-48CD-ACA0-620228626B62}" dt="2021-04-23T10:49:42.096" v="2043"/>
          <ac:spMkLst>
            <pc:docMk/>
            <pc:sldMk cId="3991865366" sldId="1665"/>
            <ac:spMk id="18" creationId="{345366DE-156B-40A1-A4E7-7D4CFA29C655}"/>
          </ac:spMkLst>
        </pc:spChg>
        <pc:spChg chg="add ord">
          <ac:chgData name="" userId="4926d2b407f31d77" providerId="LiveId" clId="{3107C65D-48CD-48CD-ACA0-620228626B62}" dt="2021-04-23T10:49:26.949" v="2041" actId="167"/>
          <ac:spMkLst>
            <pc:docMk/>
            <pc:sldMk cId="3991865366" sldId="1665"/>
            <ac:spMk id="19" creationId="{FB637AD7-DCBC-4DE7-8727-6BBF1C31643B}"/>
          </ac:spMkLst>
        </pc:spChg>
        <pc:spChg chg="add mod">
          <ac:chgData name="" userId="4926d2b407f31d77" providerId="LiveId" clId="{3107C65D-48CD-48CD-ACA0-620228626B62}" dt="2021-04-23T10:51:11.256" v="2058" actId="1076"/>
          <ac:spMkLst>
            <pc:docMk/>
            <pc:sldMk cId="3991865366" sldId="1665"/>
            <ac:spMk id="20" creationId="{79EAB325-7BE2-4E6F-B272-C03167900A12}"/>
          </ac:spMkLst>
        </pc:spChg>
        <pc:spChg chg="add mod">
          <ac:chgData name="" userId="4926d2b407f31d77" providerId="LiveId" clId="{3107C65D-48CD-48CD-ACA0-620228626B62}" dt="2021-04-23T10:51:11.256" v="2058" actId="1076"/>
          <ac:spMkLst>
            <pc:docMk/>
            <pc:sldMk cId="3991865366" sldId="1665"/>
            <ac:spMk id="21" creationId="{9D797C88-F18C-441C-9414-288150DC8090}"/>
          </ac:spMkLst>
        </pc:spChg>
        <pc:spChg chg="mod ord">
          <ac:chgData name="" userId="4926d2b407f31d77" providerId="LiveId" clId="{3107C65D-48CD-48CD-ACA0-620228626B62}" dt="2021-04-23T10:53:31.966" v="2100" actId="167"/>
          <ac:spMkLst>
            <pc:docMk/>
            <pc:sldMk cId="3991865366" sldId="1665"/>
            <ac:spMk id="26" creationId="{1C9421A9-0FDB-4A60-A39C-59C6E50B1655}"/>
          </ac:spMkLst>
        </pc:spChg>
        <pc:spChg chg="add mod">
          <ac:chgData name="" userId="4926d2b407f31d77" providerId="LiveId" clId="{3107C65D-48CD-48CD-ACA0-620228626B62}" dt="2021-04-23T10:54:08.001" v="2106" actId="1076"/>
          <ac:spMkLst>
            <pc:docMk/>
            <pc:sldMk cId="3991865366" sldId="1665"/>
            <ac:spMk id="27" creationId="{9C761AF4-823B-42CB-AA8A-5B3B616AE158}"/>
          </ac:spMkLst>
        </pc:spChg>
        <pc:spChg chg="add mod">
          <ac:chgData name="" userId="4926d2b407f31d77" providerId="LiveId" clId="{3107C65D-48CD-48CD-ACA0-620228626B62}" dt="2021-04-23T10:59:57.484" v="2278" actId="113"/>
          <ac:spMkLst>
            <pc:docMk/>
            <pc:sldMk cId="3991865366" sldId="1665"/>
            <ac:spMk id="28" creationId="{0C60CCE8-893E-4D69-B6E5-32002C9F4F4E}"/>
          </ac:spMkLst>
        </pc:spChg>
        <pc:spChg chg="add mod">
          <ac:chgData name="" userId="4926d2b407f31d77" providerId="LiveId" clId="{3107C65D-48CD-48CD-ACA0-620228626B62}" dt="2021-04-23T10:59:57.484" v="2278" actId="113"/>
          <ac:spMkLst>
            <pc:docMk/>
            <pc:sldMk cId="3991865366" sldId="1665"/>
            <ac:spMk id="29" creationId="{0FAD0FA1-B390-4090-BF83-4A9393C0E1A7}"/>
          </ac:spMkLst>
        </pc:spChg>
        <pc:spChg chg="add mod">
          <ac:chgData name="" userId="4926d2b407f31d77" providerId="LiveId" clId="{3107C65D-48CD-48CD-ACA0-620228626B62}" dt="2021-04-23T10:59:57.484" v="2278" actId="113"/>
          <ac:spMkLst>
            <pc:docMk/>
            <pc:sldMk cId="3991865366" sldId="1665"/>
            <ac:spMk id="30" creationId="{30F181E8-D1A3-4C94-A688-D042BF3C4C5E}"/>
          </ac:spMkLst>
        </pc:spChg>
        <pc:spChg chg="add mod ord">
          <ac:chgData name="" userId="4926d2b407f31d77" providerId="LiveId" clId="{3107C65D-48CD-48CD-ACA0-620228626B62}" dt="2021-04-23T10:59:18.854" v="2277" actId="167"/>
          <ac:spMkLst>
            <pc:docMk/>
            <pc:sldMk cId="3991865366" sldId="1665"/>
            <ac:spMk id="32" creationId="{75F3BB09-68A6-4C84-8E57-46503D18EE40}"/>
          </ac:spMkLst>
        </pc:spChg>
        <pc:spChg chg="add del mod">
          <ac:chgData name="" userId="4926d2b407f31d77" providerId="LiveId" clId="{3107C65D-48CD-48CD-ACA0-620228626B62}" dt="2021-04-23T10:58:38.180" v="2261" actId="478"/>
          <ac:spMkLst>
            <pc:docMk/>
            <pc:sldMk cId="3991865366" sldId="1665"/>
            <ac:spMk id="33" creationId="{789DB6CD-B09B-458C-A536-FB707668B614}"/>
          </ac:spMkLst>
        </pc:spChg>
        <pc:spChg chg="add del mod">
          <ac:chgData name="" userId="4926d2b407f31d77" providerId="LiveId" clId="{3107C65D-48CD-48CD-ACA0-620228626B62}" dt="2021-04-23T10:58:38.180" v="2261" actId="478"/>
          <ac:spMkLst>
            <pc:docMk/>
            <pc:sldMk cId="3991865366" sldId="1665"/>
            <ac:spMk id="34" creationId="{72BD4AF7-F34B-4B84-8863-85DB63E6DE2A}"/>
          </ac:spMkLst>
        </pc:spChg>
        <pc:spChg chg="add mod ord">
          <ac:chgData name="" userId="4926d2b407f31d77" providerId="LiveId" clId="{3107C65D-48CD-48CD-ACA0-620228626B62}" dt="2021-04-23T10:59:18.854" v="2277" actId="167"/>
          <ac:spMkLst>
            <pc:docMk/>
            <pc:sldMk cId="3991865366" sldId="1665"/>
            <ac:spMk id="35" creationId="{5C7ED616-9305-4D26-9737-45884E687751}"/>
          </ac:spMkLst>
        </pc:spChg>
        <pc:spChg chg="add mod ord">
          <ac:chgData name="" userId="4926d2b407f31d77" providerId="LiveId" clId="{3107C65D-48CD-48CD-ACA0-620228626B62}" dt="2021-04-23T10:59:18.854" v="2277" actId="167"/>
          <ac:spMkLst>
            <pc:docMk/>
            <pc:sldMk cId="3991865366" sldId="1665"/>
            <ac:spMk id="36" creationId="{1B4604D0-82AD-4EBB-B4B8-839D042E01B6}"/>
          </ac:spMkLst>
        </pc:spChg>
        <pc:picChg chg="add mod">
          <ac:chgData name="" userId="4926d2b407f31d77" providerId="LiveId" clId="{3107C65D-48CD-48CD-ACA0-620228626B62}" dt="2021-04-23T11:19:52.436" v="2282" actId="1035"/>
          <ac:picMkLst>
            <pc:docMk/>
            <pc:sldMk cId="3991865366" sldId="1665"/>
            <ac:picMk id="22" creationId="{308549C8-FC07-4571-9BE1-35FC0CD8BAC9}"/>
          </ac:picMkLst>
        </pc:picChg>
      </pc:sldChg>
      <pc:sldChg chg="addSp delSp modSp">
        <pc:chgData name="" userId="4926d2b407f31d77" providerId="LiveId" clId="{3107C65D-48CD-48CD-ACA0-620228626B62}" dt="2021-04-23T10:46:41.999" v="2039" actId="113"/>
        <pc:sldMkLst>
          <pc:docMk/>
          <pc:sldMk cId="712269962" sldId="1667"/>
        </pc:sldMkLst>
        <pc:spChg chg="mod">
          <ac:chgData name="" userId="4926d2b407f31d77" providerId="LiveId" clId="{3107C65D-48CD-48CD-ACA0-620228626B62}" dt="2021-04-23T10:46:41.999" v="2039" actId="113"/>
          <ac:spMkLst>
            <pc:docMk/>
            <pc:sldMk cId="712269962" sldId="1667"/>
            <ac:spMk id="5" creationId="{BC01E833-A438-4C2A-AF28-2B402D7F80E5}"/>
          </ac:spMkLst>
        </pc:spChg>
        <pc:spChg chg="add mod ord">
          <ac:chgData name="" userId="4926d2b407f31d77" providerId="LiveId" clId="{3107C65D-48CD-48CD-ACA0-620228626B62}" dt="2021-04-23T10:46:15.068" v="2036" actId="167"/>
          <ac:spMkLst>
            <pc:docMk/>
            <pc:sldMk cId="712269962" sldId="1667"/>
            <ac:spMk id="15" creationId="{89DEDA33-C5BA-4C57-B949-B67F22D17255}"/>
          </ac:spMkLst>
        </pc:spChg>
        <pc:spChg chg="add mod">
          <ac:chgData name="" userId="4926d2b407f31d77" providerId="LiveId" clId="{3107C65D-48CD-48CD-ACA0-620228626B62}" dt="2021-04-23T10:31:52.807" v="1854" actId="1076"/>
          <ac:spMkLst>
            <pc:docMk/>
            <pc:sldMk cId="712269962" sldId="1667"/>
            <ac:spMk id="16" creationId="{A61E9A1C-4B11-4F8A-A513-68C9B326B95F}"/>
          </ac:spMkLst>
        </pc:spChg>
        <pc:spChg chg="add mod">
          <ac:chgData name="" userId="4926d2b407f31d77" providerId="LiveId" clId="{3107C65D-48CD-48CD-ACA0-620228626B62}" dt="2021-04-23T10:32:23.425" v="1860" actId="554"/>
          <ac:spMkLst>
            <pc:docMk/>
            <pc:sldMk cId="712269962" sldId="1667"/>
            <ac:spMk id="17" creationId="{979DBCEF-8AD8-4C81-ADD3-1EEE3E6712E4}"/>
          </ac:spMkLst>
        </pc:spChg>
        <pc:spChg chg="add mod ord">
          <ac:chgData name="" userId="4926d2b407f31d77" providerId="LiveId" clId="{3107C65D-48CD-48CD-ACA0-620228626B62}" dt="2021-04-23T10:46:15.068" v="2036" actId="167"/>
          <ac:spMkLst>
            <pc:docMk/>
            <pc:sldMk cId="712269962" sldId="1667"/>
            <ac:spMk id="18" creationId="{6E978685-FAC1-40C0-B5BB-236E6453397A}"/>
          </ac:spMkLst>
        </pc:spChg>
        <pc:spChg chg="add mod">
          <ac:chgData name="" userId="4926d2b407f31d77" providerId="LiveId" clId="{3107C65D-48CD-48CD-ACA0-620228626B62}" dt="2021-04-23T10:32:41.614" v="1865" actId="14100"/>
          <ac:spMkLst>
            <pc:docMk/>
            <pc:sldMk cId="712269962" sldId="1667"/>
            <ac:spMk id="19" creationId="{18B682B0-4FB4-448C-88D4-BAB94E1E3354}"/>
          </ac:spMkLst>
        </pc:spChg>
        <pc:spChg chg="add del mod">
          <ac:chgData name="" userId="4926d2b407f31d77" providerId="LiveId" clId="{3107C65D-48CD-48CD-ACA0-620228626B62}" dt="2021-04-23T10:36:15.054" v="1916" actId="478"/>
          <ac:spMkLst>
            <pc:docMk/>
            <pc:sldMk cId="712269962" sldId="1667"/>
            <ac:spMk id="20" creationId="{EBE70D7E-47EA-4CB1-9F84-868A1CFA3627}"/>
          </ac:spMkLst>
        </pc:spChg>
        <pc:spChg chg="add mod ord">
          <ac:chgData name="" userId="4926d2b407f31d77" providerId="LiveId" clId="{3107C65D-48CD-48CD-ACA0-620228626B62}" dt="2021-04-23T10:46:15.068" v="2036" actId="167"/>
          <ac:spMkLst>
            <pc:docMk/>
            <pc:sldMk cId="712269962" sldId="1667"/>
            <ac:spMk id="21" creationId="{D09624EF-DF97-47CE-9865-6F84836B954F}"/>
          </ac:spMkLst>
        </pc:spChg>
        <pc:spChg chg="add mod">
          <ac:chgData name="" userId="4926d2b407f31d77" providerId="LiveId" clId="{3107C65D-48CD-48CD-ACA0-620228626B62}" dt="2021-04-23T10:34:35.852" v="1891" actId="1076"/>
          <ac:spMkLst>
            <pc:docMk/>
            <pc:sldMk cId="712269962" sldId="1667"/>
            <ac:spMk id="22" creationId="{CDE0D12F-70EE-422E-B9F2-6F0F52BFFF28}"/>
          </ac:spMkLst>
        </pc:spChg>
        <pc:spChg chg="add mod">
          <ac:chgData name="" userId="4926d2b407f31d77" providerId="LiveId" clId="{3107C65D-48CD-48CD-ACA0-620228626B62}" dt="2021-04-23T10:45:11.449" v="2022" actId="20577"/>
          <ac:spMkLst>
            <pc:docMk/>
            <pc:sldMk cId="712269962" sldId="1667"/>
            <ac:spMk id="23" creationId="{FAFC263A-6739-4FE9-AF53-BD0F3D12B791}"/>
          </ac:spMkLst>
        </pc:spChg>
        <pc:spChg chg="add mod">
          <ac:chgData name="" userId="4926d2b407f31d77" providerId="LiveId" clId="{3107C65D-48CD-48CD-ACA0-620228626B62}" dt="2021-04-23T10:38:28.151" v="1954" actId="6549"/>
          <ac:spMkLst>
            <pc:docMk/>
            <pc:sldMk cId="712269962" sldId="1667"/>
            <ac:spMk id="26" creationId="{FE318C2C-57C4-4A33-BA1E-EA961B603F7B}"/>
          </ac:spMkLst>
        </pc:spChg>
        <pc:spChg chg="add mod">
          <ac:chgData name="" userId="4926d2b407f31d77" providerId="LiveId" clId="{3107C65D-48CD-48CD-ACA0-620228626B62}" dt="2021-04-23T10:45:37.310" v="2029" actId="1038"/>
          <ac:spMkLst>
            <pc:docMk/>
            <pc:sldMk cId="712269962" sldId="1667"/>
            <ac:spMk id="27" creationId="{DF64A4A7-422B-4FA2-B6E8-20BB7BE1B3E5}"/>
          </ac:spMkLst>
        </pc:spChg>
        <pc:spChg chg="add mod">
          <ac:chgData name="" userId="4926d2b407f31d77" providerId="LiveId" clId="{3107C65D-48CD-48CD-ACA0-620228626B62}" dt="2021-04-23T10:45:40.709" v="2032" actId="1038"/>
          <ac:spMkLst>
            <pc:docMk/>
            <pc:sldMk cId="712269962" sldId="1667"/>
            <ac:spMk id="28" creationId="{D8C7ADE9-4281-47E6-AB57-7A5BEC7E9140}"/>
          </ac:spMkLst>
        </pc:spChg>
        <pc:spChg chg="add mod">
          <ac:chgData name="" userId="4926d2b407f31d77" providerId="LiveId" clId="{3107C65D-48CD-48CD-ACA0-620228626B62}" dt="2021-04-23T10:40:39.344" v="1981" actId="1076"/>
          <ac:spMkLst>
            <pc:docMk/>
            <pc:sldMk cId="712269962" sldId="1667"/>
            <ac:spMk id="29" creationId="{B13D0D70-71E8-4808-B291-206DF5B40D09}"/>
          </ac:spMkLst>
        </pc:spChg>
        <pc:spChg chg="add mod">
          <ac:chgData name="" userId="4926d2b407f31d77" providerId="LiveId" clId="{3107C65D-48CD-48CD-ACA0-620228626B62}" dt="2021-04-23T10:45:37.310" v="2029" actId="1038"/>
          <ac:spMkLst>
            <pc:docMk/>
            <pc:sldMk cId="712269962" sldId="1667"/>
            <ac:spMk id="30" creationId="{B410A365-0CEF-49DC-9C36-AC3C2901EC7A}"/>
          </ac:spMkLst>
        </pc:spChg>
        <pc:spChg chg="add">
          <ac:chgData name="" userId="4926d2b407f31d77" providerId="LiveId" clId="{3107C65D-48CD-48CD-ACA0-620228626B62}" dt="2021-04-23T10:46:27.441" v="2037"/>
          <ac:spMkLst>
            <pc:docMk/>
            <pc:sldMk cId="712269962" sldId="1667"/>
            <ac:spMk id="38" creationId="{AE58A4BB-9B7C-420E-8937-A75AB9826D68}"/>
          </ac:spMkLst>
        </pc:spChg>
        <pc:grpChg chg="add mod ord">
          <ac:chgData name="" userId="4926d2b407f31d77" providerId="LiveId" clId="{3107C65D-48CD-48CD-ACA0-620228626B62}" dt="2021-04-23T10:46:15.068" v="2036" actId="167"/>
          <ac:grpSpMkLst>
            <pc:docMk/>
            <pc:sldMk cId="712269962" sldId="1667"/>
            <ac:grpSpMk id="31" creationId="{5E73B062-A885-406F-9317-687A2488E1B6}"/>
          </ac:grpSpMkLst>
        </pc:grpChg>
        <pc:picChg chg="add mod">
          <ac:chgData name="" userId="4926d2b407f31d77" providerId="LiveId" clId="{3107C65D-48CD-48CD-ACA0-620228626B62}" dt="2021-04-23T10:45:15.221" v="2023" actId="1035"/>
          <ac:picMkLst>
            <pc:docMk/>
            <pc:sldMk cId="712269962" sldId="1667"/>
            <ac:picMk id="3" creationId="{D295D525-762B-4675-9C24-31CA1F0526A6}"/>
          </ac:picMkLst>
        </pc:picChg>
      </pc:sldChg>
      <pc:sldChg chg="addSp delSp modSp">
        <pc:chgData name="" userId="4926d2b407f31d77" providerId="LiveId" clId="{3107C65D-48CD-48CD-ACA0-620228626B62}" dt="2021-04-23T10:29:16.123" v="1829" actId="207"/>
        <pc:sldMkLst>
          <pc:docMk/>
          <pc:sldMk cId="3854310745" sldId="1668"/>
        </pc:sldMkLst>
        <pc:spChg chg="add mod">
          <ac:chgData name="" userId="4926d2b407f31d77" providerId="LiveId" clId="{3107C65D-48CD-48CD-ACA0-620228626B62}" dt="2021-04-23T10:25:37.778" v="1772" actId="408"/>
          <ac:spMkLst>
            <pc:docMk/>
            <pc:sldMk cId="3854310745" sldId="1668"/>
            <ac:spMk id="4" creationId="{22902810-02BD-4434-A3DE-67FB7FC5D313}"/>
          </ac:spMkLst>
        </pc:spChg>
        <pc:spChg chg="mod">
          <ac:chgData name="" userId="4926d2b407f31d77" providerId="LiveId" clId="{3107C65D-48CD-48CD-ACA0-620228626B62}" dt="2021-04-23T09:19:16.259" v="1411" actId="20577"/>
          <ac:spMkLst>
            <pc:docMk/>
            <pc:sldMk cId="3854310745" sldId="1668"/>
            <ac:spMk id="5" creationId="{BC01E833-A438-4C2A-AF28-2B402D7F80E5}"/>
          </ac:spMkLst>
        </pc:spChg>
        <pc:spChg chg="add mod">
          <ac:chgData name="" userId="4926d2b407f31d77" providerId="LiveId" clId="{3107C65D-48CD-48CD-ACA0-620228626B62}" dt="2021-04-23T10:26:53.784" v="1798" actId="1036"/>
          <ac:spMkLst>
            <pc:docMk/>
            <pc:sldMk cId="3854310745" sldId="1668"/>
            <ac:spMk id="15" creationId="{C0177A30-44D1-4628-BB21-4266E498CE25}"/>
          </ac:spMkLst>
        </pc:spChg>
        <pc:spChg chg="add mod">
          <ac:chgData name="" userId="4926d2b407f31d77" providerId="LiveId" clId="{3107C65D-48CD-48CD-ACA0-620228626B62}" dt="2021-04-23T10:26:53.784" v="1798" actId="1036"/>
          <ac:spMkLst>
            <pc:docMk/>
            <pc:sldMk cId="3854310745" sldId="1668"/>
            <ac:spMk id="16" creationId="{EE9763D4-A77E-4F79-AF3C-78408A117F7A}"/>
          </ac:spMkLst>
        </pc:spChg>
        <pc:spChg chg="add del mod">
          <ac:chgData name="" userId="4926d2b407f31d77" providerId="LiveId" clId="{3107C65D-48CD-48CD-ACA0-620228626B62}" dt="2021-04-23T10:22:41.720" v="1729" actId="478"/>
          <ac:spMkLst>
            <pc:docMk/>
            <pc:sldMk cId="3854310745" sldId="1668"/>
            <ac:spMk id="17" creationId="{84D0A015-F440-4B5A-9163-EBE1C143135B}"/>
          </ac:spMkLst>
        </pc:spChg>
        <pc:spChg chg="add del">
          <ac:chgData name="" userId="4926d2b407f31d77" providerId="LiveId" clId="{3107C65D-48CD-48CD-ACA0-620228626B62}" dt="2021-04-23T10:22:43.981" v="1731" actId="478"/>
          <ac:spMkLst>
            <pc:docMk/>
            <pc:sldMk cId="3854310745" sldId="1668"/>
            <ac:spMk id="18" creationId="{A06D1F1C-8213-440C-8108-3922AA92BA56}"/>
          </ac:spMkLst>
        </pc:spChg>
        <pc:spChg chg="add del">
          <ac:chgData name="" userId="4926d2b407f31d77" providerId="LiveId" clId="{3107C65D-48CD-48CD-ACA0-620228626B62}" dt="2021-04-23T10:22:43.241" v="1730" actId="478"/>
          <ac:spMkLst>
            <pc:docMk/>
            <pc:sldMk cId="3854310745" sldId="1668"/>
            <ac:spMk id="19" creationId="{35CC6A34-4211-4972-92D0-BBAEB7877250}"/>
          </ac:spMkLst>
        </pc:spChg>
        <pc:spChg chg="add mod">
          <ac:chgData name="" userId="4926d2b407f31d77" providerId="LiveId" clId="{3107C65D-48CD-48CD-ACA0-620228626B62}" dt="2021-04-23T10:26:12.601" v="1779" actId="404"/>
          <ac:spMkLst>
            <pc:docMk/>
            <pc:sldMk cId="3854310745" sldId="1668"/>
            <ac:spMk id="20" creationId="{9B4DF93C-0405-4229-9F00-7262A2D8CDEA}"/>
          </ac:spMkLst>
        </pc:spChg>
        <pc:spChg chg="add mod">
          <ac:chgData name="" userId="4926d2b407f31d77" providerId="LiveId" clId="{3107C65D-48CD-48CD-ACA0-620228626B62}" dt="2021-04-23T10:26:12.601" v="1779" actId="404"/>
          <ac:spMkLst>
            <pc:docMk/>
            <pc:sldMk cId="3854310745" sldId="1668"/>
            <ac:spMk id="21" creationId="{AECCACC1-9936-4CC0-B65B-3633A1D5C2E1}"/>
          </ac:spMkLst>
        </pc:spChg>
        <pc:spChg chg="add mod">
          <ac:chgData name="" userId="4926d2b407f31d77" providerId="LiveId" clId="{3107C65D-48CD-48CD-ACA0-620228626B62}" dt="2021-04-23T10:26:12.601" v="1779" actId="404"/>
          <ac:spMkLst>
            <pc:docMk/>
            <pc:sldMk cId="3854310745" sldId="1668"/>
            <ac:spMk id="22" creationId="{769FE024-4920-409D-ABC2-14931D20E780}"/>
          </ac:spMkLst>
        </pc:spChg>
        <pc:spChg chg="add mod">
          <ac:chgData name="" userId="4926d2b407f31d77" providerId="LiveId" clId="{3107C65D-48CD-48CD-ACA0-620228626B62}" dt="2021-04-23T10:26:04.759" v="1778" actId="207"/>
          <ac:spMkLst>
            <pc:docMk/>
            <pc:sldMk cId="3854310745" sldId="1668"/>
            <ac:spMk id="23" creationId="{F572C5D9-3DA8-4C04-8295-DA444668134B}"/>
          </ac:spMkLst>
        </pc:spChg>
        <pc:spChg chg="add del mod">
          <ac:chgData name="" userId="4926d2b407f31d77" providerId="LiveId" clId="{3107C65D-48CD-48CD-ACA0-620228626B62}" dt="2021-04-23T10:26:43.552" v="1794" actId="478"/>
          <ac:spMkLst>
            <pc:docMk/>
            <pc:sldMk cId="3854310745" sldId="1668"/>
            <ac:spMk id="26" creationId="{DF6A6338-469C-411B-B884-897515F92CAC}"/>
          </ac:spMkLst>
        </pc:spChg>
        <pc:spChg chg="add del mod">
          <ac:chgData name="" userId="4926d2b407f31d77" providerId="LiveId" clId="{3107C65D-48CD-48CD-ACA0-620228626B62}" dt="2021-04-23T10:26:43.552" v="1794" actId="478"/>
          <ac:spMkLst>
            <pc:docMk/>
            <pc:sldMk cId="3854310745" sldId="1668"/>
            <ac:spMk id="27" creationId="{562A7084-9639-48D7-B720-E4EE82D8D002}"/>
          </ac:spMkLst>
        </pc:spChg>
        <pc:spChg chg="add del">
          <ac:chgData name="" userId="4926d2b407f31d77" providerId="LiveId" clId="{3107C65D-48CD-48CD-ACA0-620228626B62}" dt="2021-04-23T10:22:45.091" v="1732" actId="478"/>
          <ac:spMkLst>
            <pc:docMk/>
            <pc:sldMk cId="3854310745" sldId="1668"/>
            <ac:spMk id="28" creationId="{CA5A31D0-1359-46EE-AD94-15469F2E1950}"/>
          </ac:spMkLst>
        </pc:spChg>
        <pc:spChg chg="add mod">
          <ac:chgData name="" userId="4926d2b407f31d77" providerId="LiveId" clId="{3107C65D-48CD-48CD-ACA0-620228626B62}" dt="2021-04-23T10:25:37.778" v="1772" actId="408"/>
          <ac:spMkLst>
            <pc:docMk/>
            <pc:sldMk cId="3854310745" sldId="1668"/>
            <ac:spMk id="30" creationId="{43DAD471-0822-444C-B0DD-D4986787B707}"/>
          </ac:spMkLst>
        </pc:spChg>
        <pc:spChg chg="add mod">
          <ac:chgData name="" userId="4926d2b407f31d77" providerId="LiveId" clId="{3107C65D-48CD-48CD-ACA0-620228626B62}" dt="2021-04-23T10:25:37.778" v="1772" actId="408"/>
          <ac:spMkLst>
            <pc:docMk/>
            <pc:sldMk cId="3854310745" sldId="1668"/>
            <ac:spMk id="31" creationId="{D72ADD56-D142-449D-ABBC-F152E607649A}"/>
          </ac:spMkLst>
        </pc:spChg>
        <pc:spChg chg="add mod">
          <ac:chgData name="" userId="4926d2b407f31d77" providerId="LiveId" clId="{3107C65D-48CD-48CD-ACA0-620228626B62}" dt="2021-04-23T10:25:37.778" v="1772" actId="408"/>
          <ac:spMkLst>
            <pc:docMk/>
            <pc:sldMk cId="3854310745" sldId="1668"/>
            <ac:spMk id="32" creationId="{F4CCC6B4-38AB-4731-A23E-EAD3BAAC6A8F}"/>
          </ac:spMkLst>
        </pc:spChg>
        <pc:spChg chg="add mod">
          <ac:chgData name="" userId="4926d2b407f31d77" providerId="LiveId" clId="{3107C65D-48CD-48CD-ACA0-620228626B62}" dt="2021-04-23T10:26:36.803" v="1790" actId="20577"/>
          <ac:spMkLst>
            <pc:docMk/>
            <pc:sldMk cId="3854310745" sldId="1668"/>
            <ac:spMk id="33" creationId="{F401100E-636B-4CD8-97EE-15BF411BF50D}"/>
          </ac:spMkLst>
        </pc:spChg>
        <pc:spChg chg="add mod">
          <ac:chgData name="" userId="4926d2b407f31d77" providerId="LiveId" clId="{3107C65D-48CD-48CD-ACA0-620228626B62}" dt="2021-04-23T10:26:40.770" v="1793" actId="20577"/>
          <ac:spMkLst>
            <pc:docMk/>
            <pc:sldMk cId="3854310745" sldId="1668"/>
            <ac:spMk id="34" creationId="{4CAF48C1-8135-40BE-9F23-0EC8FF55AF8E}"/>
          </ac:spMkLst>
        </pc:spChg>
        <pc:spChg chg="add mod">
          <ac:chgData name="" userId="4926d2b407f31d77" providerId="LiveId" clId="{3107C65D-48CD-48CD-ACA0-620228626B62}" dt="2021-04-23T10:28:44.673" v="1824" actId="14100"/>
          <ac:spMkLst>
            <pc:docMk/>
            <pc:sldMk cId="3854310745" sldId="1668"/>
            <ac:spMk id="35" creationId="{7773D0D1-2DF9-47BA-BFDF-C3C07AF5ED6C}"/>
          </ac:spMkLst>
        </pc:spChg>
        <pc:spChg chg="add mod">
          <ac:chgData name="" userId="4926d2b407f31d77" providerId="LiveId" clId="{3107C65D-48CD-48CD-ACA0-620228626B62}" dt="2021-04-23T10:28:59.786" v="1827" actId="20577"/>
          <ac:spMkLst>
            <pc:docMk/>
            <pc:sldMk cId="3854310745" sldId="1668"/>
            <ac:spMk id="36" creationId="{125B2186-8605-44E0-99E8-2886C406B87C}"/>
          </ac:spMkLst>
        </pc:spChg>
        <pc:spChg chg="add mod">
          <ac:chgData name="" userId="4926d2b407f31d77" providerId="LiveId" clId="{3107C65D-48CD-48CD-ACA0-620228626B62}" dt="2021-04-23T10:28:56.818" v="1826" actId="20577"/>
          <ac:spMkLst>
            <pc:docMk/>
            <pc:sldMk cId="3854310745" sldId="1668"/>
            <ac:spMk id="37" creationId="{F50DDB81-2E28-47B6-8CCA-350687FA5934}"/>
          </ac:spMkLst>
        </pc:spChg>
        <pc:spChg chg="add mod">
          <ac:chgData name="" userId="4926d2b407f31d77" providerId="LiveId" clId="{3107C65D-48CD-48CD-ACA0-620228626B62}" dt="2021-04-23T10:29:16.123" v="1829" actId="207"/>
          <ac:spMkLst>
            <pc:docMk/>
            <pc:sldMk cId="3854310745" sldId="1668"/>
            <ac:spMk id="38" creationId="{EDA8E061-B640-430E-BC96-54C44D9F4DE7}"/>
          </ac:spMkLst>
        </pc:spChg>
        <pc:cxnChg chg="add mod">
          <ac:chgData name="" userId="4926d2b407f31d77" providerId="LiveId" clId="{3107C65D-48CD-48CD-ACA0-620228626B62}" dt="2021-04-23T10:24:33.190" v="1761" actId="692"/>
          <ac:cxnSpMkLst>
            <pc:docMk/>
            <pc:sldMk cId="3854310745" sldId="1668"/>
            <ac:cxnSpMk id="3" creationId="{0261370C-7AB3-4339-BA62-53BE346C62BA}"/>
          </ac:cxnSpMkLst>
        </pc:cxnChg>
      </pc:sldChg>
      <pc:sldChg chg="addSp delSp modSp">
        <pc:chgData name="" userId="4926d2b407f31d77" providerId="LiveId" clId="{3107C65D-48CD-48CD-ACA0-620228626B62}" dt="2021-04-23T09:53:50.498" v="1706" actId="1076"/>
        <pc:sldMkLst>
          <pc:docMk/>
          <pc:sldMk cId="2529376250" sldId="1669"/>
        </pc:sldMkLst>
        <pc:spChg chg="add del mod">
          <ac:chgData name="" userId="4926d2b407f31d77" providerId="LiveId" clId="{3107C65D-48CD-48CD-ACA0-620228626B62}" dt="2021-04-23T09:46:50.789" v="1633" actId="478"/>
          <ac:spMkLst>
            <pc:docMk/>
            <pc:sldMk cId="2529376250" sldId="1669"/>
            <ac:spMk id="2" creationId="{89B6C050-3532-4539-9D3D-C609BFBAAC79}"/>
          </ac:spMkLst>
        </pc:spChg>
        <pc:spChg chg="add mod">
          <ac:chgData name="" userId="4926d2b407f31d77" providerId="LiveId" clId="{3107C65D-48CD-48CD-ACA0-620228626B62}" dt="2021-04-23T09:51:25.015" v="1687" actId="242"/>
          <ac:spMkLst>
            <pc:docMk/>
            <pc:sldMk cId="2529376250" sldId="1669"/>
            <ac:spMk id="8" creationId="{166362F3-40B7-4B8F-81F2-9A55009CB748}"/>
          </ac:spMkLst>
        </pc:spChg>
        <pc:spChg chg="add mod">
          <ac:chgData name="" userId="4926d2b407f31d77" providerId="LiveId" clId="{3107C65D-48CD-48CD-ACA0-620228626B62}" dt="2021-04-23T09:34:46.274" v="1505" actId="12789"/>
          <ac:spMkLst>
            <pc:docMk/>
            <pc:sldMk cId="2529376250" sldId="1669"/>
            <ac:spMk id="15" creationId="{5B41CB42-AC3A-47D6-B84D-13F4E1766B8F}"/>
          </ac:spMkLst>
        </pc:spChg>
        <pc:spChg chg="add mod">
          <ac:chgData name="" userId="4926d2b407f31d77" providerId="LiveId" clId="{3107C65D-48CD-48CD-ACA0-620228626B62}" dt="2021-04-23T09:53:50.498" v="1706" actId="1076"/>
          <ac:spMkLst>
            <pc:docMk/>
            <pc:sldMk cId="2529376250" sldId="1669"/>
            <ac:spMk id="16" creationId="{3D87724B-1C63-46A7-994D-03E4E228CF1E}"/>
          </ac:spMkLst>
        </pc:spChg>
        <pc:spChg chg="add mod">
          <ac:chgData name="" userId="4926d2b407f31d77" providerId="LiveId" clId="{3107C65D-48CD-48CD-ACA0-620228626B62}" dt="2021-04-23T09:49:20.615" v="1653" actId="20577"/>
          <ac:spMkLst>
            <pc:docMk/>
            <pc:sldMk cId="2529376250" sldId="1669"/>
            <ac:spMk id="18" creationId="{6E7E3887-539C-4CA4-8E11-4196E5CA48D6}"/>
          </ac:spMkLst>
        </pc:spChg>
        <pc:spChg chg="add mod">
          <ac:chgData name="" userId="4926d2b407f31d77" providerId="LiveId" clId="{3107C65D-48CD-48CD-ACA0-620228626B62}" dt="2021-04-23T09:48:32.561" v="1639" actId="1076"/>
          <ac:spMkLst>
            <pc:docMk/>
            <pc:sldMk cId="2529376250" sldId="1669"/>
            <ac:spMk id="19" creationId="{03E8135E-26C0-4DAB-9B80-780E8FD3BCAD}"/>
          </ac:spMkLst>
        </pc:spChg>
        <pc:spChg chg="add mod">
          <ac:chgData name="" userId="4926d2b407f31d77" providerId="LiveId" clId="{3107C65D-48CD-48CD-ACA0-620228626B62}" dt="2021-04-23T09:48:28.820" v="1638" actId="1076"/>
          <ac:spMkLst>
            <pc:docMk/>
            <pc:sldMk cId="2529376250" sldId="1669"/>
            <ac:spMk id="20" creationId="{07D945F0-DF40-414B-991E-8F9FD96B209E}"/>
          </ac:spMkLst>
        </pc:spChg>
        <pc:spChg chg="add mod">
          <ac:chgData name="" userId="4926d2b407f31d77" providerId="LiveId" clId="{3107C65D-48CD-48CD-ACA0-620228626B62}" dt="2021-04-23T09:53:04.950" v="1705" actId="20577"/>
          <ac:spMkLst>
            <pc:docMk/>
            <pc:sldMk cId="2529376250" sldId="1669"/>
            <ac:spMk id="21" creationId="{5FA4CEE5-ED3A-4441-8F36-CA8119A81DB2}"/>
          </ac:spMkLst>
        </pc:spChg>
        <pc:spChg chg="add mod">
          <ac:chgData name="" userId="4926d2b407f31d77" providerId="LiveId" clId="{3107C65D-48CD-48CD-ACA0-620228626B62}" dt="2021-04-23T09:51:25.015" v="1687" actId="242"/>
          <ac:spMkLst>
            <pc:docMk/>
            <pc:sldMk cId="2529376250" sldId="1669"/>
            <ac:spMk id="29" creationId="{7E31DE65-FEBD-4305-A8DE-FB2D8B8E1E3E}"/>
          </ac:spMkLst>
        </pc:spChg>
        <pc:spChg chg="add mod">
          <ac:chgData name="" userId="4926d2b407f31d77" providerId="LiveId" clId="{3107C65D-48CD-48CD-ACA0-620228626B62}" dt="2021-04-23T09:51:31.654" v="1688" actId="571"/>
          <ac:spMkLst>
            <pc:docMk/>
            <pc:sldMk cId="2529376250" sldId="1669"/>
            <ac:spMk id="30" creationId="{A33C6B49-E7BE-4884-9ADE-9AC8953926C5}"/>
          </ac:spMkLst>
        </pc:spChg>
        <pc:spChg chg="add mod">
          <ac:chgData name="" userId="4926d2b407f31d77" providerId="LiveId" clId="{3107C65D-48CD-48CD-ACA0-620228626B62}" dt="2021-04-23T09:51:45.576" v="1691"/>
          <ac:spMkLst>
            <pc:docMk/>
            <pc:sldMk cId="2529376250" sldId="1669"/>
            <ac:spMk id="31" creationId="{9D64E3D2-FD9E-41CB-BD3D-E7ADE5BD7FCF}"/>
          </ac:spMkLst>
        </pc:spChg>
        <pc:spChg chg="add mod">
          <ac:chgData name="" userId="4926d2b407f31d77" providerId="LiveId" clId="{3107C65D-48CD-48CD-ACA0-620228626B62}" dt="2021-04-23T09:52:05.232" v="1695" actId="1076"/>
          <ac:spMkLst>
            <pc:docMk/>
            <pc:sldMk cId="2529376250" sldId="1669"/>
            <ac:spMk id="32" creationId="{2613908B-744A-4341-93DB-3BEAB1C43071}"/>
          </ac:spMkLst>
        </pc:spChg>
        <pc:spChg chg="add mod">
          <ac:chgData name="" userId="4926d2b407f31d77" providerId="LiveId" clId="{3107C65D-48CD-48CD-ACA0-620228626B62}" dt="2021-04-23T09:52:16.424" v="1696" actId="571"/>
          <ac:spMkLst>
            <pc:docMk/>
            <pc:sldMk cId="2529376250" sldId="1669"/>
            <ac:spMk id="33" creationId="{99C99E01-65C2-4620-A645-A19E58BBE960}"/>
          </ac:spMkLst>
        </pc:spChg>
        <pc:spChg chg="add mod">
          <ac:chgData name="" userId="4926d2b407f31d77" providerId="LiveId" clId="{3107C65D-48CD-48CD-ACA0-620228626B62}" dt="2021-04-23T09:52:30.457" v="1699" actId="1076"/>
          <ac:spMkLst>
            <pc:docMk/>
            <pc:sldMk cId="2529376250" sldId="1669"/>
            <ac:spMk id="34" creationId="{CC1F6AA6-F781-4F76-A4FB-BC6FB3C0D4D9}"/>
          </ac:spMkLst>
        </pc:spChg>
        <pc:spChg chg="add mod">
          <ac:chgData name="" userId="4926d2b407f31d77" providerId="LiveId" clId="{3107C65D-48CD-48CD-ACA0-620228626B62}" dt="2021-04-23T09:52:16.424" v="1696" actId="571"/>
          <ac:spMkLst>
            <pc:docMk/>
            <pc:sldMk cId="2529376250" sldId="1669"/>
            <ac:spMk id="35" creationId="{DA0EF7BD-8659-4E74-BB98-E6173A424C34}"/>
          </ac:spMkLst>
        </pc:spChg>
        <pc:spChg chg="add mod">
          <ac:chgData name="" userId="4926d2b407f31d77" providerId="LiveId" clId="{3107C65D-48CD-48CD-ACA0-620228626B62}" dt="2021-04-23T09:53:00.273" v="1704" actId="1076"/>
          <ac:spMkLst>
            <pc:docMk/>
            <pc:sldMk cId="2529376250" sldId="1669"/>
            <ac:spMk id="36" creationId="{BCA8B3E1-42E4-4C7B-AEF5-EA17EBB1705E}"/>
          </ac:spMkLst>
        </pc:spChg>
        <pc:spChg chg="add del mod">
          <ac:chgData name="" userId="4926d2b407f31d77" providerId="LiveId" clId="{3107C65D-48CD-48CD-ACA0-620228626B62}" dt="2021-04-23T09:52:53.387" v="1701" actId="478"/>
          <ac:spMkLst>
            <pc:docMk/>
            <pc:sldMk cId="2529376250" sldId="1669"/>
            <ac:spMk id="37" creationId="{A5F4513C-F96F-40C8-98B2-C9A6F8ABF8E6}"/>
          </ac:spMkLst>
        </pc:spChg>
        <pc:cxnChg chg="add mod">
          <ac:chgData name="" userId="4926d2b407f31d77" providerId="LiveId" clId="{3107C65D-48CD-48CD-ACA0-620228626B62}" dt="2021-04-23T09:48:45.228" v="1642" actId="1076"/>
          <ac:cxnSpMkLst>
            <pc:docMk/>
            <pc:sldMk cId="2529376250" sldId="1669"/>
            <ac:cxnSpMk id="22" creationId="{08BB340A-ACC7-4C02-9155-3592CB69B546}"/>
          </ac:cxnSpMkLst>
        </pc:cxnChg>
        <pc:cxnChg chg="add mod">
          <ac:chgData name="" userId="4926d2b407f31d77" providerId="LiveId" clId="{3107C65D-48CD-48CD-ACA0-620228626B62}" dt="2021-04-23T09:49:14.367" v="1651" actId="14100"/>
          <ac:cxnSpMkLst>
            <pc:docMk/>
            <pc:sldMk cId="2529376250" sldId="1669"/>
            <ac:cxnSpMk id="23" creationId="{D653F1F7-B4B4-40B3-99BD-F8E086644685}"/>
          </ac:cxnSpMkLst>
        </pc:cxnChg>
      </pc:sldChg>
      <pc:sldChg chg="addSp modSp">
        <pc:chgData name="" userId="4926d2b407f31d77" providerId="LiveId" clId="{3107C65D-48CD-48CD-ACA0-620228626B62}" dt="2021-04-23T09:30:13.155" v="1485" actId="14100"/>
        <pc:sldMkLst>
          <pc:docMk/>
          <pc:sldMk cId="2886278014" sldId="1670"/>
        </pc:sldMkLst>
        <pc:spChg chg="add mod">
          <ac:chgData name="" userId="4926d2b407f31d77" providerId="LiveId" clId="{3107C65D-48CD-48CD-ACA0-620228626B62}" dt="2021-04-23T09:22:53.415" v="1427" actId="14100"/>
          <ac:spMkLst>
            <pc:docMk/>
            <pc:sldMk cId="2886278014" sldId="1670"/>
            <ac:spMk id="15" creationId="{C21BAC62-92E2-41F6-BDE1-991827EB9B77}"/>
          </ac:spMkLst>
        </pc:spChg>
        <pc:spChg chg="add mod">
          <ac:chgData name="" userId="4926d2b407f31d77" providerId="LiveId" clId="{3107C65D-48CD-48CD-ACA0-620228626B62}" dt="2021-04-23T09:25:44.692" v="1462" actId="554"/>
          <ac:spMkLst>
            <pc:docMk/>
            <pc:sldMk cId="2886278014" sldId="1670"/>
            <ac:spMk id="16" creationId="{6E032CB7-5AE6-470C-8213-B96D37F572A0}"/>
          </ac:spMkLst>
        </pc:spChg>
        <pc:spChg chg="add mod">
          <ac:chgData name="" userId="4926d2b407f31d77" providerId="LiveId" clId="{3107C65D-48CD-48CD-ACA0-620228626B62}" dt="2021-04-23T09:22:49.086" v="1426"/>
          <ac:spMkLst>
            <pc:docMk/>
            <pc:sldMk cId="2886278014" sldId="1670"/>
            <ac:spMk id="17" creationId="{2A980938-5CD1-44E6-B076-1EE25D4F9D1B}"/>
          </ac:spMkLst>
        </pc:spChg>
        <pc:spChg chg="add mod">
          <ac:chgData name="" userId="4926d2b407f31d77" providerId="LiveId" clId="{3107C65D-48CD-48CD-ACA0-620228626B62}" dt="2021-04-23T09:25:44.692" v="1462" actId="554"/>
          <ac:spMkLst>
            <pc:docMk/>
            <pc:sldMk cId="2886278014" sldId="1670"/>
            <ac:spMk id="18" creationId="{57A2AA51-7DA7-4CD2-8B6C-78FD95D64F12}"/>
          </ac:spMkLst>
        </pc:spChg>
        <pc:spChg chg="add mod">
          <ac:chgData name="" userId="4926d2b407f31d77" providerId="LiveId" clId="{3107C65D-48CD-48CD-ACA0-620228626B62}" dt="2021-04-23T09:24:48.114" v="1454" actId="20577"/>
          <ac:spMkLst>
            <pc:docMk/>
            <pc:sldMk cId="2886278014" sldId="1670"/>
            <ac:spMk id="19" creationId="{657902F6-9B0A-40EB-821F-8529747F1C88}"/>
          </ac:spMkLst>
        </pc:spChg>
        <pc:spChg chg="add mod ord">
          <ac:chgData name="" userId="4926d2b407f31d77" providerId="LiveId" clId="{3107C65D-48CD-48CD-ACA0-620228626B62}" dt="2021-04-23T09:30:13.155" v="1485" actId="14100"/>
          <ac:spMkLst>
            <pc:docMk/>
            <pc:sldMk cId="2886278014" sldId="1670"/>
            <ac:spMk id="20" creationId="{08B0CA14-11A3-4CDD-BC63-0224AA564A1C}"/>
          </ac:spMkLst>
        </pc:spChg>
        <pc:spChg chg="add mod ord">
          <ac:chgData name="" userId="4926d2b407f31d77" providerId="LiveId" clId="{3107C65D-48CD-48CD-ACA0-620228626B62}" dt="2021-04-23T09:30:13.155" v="1485" actId="14100"/>
          <ac:spMkLst>
            <pc:docMk/>
            <pc:sldMk cId="2886278014" sldId="1670"/>
            <ac:spMk id="21" creationId="{043C7F76-95E4-4B0F-97BC-AC5D2D0018D1}"/>
          </ac:spMkLst>
        </pc:spChg>
        <pc:spChg chg="add mod">
          <ac:chgData name="" userId="4926d2b407f31d77" providerId="LiveId" clId="{3107C65D-48CD-48CD-ACA0-620228626B62}" dt="2021-04-23T09:26:21.341" v="1471" actId="14100"/>
          <ac:spMkLst>
            <pc:docMk/>
            <pc:sldMk cId="2886278014" sldId="1670"/>
            <ac:spMk id="22" creationId="{5DD3A9F8-F499-4839-AD87-489609789ED1}"/>
          </ac:spMkLst>
        </pc:spChg>
        <pc:spChg chg="add mod">
          <ac:chgData name="" userId="4926d2b407f31d77" providerId="LiveId" clId="{3107C65D-48CD-48CD-ACA0-620228626B62}" dt="2021-04-23T09:29:29.285" v="1477" actId="1076"/>
          <ac:spMkLst>
            <pc:docMk/>
            <pc:sldMk cId="2886278014" sldId="1670"/>
            <ac:spMk id="23" creationId="{6168353D-2A22-4912-A242-42653A691BB8}"/>
          </ac:spMkLst>
        </pc:spChg>
        <pc:spChg chg="add mod">
          <ac:chgData name="" userId="4926d2b407f31d77" providerId="LiveId" clId="{3107C65D-48CD-48CD-ACA0-620228626B62}" dt="2021-04-23T09:30:04.584" v="1483" actId="14100"/>
          <ac:spMkLst>
            <pc:docMk/>
            <pc:sldMk cId="2886278014" sldId="1670"/>
            <ac:spMk id="26" creationId="{35080976-7A6F-4317-8D24-8F4CA077EDDB}"/>
          </ac:spMkLst>
        </pc:spChg>
        <pc:spChg chg="add mod">
          <ac:chgData name="" userId="4926d2b407f31d77" providerId="LiveId" clId="{3107C65D-48CD-48CD-ACA0-620228626B62}" dt="2021-04-23T09:30:06.513" v="1484" actId="14100"/>
          <ac:spMkLst>
            <pc:docMk/>
            <pc:sldMk cId="2886278014" sldId="1670"/>
            <ac:spMk id="27" creationId="{DA7FB21C-A13C-44B8-AEF8-6F0C2DCBE93B}"/>
          </ac:spMkLst>
        </pc:spChg>
      </pc:sldChg>
      <pc:sldChg chg="addSp modSp modAnim">
        <pc:chgData name="" userId="4926d2b407f31d77" providerId="LiveId" clId="{3107C65D-48CD-48CD-ACA0-620228626B62}" dt="2021-04-23T09:21:47.916" v="1421"/>
        <pc:sldMkLst>
          <pc:docMk/>
          <pc:sldMk cId="1239693933" sldId="1671"/>
        </pc:sldMkLst>
        <pc:spChg chg="add">
          <ac:chgData name="" userId="4926d2b407f31d77" providerId="LiveId" clId="{3107C65D-48CD-48CD-ACA0-620228626B62}" dt="2021-04-23T09:21:47.916" v="1421"/>
          <ac:spMkLst>
            <pc:docMk/>
            <pc:sldMk cId="1239693933" sldId="1671"/>
            <ac:spMk id="35" creationId="{AACDB6E4-6EED-48D2-824B-FB500958C29A}"/>
          </ac:spMkLst>
        </pc:spChg>
        <pc:spChg chg="mod">
          <ac:chgData name="" userId="4926d2b407f31d77" providerId="LiveId" clId="{3107C65D-48CD-48CD-ACA0-620228626B62}" dt="2021-04-23T06:58:22.051" v="26" actId="120"/>
          <ac:spMkLst>
            <pc:docMk/>
            <pc:sldMk cId="1239693933" sldId="1671"/>
            <ac:spMk id="44" creationId="{9ECCC8CE-F166-41F9-99C2-3215C16BC4E0}"/>
          </ac:spMkLst>
        </pc:spChg>
      </pc:sldChg>
      <pc:sldChg chg="addSp delSp modSp">
        <pc:chgData name="" userId="4926d2b407f31d77" providerId="LiveId" clId="{3107C65D-48CD-48CD-ACA0-620228626B62}" dt="2021-04-23T09:21:46.827" v="1420"/>
        <pc:sldMkLst>
          <pc:docMk/>
          <pc:sldMk cId="1961221735" sldId="1672"/>
        </pc:sldMkLst>
        <pc:spChg chg="add del mod ord">
          <ac:chgData name="" userId="4926d2b407f31d77" providerId="LiveId" clId="{3107C65D-48CD-48CD-ACA0-620228626B62}" dt="2021-04-23T08:42:22.023" v="1025"/>
          <ac:spMkLst>
            <pc:docMk/>
            <pc:sldMk cId="1961221735" sldId="1672"/>
            <ac:spMk id="2" creationId="{46013413-D435-46B5-9E92-BEC0EDC1158C}"/>
          </ac:spMkLst>
        </pc:spChg>
        <pc:spChg chg="add del mod ord">
          <ac:chgData name="" userId="4926d2b407f31d77" providerId="LiveId" clId="{3107C65D-48CD-48CD-ACA0-620228626B62}" dt="2021-04-23T08:42:22.023" v="1025"/>
          <ac:spMkLst>
            <pc:docMk/>
            <pc:sldMk cId="1961221735" sldId="1672"/>
            <ac:spMk id="3" creationId="{D68B67FE-C787-42C3-8C55-0015AF980CAD}"/>
          </ac:spMkLst>
        </pc:spChg>
        <pc:spChg chg="add mod">
          <ac:chgData name="" userId="4926d2b407f31d77" providerId="LiveId" clId="{3107C65D-48CD-48CD-ACA0-620228626B62}" dt="2021-04-23T08:42:32.373" v="1028" actId="14100"/>
          <ac:spMkLst>
            <pc:docMk/>
            <pc:sldMk cId="1961221735" sldId="1672"/>
            <ac:spMk id="4" creationId="{757302AA-6CA5-4A09-8B83-DC13ED9D4C5F}"/>
          </ac:spMkLst>
        </pc:spChg>
        <pc:spChg chg="add mod ord">
          <ac:chgData name="" userId="4926d2b407f31d77" providerId="LiveId" clId="{3107C65D-48CD-48CD-ACA0-620228626B62}" dt="2021-04-23T08:47:00.036" v="1179" actId="166"/>
          <ac:spMkLst>
            <pc:docMk/>
            <pc:sldMk cId="1961221735" sldId="1672"/>
            <ac:spMk id="14" creationId="{5CB28C34-56A4-41F1-9DF0-E4AF16FBF6BF}"/>
          </ac:spMkLst>
        </pc:spChg>
        <pc:spChg chg="add ord">
          <ac:chgData name="" userId="4926d2b407f31d77" providerId="LiveId" clId="{3107C65D-48CD-48CD-ACA0-620228626B62}" dt="2021-04-23T08:27:15.079" v="813" actId="167"/>
          <ac:spMkLst>
            <pc:docMk/>
            <pc:sldMk cId="1961221735" sldId="1672"/>
            <ac:spMk id="15" creationId="{410B79C8-C006-4105-A3BC-BBC21AEC21F4}"/>
          </ac:spMkLst>
        </pc:spChg>
        <pc:spChg chg="add mod ord">
          <ac:chgData name="" userId="4926d2b407f31d77" providerId="LiveId" clId="{3107C65D-48CD-48CD-ACA0-620228626B62}" dt="2021-04-23T08:27:15.079" v="813" actId="167"/>
          <ac:spMkLst>
            <pc:docMk/>
            <pc:sldMk cId="1961221735" sldId="1672"/>
            <ac:spMk id="16" creationId="{C726DCBD-34A1-48D2-A9DD-5A5BAC2A3014}"/>
          </ac:spMkLst>
        </pc:spChg>
        <pc:spChg chg="add ord">
          <ac:chgData name="" userId="4926d2b407f31d77" providerId="LiveId" clId="{3107C65D-48CD-48CD-ACA0-620228626B62}" dt="2021-04-23T08:27:15.079" v="813" actId="167"/>
          <ac:spMkLst>
            <pc:docMk/>
            <pc:sldMk cId="1961221735" sldId="1672"/>
            <ac:spMk id="17" creationId="{B7767E9B-AA7A-43B1-8926-E9D541FCA1A4}"/>
          </ac:spMkLst>
        </pc:spChg>
        <pc:spChg chg="add ord">
          <ac:chgData name="" userId="4926d2b407f31d77" providerId="LiveId" clId="{3107C65D-48CD-48CD-ACA0-620228626B62}" dt="2021-04-23T08:27:15.079" v="813" actId="167"/>
          <ac:spMkLst>
            <pc:docMk/>
            <pc:sldMk cId="1961221735" sldId="1672"/>
            <ac:spMk id="18" creationId="{0DF82BF9-64CA-4A2D-8FBE-23B15681BD36}"/>
          </ac:spMkLst>
        </pc:spChg>
        <pc:spChg chg="add mod topLvl">
          <ac:chgData name="" userId="4926d2b407f31d77" providerId="LiveId" clId="{3107C65D-48CD-48CD-ACA0-620228626B62}" dt="2021-04-23T08:37:53.701" v="946" actId="164"/>
          <ac:spMkLst>
            <pc:docMk/>
            <pc:sldMk cId="1961221735" sldId="1672"/>
            <ac:spMk id="19" creationId="{06BBD9DD-2221-4E0B-9537-895D2B751708}"/>
          </ac:spMkLst>
        </pc:spChg>
        <pc:spChg chg="add mod topLvl">
          <ac:chgData name="" userId="4926d2b407f31d77" providerId="LiveId" clId="{3107C65D-48CD-48CD-ACA0-620228626B62}" dt="2021-04-23T08:37:53.701" v="946" actId="164"/>
          <ac:spMkLst>
            <pc:docMk/>
            <pc:sldMk cId="1961221735" sldId="1672"/>
            <ac:spMk id="20" creationId="{97066C73-8EE0-4F20-A855-B56618F388F3}"/>
          </ac:spMkLst>
        </pc:spChg>
        <pc:spChg chg="add mod topLvl">
          <ac:chgData name="" userId="4926d2b407f31d77" providerId="LiveId" clId="{3107C65D-48CD-48CD-ACA0-620228626B62}" dt="2021-04-23T08:37:53.701" v="946" actId="164"/>
          <ac:spMkLst>
            <pc:docMk/>
            <pc:sldMk cId="1961221735" sldId="1672"/>
            <ac:spMk id="21" creationId="{2B5B9AE2-7E44-4560-8A2A-276238B2461C}"/>
          </ac:spMkLst>
        </pc:spChg>
        <pc:spChg chg="add mod topLvl">
          <ac:chgData name="" userId="4926d2b407f31d77" providerId="LiveId" clId="{3107C65D-48CD-48CD-ACA0-620228626B62}" dt="2021-04-23T08:37:53.701" v="946" actId="164"/>
          <ac:spMkLst>
            <pc:docMk/>
            <pc:sldMk cId="1961221735" sldId="1672"/>
            <ac:spMk id="22" creationId="{374F15FE-9FF5-4EB5-B9A2-F8DAD05AF43A}"/>
          </ac:spMkLst>
        </pc:spChg>
        <pc:spChg chg="add mod ord topLvl">
          <ac:chgData name="" userId="4926d2b407f31d77" providerId="LiveId" clId="{3107C65D-48CD-48CD-ACA0-620228626B62}" dt="2021-04-23T08:42:27.099" v="1027" actId="167"/>
          <ac:spMkLst>
            <pc:docMk/>
            <pc:sldMk cId="1961221735" sldId="1672"/>
            <ac:spMk id="23" creationId="{83F7AE81-5A9B-4FB8-809A-401299B04D23}"/>
          </ac:spMkLst>
        </pc:spChg>
        <pc:spChg chg="mod">
          <ac:chgData name="" userId="4926d2b407f31d77" providerId="LiveId" clId="{3107C65D-48CD-48CD-ACA0-620228626B62}" dt="2021-04-23T08:28:09.678" v="828" actId="555"/>
          <ac:spMkLst>
            <pc:docMk/>
            <pc:sldMk cId="1961221735" sldId="1672"/>
            <ac:spMk id="24" creationId="{5526FA7D-3464-41FA-B79B-EF2C649713BD}"/>
          </ac:spMkLst>
        </pc:spChg>
        <pc:spChg chg="add mod ord topLvl">
          <ac:chgData name="" userId="4926d2b407f31d77" providerId="LiveId" clId="{3107C65D-48CD-48CD-ACA0-620228626B62}" dt="2021-04-23T08:47:55.564" v="1220" actId="552"/>
          <ac:spMkLst>
            <pc:docMk/>
            <pc:sldMk cId="1961221735" sldId="1672"/>
            <ac:spMk id="26" creationId="{06122B47-1650-4571-BCF0-8B41211A66B7}"/>
          </ac:spMkLst>
        </pc:spChg>
        <pc:spChg chg="add mod ord">
          <ac:chgData name="" userId="4926d2b407f31d77" providerId="LiveId" clId="{3107C65D-48CD-48CD-ACA0-620228626B62}" dt="2021-04-23T08:27:43.655" v="818" actId="14100"/>
          <ac:spMkLst>
            <pc:docMk/>
            <pc:sldMk cId="1961221735" sldId="1672"/>
            <ac:spMk id="27" creationId="{98740776-81F9-4F20-8138-4C341B9BB6EE}"/>
          </ac:spMkLst>
        </pc:spChg>
        <pc:spChg chg="add mod ord">
          <ac:chgData name="" userId="4926d2b407f31d77" providerId="LiveId" clId="{3107C65D-48CD-48CD-ACA0-620228626B62}" dt="2021-04-23T08:27:50.603" v="822" actId="1076"/>
          <ac:spMkLst>
            <pc:docMk/>
            <pc:sldMk cId="1961221735" sldId="1672"/>
            <ac:spMk id="28" creationId="{F7467F7A-27C0-4BD8-A42E-9CA749320EB6}"/>
          </ac:spMkLst>
        </pc:spChg>
        <pc:spChg chg="add mod ord topLvl">
          <ac:chgData name="" userId="4926d2b407f31d77" providerId="LiveId" clId="{3107C65D-48CD-48CD-ACA0-620228626B62}" dt="2021-04-23T08:48:23.154" v="1224" actId="3064"/>
          <ac:spMkLst>
            <pc:docMk/>
            <pc:sldMk cId="1961221735" sldId="1672"/>
            <ac:spMk id="29" creationId="{00BA698D-BD96-4D09-BC11-6EB8427797C4}"/>
          </ac:spMkLst>
        </pc:spChg>
        <pc:spChg chg="add del mod ord">
          <ac:chgData name="" userId="4926d2b407f31d77" providerId="LiveId" clId="{3107C65D-48CD-48CD-ACA0-620228626B62}" dt="2021-04-23T08:35:30.093" v="926" actId="478"/>
          <ac:spMkLst>
            <pc:docMk/>
            <pc:sldMk cId="1961221735" sldId="1672"/>
            <ac:spMk id="30" creationId="{C7A303B0-D30B-4F32-8A0C-EC35E6F49385}"/>
          </ac:spMkLst>
        </pc:spChg>
        <pc:spChg chg="add del mod ord">
          <ac:chgData name="" userId="4926d2b407f31d77" providerId="LiveId" clId="{3107C65D-48CD-48CD-ACA0-620228626B62}" dt="2021-04-23T08:35:31.272" v="927" actId="478"/>
          <ac:spMkLst>
            <pc:docMk/>
            <pc:sldMk cId="1961221735" sldId="1672"/>
            <ac:spMk id="31" creationId="{7851F511-441C-458F-991B-A9285562D7A2}"/>
          </ac:spMkLst>
        </pc:spChg>
        <pc:spChg chg="add del mod ord">
          <ac:chgData name="" userId="4926d2b407f31d77" providerId="LiveId" clId="{3107C65D-48CD-48CD-ACA0-620228626B62}" dt="2021-04-23T08:35:32.738" v="928" actId="478"/>
          <ac:spMkLst>
            <pc:docMk/>
            <pc:sldMk cId="1961221735" sldId="1672"/>
            <ac:spMk id="32" creationId="{AEA5F23E-616E-4D6B-A43D-9126C4EAEDAC}"/>
          </ac:spMkLst>
        </pc:spChg>
        <pc:spChg chg="add del mod ord">
          <ac:chgData name="" userId="4926d2b407f31d77" providerId="LiveId" clId="{3107C65D-48CD-48CD-ACA0-620228626B62}" dt="2021-04-23T08:35:34.355" v="929" actId="478"/>
          <ac:spMkLst>
            <pc:docMk/>
            <pc:sldMk cId="1961221735" sldId="1672"/>
            <ac:spMk id="33" creationId="{6A53CF80-762B-4179-BC37-69BFF6FC1D2A}"/>
          </ac:spMkLst>
        </pc:spChg>
        <pc:spChg chg="add del mod ord">
          <ac:chgData name="" userId="4926d2b407f31d77" providerId="LiveId" clId="{3107C65D-48CD-48CD-ACA0-620228626B62}" dt="2021-04-23T08:35:35.229" v="930" actId="478"/>
          <ac:spMkLst>
            <pc:docMk/>
            <pc:sldMk cId="1961221735" sldId="1672"/>
            <ac:spMk id="34" creationId="{7C38D0F0-5AAF-457E-A0FC-FCA617826A87}"/>
          </ac:spMkLst>
        </pc:spChg>
        <pc:spChg chg="add del mod ord">
          <ac:chgData name="" userId="4926d2b407f31d77" providerId="LiveId" clId="{3107C65D-48CD-48CD-ACA0-620228626B62}" dt="2021-04-23T08:35:36.489" v="931" actId="478"/>
          <ac:spMkLst>
            <pc:docMk/>
            <pc:sldMk cId="1961221735" sldId="1672"/>
            <ac:spMk id="35" creationId="{AB8DA188-70F2-41D7-B2A0-026AC770F5B3}"/>
          </ac:spMkLst>
        </pc:spChg>
        <pc:spChg chg="mod ord">
          <ac:chgData name="" userId="4926d2b407f31d77" providerId="LiveId" clId="{3107C65D-48CD-48CD-ACA0-620228626B62}" dt="2021-04-23T08:43:43.240" v="1038" actId="12789"/>
          <ac:spMkLst>
            <pc:docMk/>
            <pc:sldMk cId="1961221735" sldId="1672"/>
            <ac:spMk id="42" creationId="{301D5BE3-7354-4A33-8DA3-F3763A7DB7E9}"/>
          </ac:spMkLst>
        </pc:spChg>
        <pc:spChg chg="add">
          <ac:chgData name="" userId="4926d2b407f31d77" providerId="LiveId" clId="{3107C65D-48CD-48CD-ACA0-620228626B62}" dt="2021-04-23T09:21:46.827" v="1420"/>
          <ac:spMkLst>
            <pc:docMk/>
            <pc:sldMk cId="1961221735" sldId="1672"/>
            <ac:spMk id="45" creationId="{87705B84-31C2-4169-8798-094E6ABC25D8}"/>
          </ac:spMkLst>
        </pc:spChg>
        <pc:spChg chg="mod">
          <ac:chgData name="" userId="4926d2b407f31d77" providerId="LiveId" clId="{3107C65D-48CD-48CD-ACA0-620228626B62}" dt="2021-04-23T08:46:35.814" v="1174" actId="207"/>
          <ac:spMkLst>
            <pc:docMk/>
            <pc:sldMk cId="1961221735" sldId="1672"/>
            <ac:spMk id="53" creationId="{C0611194-5B57-4106-A9C9-4A1B6763BA32}"/>
          </ac:spMkLst>
        </pc:spChg>
        <pc:spChg chg="mod">
          <ac:chgData name="" userId="4926d2b407f31d77" providerId="LiveId" clId="{3107C65D-48CD-48CD-ACA0-620228626B62}" dt="2021-04-23T08:46:38.423" v="1175" actId="207"/>
          <ac:spMkLst>
            <pc:docMk/>
            <pc:sldMk cId="1961221735" sldId="1672"/>
            <ac:spMk id="54" creationId="{70E30C23-DFDE-4545-AF19-B0275EBF54FA}"/>
          </ac:spMkLst>
        </pc:spChg>
        <pc:spChg chg="mod">
          <ac:chgData name="" userId="4926d2b407f31d77" providerId="LiveId" clId="{3107C65D-48CD-48CD-ACA0-620228626B62}" dt="2021-04-23T08:46:40.722" v="1176" actId="207"/>
          <ac:spMkLst>
            <pc:docMk/>
            <pc:sldMk cId="1961221735" sldId="1672"/>
            <ac:spMk id="55" creationId="{FFF5FEF2-E62A-400C-A794-193CE035700C}"/>
          </ac:spMkLst>
        </pc:spChg>
        <pc:spChg chg="mod">
          <ac:chgData name="" userId="4926d2b407f31d77" providerId="LiveId" clId="{3107C65D-48CD-48CD-ACA0-620228626B62}" dt="2021-04-23T08:46:42.906" v="1177" actId="207"/>
          <ac:spMkLst>
            <pc:docMk/>
            <pc:sldMk cId="1961221735" sldId="1672"/>
            <ac:spMk id="56" creationId="{F9520614-1206-4A08-9B82-DA16214D7BA2}"/>
          </ac:spMkLst>
        </pc:spChg>
        <pc:grpChg chg="add del mod">
          <ac:chgData name="" userId="4926d2b407f31d77" providerId="LiveId" clId="{3107C65D-48CD-48CD-ACA0-620228626B62}" dt="2021-04-23T08:28:12.647" v="829" actId="165"/>
          <ac:grpSpMkLst>
            <pc:docMk/>
            <pc:sldMk cId="1961221735" sldId="1672"/>
            <ac:grpSpMk id="2" creationId="{912DD692-2092-4355-922C-D7E715C31F12}"/>
          </ac:grpSpMkLst>
        </pc:grpChg>
        <pc:grpChg chg="add del mod">
          <ac:chgData name="" userId="4926d2b407f31d77" providerId="LiveId" clId="{3107C65D-48CD-48CD-ACA0-620228626B62}" dt="2021-04-23T08:30:04.654" v="844" actId="165"/>
          <ac:grpSpMkLst>
            <pc:docMk/>
            <pc:sldMk cId="1961221735" sldId="1672"/>
            <ac:grpSpMk id="3" creationId="{337D8793-8948-4D66-841C-9E997D612C4A}"/>
          </ac:grpSpMkLst>
        </pc:grpChg>
        <pc:grpChg chg="add mod">
          <ac:chgData name="" userId="4926d2b407f31d77" providerId="LiveId" clId="{3107C65D-48CD-48CD-ACA0-620228626B62}" dt="2021-04-23T08:39:31.005" v="970" actId="1076"/>
          <ac:grpSpMkLst>
            <pc:docMk/>
            <pc:sldMk cId="1961221735" sldId="1672"/>
            <ac:grpSpMk id="6" creationId="{C448EAC6-E2B3-4EDD-92F5-A69945952ACD}"/>
          </ac:grpSpMkLst>
        </pc:grpChg>
        <pc:grpChg chg="add mod">
          <ac:chgData name="" userId="4926d2b407f31d77" providerId="LiveId" clId="{3107C65D-48CD-48CD-ACA0-620228626B62}" dt="2021-04-23T08:47:55.564" v="1220" actId="552"/>
          <ac:grpSpMkLst>
            <pc:docMk/>
            <pc:sldMk cId="1961221735" sldId="1672"/>
            <ac:grpSpMk id="51" creationId="{1DC3B020-2300-4181-95F4-CFC2359E3373}"/>
          </ac:grpSpMkLst>
        </pc:grpChg>
        <pc:grpChg chg="ord">
          <ac:chgData name="" userId="4926d2b407f31d77" providerId="LiveId" clId="{3107C65D-48CD-48CD-ACA0-620228626B62}" dt="2021-04-23T08:27:10.211" v="812" actId="167"/>
          <ac:grpSpMkLst>
            <pc:docMk/>
            <pc:sldMk cId="1961221735" sldId="1672"/>
            <ac:grpSpMk id="85" creationId="{2386B6A7-AA72-4C56-84B2-783D455833CA}"/>
          </ac:grpSpMkLst>
        </pc:grpChg>
        <pc:cxnChg chg="add mod">
          <ac:chgData name="" userId="4926d2b407f31d77" providerId="LiveId" clId="{3107C65D-48CD-48CD-ACA0-620228626B62}" dt="2021-04-23T08:39:31.005" v="970" actId="1076"/>
          <ac:cxnSpMkLst>
            <pc:docMk/>
            <pc:sldMk cId="1961221735" sldId="1672"/>
            <ac:cxnSpMk id="8" creationId="{3324508C-A399-4BB4-8796-113CF4AB2ECD}"/>
          </ac:cxnSpMkLst>
        </pc:cxnChg>
        <pc:cxnChg chg="add mod">
          <ac:chgData name="" userId="4926d2b407f31d77" providerId="LiveId" clId="{3107C65D-48CD-48CD-ACA0-620228626B62}" dt="2021-04-23T08:39:31.005" v="970" actId="1076"/>
          <ac:cxnSpMkLst>
            <pc:docMk/>
            <pc:sldMk cId="1961221735" sldId="1672"/>
            <ac:cxnSpMk id="34" creationId="{4172A97B-D9AE-4EA7-BAA4-6080AB3479A1}"/>
          </ac:cxnSpMkLst>
        </pc:cxnChg>
        <pc:cxnChg chg="add mod">
          <ac:chgData name="" userId="4926d2b407f31d77" providerId="LiveId" clId="{3107C65D-48CD-48CD-ACA0-620228626B62}" dt="2021-04-23T08:39:31.005" v="970" actId="1076"/>
          <ac:cxnSpMkLst>
            <pc:docMk/>
            <pc:sldMk cId="1961221735" sldId="1672"/>
            <ac:cxnSpMk id="37" creationId="{4F5524A0-F1C6-4892-967B-6D63F824364E}"/>
          </ac:cxnSpMkLst>
        </pc:cxnChg>
        <pc:cxnChg chg="add mod">
          <ac:chgData name="" userId="4926d2b407f31d77" providerId="LiveId" clId="{3107C65D-48CD-48CD-ACA0-620228626B62}" dt="2021-04-23T08:44:37.046" v="1054" actId="554"/>
          <ac:cxnSpMkLst>
            <pc:docMk/>
            <pc:sldMk cId="1961221735" sldId="1672"/>
            <ac:cxnSpMk id="38" creationId="{DBA64C96-F7DD-464A-B4BF-AE8AA324FCBA}"/>
          </ac:cxnSpMkLst>
        </pc:cxnChg>
        <pc:cxnChg chg="add mod ord">
          <ac:chgData name="" userId="4926d2b407f31d77" providerId="LiveId" clId="{3107C65D-48CD-48CD-ACA0-620228626B62}" dt="2021-04-23T08:47:00.036" v="1179" actId="166"/>
          <ac:cxnSpMkLst>
            <pc:docMk/>
            <pc:sldMk cId="1961221735" sldId="1672"/>
            <ac:cxnSpMk id="44" creationId="{31DF6142-E385-4392-9CB9-C5C90C7CC793}"/>
          </ac:cxnSpMkLst>
        </pc:cxnChg>
        <pc:cxnChg chg="add mod ord">
          <ac:chgData name="" userId="4926d2b407f31d77" providerId="LiveId" clId="{3107C65D-48CD-48CD-ACA0-620228626B62}" dt="2021-04-23T08:47:00.036" v="1179" actId="166"/>
          <ac:cxnSpMkLst>
            <pc:docMk/>
            <pc:sldMk cId="1961221735" sldId="1672"/>
            <ac:cxnSpMk id="47" creationId="{C470C1CB-B1B9-4484-AA11-159DCE360469}"/>
          </ac:cxnSpMkLst>
        </pc:cxnChg>
        <pc:cxnChg chg="add mod ord">
          <ac:chgData name="" userId="4926d2b407f31d77" providerId="LiveId" clId="{3107C65D-48CD-48CD-ACA0-620228626B62}" dt="2021-04-23T08:47:00.036" v="1179" actId="166"/>
          <ac:cxnSpMkLst>
            <pc:docMk/>
            <pc:sldMk cId="1961221735" sldId="1672"/>
            <ac:cxnSpMk id="48" creationId="{DA02D3A1-4C1A-4347-819D-6D2836FAE69C}"/>
          </ac:cxnSpMkLst>
        </pc:cxnChg>
        <pc:cxnChg chg="add mod ord">
          <ac:chgData name="" userId="4926d2b407f31d77" providerId="LiveId" clId="{3107C65D-48CD-48CD-ACA0-620228626B62}" dt="2021-04-23T08:47:00.036" v="1179" actId="166"/>
          <ac:cxnSpMkLst>
            <pc:docMk/>
            <pc:sldMk cId="1961221735" sldId="1672"/>
            <ac:cxnSpMk id="49" creationId="{418DE50C-773B-4642-B2A0-ABE6130CC415}"/>
          </ac:cxnSpMkLst>
        </pc:cxnChg>
      </pc:sldChg>
      <pc:sldChg chg="addSp delSp modSp">
        <pc:chgData name="" userId="4926d2b407f31d77" providerId="LiveId" clId="{3107C65D-48CD-48CD-ACA0-620228626B62}" dt="2021-04-23T09:21:45.716" v="1419"/>
        <pc:sldMkLst>
          <pc:docMk/>
          <pc:sldMk cId="4235879325" sldId="1673"/>
        </pc:sldMkLst>
        <pc:spChg chg="add mod">
          <ac:chgData name="" userId="4926d2b407f31d77" providerId="LiveId" clId="{3107C65D-48CD-48CD-ACA0-620228626B62}" dt="2021-04-23T07:54:14.045" v="719" actId="1037"/>
          <ac:spMkLst>
            <pc:docMk/>
            <pc:sldMk cId="4235879325" sldId="1673"/>
            <ac:spMk id="2" creationId="{2A045B4C-D8CF-4DC3-A21A-E0C82DA7B86A}"/>
          </ac:spMkLst>
        </pc:spChg>
        <pc:spChg chg="add mod ord">
          <ac:chgData name="" userId="4926d2b407f31d77" providerId="LiveId" clId="{3107C65D-48CD-48CD-ACA0-620228626B62}" dt="2021-04-23T07:48:10.520" v="620" actId="14100"/>
          <ac:spMkLst>
            <pc:docMk/>
            <pc:sldMk cId="4235879325" sldId="1673"/>
            <ac:spMk id="15" creationId="{D957D857-DF7D-4321-8E9B-97C11B5500E0}"/>
          </ac:spMkLst>
        </pc:spChg>
        <pc:spChg chg="add mod ord">
          <ac:chgData name="" userId="4926d2b407f31d77" providerId="LiveId" clId="{3107C65D-48CD-48CD-ACA0-620228626B62}" dt="2021-04-23T07:49:06.650" v="630" actId="14100"/>
          <ac:spMkLst>
            <pc:docMk/>
            <pc:sldMk cId="4235879325" sldId="1673"/>
            <ac:spMk id="16" creationId="{E386C9D3-309F-48B2-A131-CC104945DC56}"/>
          </ac:spMkLst>
        </pc:spChg>
        <pc:spChg chg="add mod ord">
          <ac:chgData name="" userId="4926d2b407f31d77" providerId="LiveId" clId="{3107C65D-48CD-48CD-ACA0-620228626B62}" dt="2021-04-23T07:49:26.879" v="634" actId="20577"/>
          <ac:spMkLst>
            <pc:docMk/>
            <pc:sldMk cId="4235879325" sldId="1673"/>
            <ac:spMk id="17" creationId="{892EE1EC-D76D-4D10-B7FD-6822EB50B0A9}"/>
          </ac:spMkLst>
        </pc:spChg>
        <pc:spChg chg="add ord">
          <ac:chgData name="" userId="4926d2b407f31d77" providerId="LiveId" clId="{3107C65D-48CD-48CD-ACA0-620228626B62}" dt="2021-04-23T07:46:38.815" v="597" actId="167"/>
          <ac:spMkLst>
            <pc:docMk/>
            <pc:sldMk cId="4235879325" sldId="1673"/>
            <ac:spMk id="23" creationId="{448C65E9-F5CD-473F-892F-D7D94E604769}"/>
          </ac:spMkLst>
        </pc:spChg>
        <pc:spChg chg="mod">
          <ac:chgData name="" userId="4926d2b407f31d77" providerId="LiveId" clId="{3107C65D-48CD-48CD-ACA0-620228626B62}" dt="2021-04-23T07:47:44.542" v="618" actId="20577"/>
          <ac:spMkLst>
            <pc:docMk/>
            <pc:sldMk cId="4235879325" sldId="1673"/>
            <ac:spMk id="24" creationId="{5526FA7D-3464-41FA-B79B-EF2C649713BD}"/>
          </ac:spMkLst>
        </pc:spChg>
        <pc:spChg chg="add mod ord">
          <ac:chgData name="" userId="4926d2b407f31d77" providerId="LiveId" clId="{3107C65D-48CD-48CD-ACA0-620228626B62}" dt="2021-04-23T07:47:30.253" v="614" actId="14100"/>
          <ac:spMkLst>
            <pc:docMk/>
            <pc:sldMk cId="4235879325" sldId="1673"/>
            <ac:spMk id="26" creationId="{57A18FEB-E771-4F0D-BD94-582C44DBCC57}"/>
          </ac:spMkLst>
        </pc:spChg>
        <pc:spChg chg="add ord">
          <ac:chgData name="" userId="4926d2b407f31d77" providerId="LiveId" clId="{3107C65D-48CD-48CD-ACA0-620228626B62}" dt="2021-04-23T07:46:38.815" v="597" actId="167"/>
          <ac:spMkLst>
            <pc:docMk/>
            <pc:sldMk cId="4235879325" sldId="1673"/>
            <ac:spMk id="27" creationId="{6E94265F-A0C0-4B2B-A80C-0C69F8003248}"/>
          </ac:spMkLst>
        </pc:spChg>
        <pc:spChg chg="add ord">
          <ac:chgData name="" userId="4926d2b407f31d77" providerId="LiveId" clId="{3107C65D-48CD-48CD-ACA0-620228626B62}" dt="2021-04-23T07:46:38.815" v="597" actId="167"/>
          <ac:spMkLst>
            <pc:docMk/>
            <pc:sldMk cId="4235879325" sldId="1673"/>
            <ac:spMk id="28" creationId="{923CD4CD-BA8B-46C9-B740-0F884EA116A0}"/>
          </ac:spMkLst>
        </pc:spChg>
        <pc:spChg chg="add mod ord">
          <ac:chgData name="" userId="4926d2b407f31d77" providerId="LiveId" clId="{3107C65D-48CD-48CD-ACA0-620228626B62}" dt="2021-04-23T07:54:19.741" v="720" actId="14100"/>
          <ac:spMkLst>
            <pc:docMk/>
            <pc:sldMk cId="4235879325" sldId="1673"/>
            <ac:spMk id="29" creationId="{2E06DA13-5706-4E8B-85CD-C4C4E36EB283}"/>
          </ac:spMkLst>
        </pc:spChg>
        <pc:spChg chg="add del mod">
          <ac:chgData name="" userId="4926d2b407f31d77" providerId="LiveId" clId="{3107C65D-48CD-48CD-ACA0-620228626B62}" dt="2021-04-23T07:52:02.468" v="677" actId="478"/>
          <ac:spMkLst>
            <pc:docMk/>
            <pc:sldMk cId="4235879325" sldId="1673"/>
            <ac:spMk id="30" creationId="{D7CCF9BC-818D-459D-8684-095AAD4A22E5}"/>
          </ac:spMkLst>
        </pc:spChg>
        <pc:spChg chg="add">
          <ac:chgData name="" userId="4926d2b407f31d77" providerId="LiveId" clId="{3107C65D-48CD-48CD-ACA0-620228626B62}" dt="2021-04-23T09:21:45.716" v="1419"/>
          <ac:spMkLst>
            <pc:docMk/>
            <pc:sldMk cId="4235879325" sldId="1673"/>
            <ac:spMk id="30" creationId="{DB03C4DE-8221-493D-A48C-9635DA8C1629}"/>
          </ac:spMkLst>
        </pc:spChg>
        <pc:spChg chg="add mod">
          <ac:chgData name="" userId="4926d2b407f31d77" providerId="LiveId" clId="{3107C65D-48CD-48CD-ACA0-620228626B62}" dt="2021-04-23T07:51:05.070" v="662" actId="1076"/>
          <ac:spMkLst>
            <pc:docMk/>
            <pc:sldMk cId="4235879325" sldId="1673"/>
            <ac:spMk id="31" creationId="{967C6FC9-E0E2-4464-B74B-D3547C07B04A}"/>
          </ac:spMkLst>
        </pc:spChg>
        <pc:grpChg chg="ord">
          <ac:chgData name="" userId="4926d2b407f31d77" providerId="LiveId" clId="{3107C65D-48CD-48CD-ACA0-620228626B62}" dt="2021-04-23T07:45:22.234" v="586" actId="167"/>
          <ac:grpSpMkLst>
            <pc:docMk/>
            <pc:sldMk cId="4235879325" sldId="1673"/>
            <ac:grpSpMk id="85" creationId="{2386B6A7-AA72-4C56-84B2-783D455833CA}"/>
          </ac:grpSpMkLst>
        </pc:grpChg>
        <pc:picChg chg="add del">
          <ac:chgData name="" userId="4926d2b407f31d77" providerId="LiveId" clId="{3107C65D-48CD-48CD-ACA0-620228626B62}" dt="2021-04-23T07:44:26.628" v="576" actId="478"/>
          <ac:picMkLst>
            <pc:docMk/>
            <pc:sldMk cId="4235879325" sldId="1673"/>
            <ac:picMk id="18" creationId="{A4A58572-EA0A-4400-8695-EDD7DFFFEA81}"/>
          </ac:picMkLst>
        </pc:picChg>
        <pc:picChg chg="add mod ord">
          <ac:chgData name="" userId="4926d2b407f31d77" providerId="LiveId" clId="{3107C65D-48CD-48CD-ACA0-620228626B62}" dt="2021-04-23T09:20:24.339" v="1414" actId="14100"/>
          <ac:picMkLst>
            <pc:docMk/>
            <pc:sldMk cId="4235879325" sldId="1673"/>
            <ac:picMk id="19" creationId="{5638D19E-9552-48DB-BBBF-234A006968F7}"/>
          </ac:picMkLst>
        </pc:picChg>
        <pc:picChg chg="add mod ord">
          <ac:chgData name="" userId="4926d2b407f31d77" providerId="LiveId" clId="{3107C65D-48CD-48CD-ACA0-620228626B62}" dt="2021-04-23T09:20:19.789" v="1413" actId="14100"/>
          <ac:picMkLst>
            <pc:docMk/>
            <pc:sldMk cId="4235879325" sldId="1673"/>
            <ac:picMk id="20" creationId="{8C488689-54F7-494A-9164-3A7B3DAB7617}"/>
          </ac:picMkLst>
        </pc:picChg>
        <pc:picChg chg="add mod ord modCrop">
          <ac:chgData name="" userId="4926d2b407f31d77" providerId="LiveId" clId="{3107C65D-48CD-48CD-ACA0-620228626B62}" dt="2021-04-23T07:56:32.139" v="744" actId="1076"/>
          <ac:picMkLst>
            <pc:docMk/>
            <pc:sldMk cId="4235879325" sldId="1673"/>
            <ac:picMk id="21" creationId="{8695B0F1-7492-4E9F-8BA9-0CDADF9B797B}"/>
          </ac:picMkLst>
        </pc:picChg>
        <pc:picChg chg="add del mod">
          <ac:chgData name="" userId="4926d2b407f31d77" providerId="LiveId" clId="{3107C65D-48CD-48CD-ACA0-620228626B62}" dt="2021-04-23T07:55:50.484" v="737" actId="478"/>
          <ac:picMkLst>
            <pc:docMk/>
            <pc:sldMk cId="4235879325" sldId="1673"/>
            <ac:picMk id="22" creationId="{99B94E3D-3274-4B36-A1BF-B107695B14AF}"/>
          </ac:picMkLst>
        </pc:picChg>
      </pc:sldChg>
      <pc:sldChg chg="addSp">
        <pc:chgData name="" userId="4926d2b407f31d77" providerId="LiveId" clId="{3107C65D-48CD-48CD-ACA0-620228626B62}" dt="2021-04-23T09:21:35.667" v="1415"/>
        <pc:sldMkLst>
          <pc:docMk/>
          <pc:sldMk cId="1654868758" sldId="1679"/>
        </pc:sldMkLst>
        <pc:spChg chg="add">
          <ac:chgData name="" userId="4926d2b407f31d77" providerId="LiveId" clId="{3107C65D-48CD-48CD-ACA0-620228626B62}" dt="2021-04-23T09:21:35.667" v="1415"/>
          <ac:spMkLst>
            <pc:docMk/>
            <pc:sldMk cId="1654868758" sldId="1679"/>
            <ac:spMk id="26" creationId="{328ED4BF-DBE5-4805-83EC-3B8C955AA96C}"/>
          </ac:spMkLst>
        </pc:spChg>
      </pc:sldChg>
      <pc:sldChg chg="addSp delSp modSp add">
        <pc:chgData name="" userId="4926d2b407f31d77" providerId="LiveId" clId="{3107C65D-48CD-48CD-ACA0-620228626B62}" dt="2021-04-23T09:21:44.444" v="1418"/>
        <pc:sldMkLst>
          <pc:docMk/>
          <pc:sldMk cId="4078134030" sldId="1680"/>
        </pc:sldMkLst>
        <pc:spChg chg="mod">
          <ac:chgData name="" userId="4926d2b407f31d77" providerId="LiveId" clId="{3107C65D-48CD-48CD-ACA0-620228626B62}" dt="2021-04-23T06:54:30.751" v="4" actId="20577"/>
          <ac:spMkLst>
            <pc:docMk/>
            <pc:sldMk cId="4078134030" sldId="1680"/>
            <ac:spMk id="5" creationId="{BC01E833-A438-4C2A-AF28-2B402D7F80E5}"/>
          </ac:spMkLst>
        </pc:spChg>
        <pc:spChg chg="add mod">
          <ac:chgData name="" userId="4926d2b407f31d77" providerId="LiveId" clId="{3107C65D-48CD-48CD-ACA0-620228626B62}" dt="2021-04-23T07:43:13.697" v="568" actId="14100"/>
          <ac:spMkLst>
            <pc:docMk/>
            <pc:sldMk cId="4078134030" sldId="1680"/>
            <ac:spMk id="15" creationId="{D5AFE6E4-DFCE-424D-8B2F-FA39E0812758}"/>
          </ac:spMkLst>
        </pc:spChg>
        <pc:spChg chg="add mod">
          <ac:chgData name="" userId="4926d2b407f31d77" providerId="LiveId" clId="{3107C65D-48CD-48CD-ACA0-620228626B62}" dt="2021-04-23T07:40:14.399" v="515" actId="14100"/>
          <ac:spMkLst>
            <pc:docMk/>
            <pc:sldMk cId="4078134030" sldId="1680"/>
            <ac:spMk id="16" creationId="{016879B0-F3B7-4E56-BBD8-3742E3B8F1EA}"/>
          </ac:spMkLst>
        </pc:spChg>
        <pc:spChg chg="add mod">
          <ac:chgData name="" userId="4926d2b407f31d77" providerId="LiveId" clId="{3107C65D-48CD-48CD-ACA0-620228626B62}" dt="2021-04-23T07:39:06.051" v="495" actId="1076"/>
          <ac:spMkLst>
            <pc:docMk/>
            <pc:sldMk cId="4078134030" sldId="1680"/>
            <ac:spMk id="17" creationId="{03FD28E7-80BB-47C7-9F5F-821485CDD817}"/>
          </ac:spMkLst>
        </pc:spChg>
        <pc:spChg chg="add mod">
          <ac:chgData name="" userId="4926d2b407f31d77" providerId="LiveId" clId="{3107C65D-48CD-48CD-ACA0-620228626B62}" dt="2021-04-23T07:39:11.497" v="497" actId="14100"/>
          <ac:spMkLst>
            <pc:docMk/>
            <pc:sldMk cId="4078134030" sldId="1680"/>
            <ac:spMk id="19" creationId="{0443EDBF-1D43-4B4C-8905-E2935499E61E}"/>
          </ac:spMkLst>
        </pc:spChg>
        <pc:spChg chg="add mod">
          <ac:chgData name="" userId="4926d2b407f31d77" providerId="LiveId" clId="{3107C65D-48CD-48CD-ACA0-620228626B62}" dt="2021-04-23T07:32:37.376" v="409" actId="1076"/>
          <ac:spMkLst>
            <pc:docMk/>
            <pc:sldMk cId="4078134030" sldId="1680"/>
            <ac:spMk id="20" creationId="{F96BADED-095A-4FA4-A40A-2E2D853348A9}"/>
          </ac:spMkLst>
        </pc:spChg>
        <pc:spChg chg="add mod">
          <ac:chgData name="" userId="4926d2b407f31d77" providerId="LiveId" clId="{3107C65D-48CD-48CD-ACA0-620228626B62}" dt="2021-04-23T07:38:46.738" v="489" actId="14100"/>
          <ac:spMkLst>
            <pc:docMk/>
            <pc:sldMk cId="4078134030" sldId="1680"/>
            <ac:spMk id="21" creationId="{2789DDAF-3D76-48EA-B2A0-139BD7F8D053}"/>
          </ac:spMkLst>
        </pc:spChg>
        <pc:spChg chg="add mod ord">
          <ac:chgData name="" userId="4926d2b407f31d77" providerId="LiveId" clId="{3107C65D-48CD-48CD-ACA0-620228626B62}" dt="2021-04-23T07:39:44.167" v="503" actId="14100"/>
          <ac:spMkLst>
            <pc:docMk/>
            <pc:sldMk cId="4078134030" sldId="1680"/>
            <ac:spMk id="22" creationId="{26712724-CC8B-479C-ABEA-A98ADB1F05AA}"/>
          </ac:spMkLst>
        </pc:spChg>
        <pc:spChg chg="add mod ord">
          <ac:chgData name="" userId="4926d2b407f31d77" providerId="LiveId" clId="{3107C65D-48CD-48CD-ACA0-620228626B62}" dt="2021-04-23T07:40:12.381" v="514" actId="14100"/>
          <ac:spMkLst>
            <pc:docMk/>
            <pc:sldMk cId="4078134030" sldId="1680"/>
            <ac:spMk id="23" creationId="{21FE8A19-371A-4693-9C8F-E2475CDDB547}"/>
          </ac:spMkLst>
        </pc:spChg>
        <pc:spChg chg="add mod ord">
          <ac:chgData name="" userId="4926d2b407f31d77" providerId="LiveId" clId="{3107C65D-48CD-48CD-ACA0-620228626B62}" dt="2021-04-23T07:40:01.637" v="507" actId="14100"/>
          <ac:spMkLst>
            <pc:docMk/>
            <pc:sldMk cId="4078134030" sldId="1680"/>
            <ac:spMk id="26" creationId="{3ED7A679-3783-4E7B-93E5-C536F5BBF9A8}"/>
          </ac:spMkLst>
        </pc:spChg>
        <pc:spChg chg="add mod">
          <ac:chgData name="" userId="4926d2b407f31d77" providerId="LiveId" clId="{3107C65D-48CD-48CD-ACA0-620228626B62}" dt="2021-04-23T07:40:10.676" v="513" actId="14100"/>
          <ac:spMkLst>
            <pc:docMk/>
            <pc:sldMk cId="4078134030" sldId="1680"/>
            <ac:spMk id="27" creationId="{DAB7317C-5755-430B-8890-900D27512E48}"/>
          </ac:spMkLst>
        </pc:spChg>
        <pc:spChg chg="add mod">
          <ac:chgData name="" userId="4926d2b407f31d77" providerId="LiveId" clId="{3107C65D-48CD-48CD-ACA0-620228626B62}" dt="2021-04-23T07:40:04.348" v="508" actId="14100"/>
          <ac:spMkLst>
            <pc:docMk/>
            <pc:sldMk cId="4078134030" sldId="1680"/>
            <ac:spMk id="28" creationId="{4C260E25-11B1-445D-A14B-A13AC9C61312}"/>
          </ac:spMkLst>
        </pc:spChg>
        <pc:spChg chg="add mod ord">
          <ac:chgData name="" userId="4926d2b407f31d77" providerId="LiveId" clId="{3107C65D-48CD-48CD-ACA0-620228626B62}" dt="2021-04-23T07:40:29.786" v="519" actId="167"/>
          <ac:spMkLst>
            <pc:docMk/>
            <pc:sldMk cId="4078134030" sldId="1680"/>
            <ac:spMk id="29" creationId="{86ADEEBB-00B7-40A7-A1AB-80A15BBFD6F1}"/>
          </ac:spMkLst>
        </pc:spChg>
        <pc:spChg chg="add mod">
          <ac:chgData name="" userId="4926d2b407f31d77" providerId="LiveId" clId="{3107C65D-48CD-48CD-ACA0-620228626B62}" dt="2021-04-23T07:40:23.279" v="516" actId="1076"/>
          <ac:spMkLst>
            <pc:docMk/>
            <pc:sldMk cId="4078134030" sldId="1680"/>
            <ac:spMk id="30" creationId="{B9DFC08B-3922-4A38-8066-CB25B45C9AEE}"/>
          </ac:spMkLst>
        </pc:spChg>
        <pc:spChg chg="add mod">
          <ac:chgData name="" userId="4926d2b407f31d77" providerId="LiveId" clId="{3107C65D-48CD-48CD-ACA0-620228626B62}" dt="2021-04-23T07:41:29.690" v="533" actId="1076"/>
          <ac:spMkLst>
            <pc:docMk/>
            <pc:sldMk cId="4078134030" sldId="1680"/>
            <ac:spMk id="31" creationId="{4AD1744D-2308-4743-8A6F-94A7EE9C11AA}"/>
          </ac:spMkLst>
        </pc:spChg>
        <pc:spChg chg="add mod">
          <ac:chgData name="" userId="4926d2b407f31d77" providerId="LiveId" clId="{3107C65D-48CD-48CD-ACA0-620228626B62}" dt="2021-04-23T07:41:29.690" v="533" actId="1076"/>
          <ac:spMkLst>
            <pc:docMk/>
            <pc:sldMk cId="4078134030" sldId="1680"/>
            <ac:spMk id="32" creationId="{A000A059-A81E-4B3A-AB00-E39A023057E6}"/>
          </ac:spMkLst>
        </pc:spChg>
        <pc:spChg chg="add del mod">
          <ac:chgData name="" userId="4926d2b407f31d77" providerId="LiveId" clId="{3107C65D-48CD-48CD-ACA0-620228626B62}" dt="2021-04-23T07:42:00.309" v="543" actId="478"/>
          <ac:spMkLst>
            <pc:docMk/>
            <pc:sldMk cId="4078134030" sldId="1680"/>
            <ac:spMk id="33" creationId="{607A0028-E28B-446C-AAF0-FE23BCECDD54}"/>
          </ac:spMkLst>
        </pc:spChg>
        <pc:spChg chg="add del mod">
          <ac:chgData name="" userId="4926d2b407f31d77" providerId="LiveId" clId="{3107C65D-48CD-48CD-ACA0-620228626B62}" dt="2021-04-23T07:42:18.356" v="549" actId="478"/>
          <ac:spMkLst>
            <pc:docMk/>
            <pc:sldMk cId="4078134030" sldId="1680"/>
            <ac:spMk id="34" creationId="{0C3CC227-11BB-4723-AC9E-4F919F0E8F94}"/>
          </ac:spMkLst>
        </pc:spChg>
        <pc:spChg chg="add">
          <ac:chgData name="" userId="4926d2b407f31d77" providerId="LiveId" clId="{3107C65D-48CD-48CD-ACA0-620228626B62}" dt="2021-04-23T09:21:44.444" v="1418"/>
          <ac:spMkLst>
            <pc:docMk/>
            <pc:sldMk cId="4078134030" sldId="1680"/>
            <ac:spMk id="34" creationId="{797A5578-E225-4BF2-9B8C-1A1606312D75}"/>
          </ac:spMkLst>
        </pc:spChg>
        <pc:spChg chg="add del mod">
          <ac:chgData name="" userId="4926d2b407f31d77" providerId="LiveId" clId="{3107C65D-48CD-48CD-ACA0-620228626B62}" dt="2021-04-23T07:37:58.492" v="477" actId="478"/>
          <ac:spMkLst>
            <pc:docMk/>
            <pc:sldMk cId="4078134030" sldId="1680"/>
            <ac:spMk id="35" creationId="{CC9EDD03-9502-4B9B-90E5-7F72A3B18171}"/>
          </ac:spMkLst>
        </pc:spChg>
        <pc:spChg chg="add del mod">
          <ac:chgData name="" userId="4926d2b407f31d77" providerId="LiveId" clId="{3107C65D-48CD-48CD-ACA0-620228626B62}" dt="2021-04-23T07:37:58.492" v="477" actId="478"/>
          <ac:spMkLst>
            <pc:docMk/>
            <pc:sldMk cId="4078134030" sldId="1680"/>
            <ac:spMk id="36" creationId="{DB988F4B-EADC-4713-AAFB-A34040D18FB9}"/>
          </ac:spMkLst>
        </pc:spChg>
        <pc:spChg chg="add del mod">
          <ac:chgData name="" userId="4926d2b407f31d77" providerId="LiveId" clId="{3107C65D-48CD-48CD-ACA0-620228626B62}" dt="2021-04-23T07:42:02.580" v="544" actId="478"/>
          <ac:spMkLst>
            <pc:docMk/>
            <pc:sldMk cId="4078134030" sldId="1680"/>
            <ac:spMk id="37" creationId="{F6534C6B-6871-40EB-B3DA-DB2BE64213EB}"/>
          </ac:spMkLst>
        </pc:spChg>
        <pc:spChg chg="add del mod">
          <ac:chgData name="" userId="4926d2b407f31d77" providerId="LiveId" clId="{3107C65D-48CD-48CD-ACA0-620228626B62}" dt="2021-04-23T07:42:18.356" v="549" actId="478"/>
          <ac:spMkLst>
            <pc:docMk/>
            <pc:sldMk cId="4078134030" sldId="1680"/>
            <ac:spMk id="38" creationId="{CD8D9902-96B6-48D3-AE41-93BA742D994A}"/>
          </ac:spMkLst>
        </pc:spChg>
        <pc:spChg chg="add del mod">
          <ac:chgData name="" userId="4926d2b407f31d77" providerId="LiveId" clId="{3107C65D-48CD-48CD-ACA0-620228626B62}" dt="2021-04-23T07:37:58.492" v="477" actId="478"/>
          <ac:spMkLst>
            <pc:docMk/>
            <pc:sldMk cId="4078134030" sldId="1680"/>
            <ac:spMk id="39" creationId="{C76070A5-7E80-4FF1-B44D-9639FDA16132}"/>
          </ac:spMkLst>
        </pc:spChg>
        <pc:spChg chg="add del mod">
          <ac:chgData name="" userId="4926d2b407f31d77" providerId="LiveId" clId="{3107C65D-48CD-48CD-ACA0-620228626B62}" dt="2021-04-23T07:37:58.492" v="477" actId="478"/>
          <ac:spMkLst>
            <pc:docMk/>
            <pc:sldMk cId="4078134030" sldId="1680"/>
            <ac:spMk id="40" creationId="{FB470C4F-1F19-4F28-8EA1-313231BFD326}"/>
          </ac:spMkLst>
        </pc:spChg>
        <pc:spChg chg="add mod">
          <ac:chgData name="" userId="4926d2b407f31d77" providerId="LiveId" clId="{3107C65D-48CD-48CD-ACA0-620228626B62}" dt="2021-04-23T07:41:48.410" v="540" actId="12789"/>
          <ac:spMkLst>
            <pc:docMk/>
            <pc:sldMk cId="4078134030" sldId="1680"/>
            <ac:spMk id="41" creationId="{788678C1-EB14-4AE2-A88F-D544F3A5A0D6}"/>
          </ac:spMkLst>
        </pc:spChg>
        <pc:spChg chg="add mod">
          <ac:chgData name="" userId="4926d2b407f31d77" providerId="LiveId" clId="{3107C65D-48CD-48CD-ACA0-620228626B62}" dt="2021-04-23T07:41:48.410" v="540" actId="12789"/>
          <ac:spMkLst>
            <pc:docMk/>
            <pc:sldMk cId="4078134030" sldId="1680"/>
            <ac:spMk id="42" creationId="{8B6286AC-7363-4952-95B1-754BD205C301}"/>
          </ac:spMkLst>
        </pc:spChg>
        <pc:spChg chg="add mod">
          <ac:chgData name="" userId="4926d2b407f31d77" providerId="LiveId" clId="{3107C65D-48CD-48CD-ACA0-620228626B62}" dt="2021-04-23T07:42:39.142" v="567" actId="12789"/>
          <ac:spMkLst>
            <pc:docMk/>
            <pc:sldMk cId="4078134030" sldId="1680"/>
            <ac:spMk id="43" creationId="{3EE88AFB-62E3-4A61-BC9F-BDECF3061876}"/>
          </ac:spMkLst>
        </pc:spChg>
        <pc:spChg chg="add mod">
          <ac:chgData name="" userId="4926d2b407f31d77" providerId="LiveId" clId="{3107C65D-48CD-48CD-ACA0-620228626B62}" dt="2021-04-23T07:42:39.142" v="567" actId="12789"/>
          <ac:spMkLst>
            <pc:docMk/>
            <pc:sldMk cId="4078134030" sldId="1680"/>
            <ac:spMk id="44" creationId="{48CAD5CD-A0F8-4332-BF92-D2CCF787DB53}"/>
          </ac:spMkLst>
        </pc:spChg>
        <pc:picChg chg="add del mod">
          <ac:chgData name="" userId="4926d2b407f31d77" providerId="LiveId" clId="{3107C65D-48CD-48CD-ACA0-620228626B62}" dt="2021-04-23T07:35:47.596" v="449" actId="478"/>
          <ac:picMkLst>
            <pc:docMk/>
            <pc:sldMk cId="4078134030" sldId="1680"/>
            <ac:picMk id="18" creationId="{2720E659-98FE-4C36-A4D8-E457C64F2623}"/>
          </ac:picMkLst>
        </pc:picChg>
      </pc:sldChg>
      <pc:sldChg chg="addSp delSp modSp add">
        <pc:chgData name="" userId="4926d2b407f31d77" providerId="LiveId" clId="{3107C65D-48CD-48CD-ACA0-620228626B62}" dt="2021-04-23T09:21:43.292" v="1417"/>
        <pc:sldMkLst>
          <pc:docMk/>
          <pc:sldMk cId="3494973004" sldId="1681"/>
        </pc:sldMkLst>
        <pc:spChg chg="mod">
          <ac:chgData name="" userId="4926d2b407f31d77" providerId="LiveId" clId="{3107C65D-48CD-48CD-ACA0-620228626B62}" dt="2021-04-23T06:54:57.375" v="9" actId="20577"/>
          <ac:spMkLst>
            <pc:docMk/>
            <pc:sldMk cId="3494973004" sldId="1681"/>
            <ac:spMk id="5" creationId="{BC01E833-A438-4C2A-AF28-2B402D7F80E5}"/>
          </ac:spMkLst>
        </pc:spChg>
        <pc:spChg chg="add mod">
          <ac:chgData name="" userId="4926d2b407f31d77" providerId="LiveId" clId="{3107C65D-48CD-48CD-ACA0-620228626B62}" dt="2021-04-23T07:27:48.825" v="334" actId="12788"/>
          <ac:spMkLst>
            <pc:docMk/>
            <pc:sldMk cId="3494973004" sldId="1681"/>
            <ac:spMk id="15" creationId="{8B63C056-448C-429C-830D-D0FF2CE7153C}"/>
          </ac:spMkLst>
        </pc:spChg>
        <pc:spChg chg="add mod">
          <ac:chgData name="" userId="4926d2b407f31d77" providerId="LiveId" clId="{3107C65D-48CD-48CD-ACA0-620228626B62}" dt="2021-04-23T07:27:53.105" v="336" actId="14100"/>
          <ac:spMkLst>
            <pc:docMk/>
            <pc:sldMk cId="3494973004" sldId="1681"/>
            <ac:spMk id="16" creationId="{05DB893F-7478-4B87-9152-CBDD1DCC9D2A}"/>
          </ac:spMkLst>
        </pc:spChg>
        <pc:spChg chg="add mod">
          <ac:chgData name="" userId="4926d2b407f31d77" providerId="LiveId" clId="{3107C65D-48CD-48CD-ACA0-620228626B62}" dt="2021-04-23T07:27:48.825" v="334" actId="12788"/>
          <ac:spMkLst>
            <pc:docMk/>
            <pc:sldMk cId="3494973004" sldId="1681"/>
            <ac:spMk id="17" creationId="{63C97B27-CDE3-4DC8-83BE-B85B0F17697E}"/>
          </ac:spMkLst>
        </pc:spChg>
        <pc:spChg chg="add mod">
          <ac:chgData name="" userId="4926d2b407f31d77" providerId="LiveId" clId="{3107C65D-48CD-48CD-ACA0-620228626B62}" dt="2021-04-23T07:28:09.896" v="343" actId="552"/>
          <ac:spMkLst>
            <pc:docMk/>
            <pc:sldMk cId="3494973004" sldId="1681"/>
            <ac:spMk id="18" creationId="{3CB519C9-C3AD-4A5A-948A-84851D034D63}"/>
          </ac:spMkLst>
        </pc:spChg>
        <pc:spChg chg="add mod">
          <ac:chgData name="" userId="4926d2b407f31d77" providerId="LiveId" clId="{3107C65D-48CD-48CD-ACA0-620228626B62}" dt="2021-04-23T07:27:55.704" v="337" actId="1076"/>
          <ac:spMkLst>
            <pc:docMk/>
            <pc:sldMk cId="3494973004" sldId="1681"/>
            <ac:spMk id="19" creationId="{8CDAC8C3-9A48-42D1-9923-61A0BEF517C2}"/>
          </ac:spMkLst>
        </pc:spChg>
        <pc:spChg chg="add mod ord">
          <ac:chgData name="" userId="4926d2b407f31d77" providerId="LiveId" clId="{3107C65D-48CD-48CD-ACA0-620228626B62}" dt="2021-04-23T07:27:58.124" v="338" actId="14100"/>
          <ac:spMkLst>
            <pc:docMk/>
            <pc:sldMk cId="3494973004" sldId="1681"/>
            <ac:spMk id="20" creationId="{73568F8A-86C9-4E45-B750-37B25968E321}"/>
          </ac:spMkLst>
        </pc:spChg>
        <pc:spChg chg="add mod">
          <ac:chgData name="" userId="4926d2b407f31d77" providerId="LiveId" clId="{3107C65D-48CD-48CD-ACA0-620228626B62}" dt="2021-04-23T07:28:13.068" v="344" actId="1076"/>
          <ac:spMkLst>
            <pc:docMk/>
            <pc:sldMk cId="3494973004" sldId="1681"/>
            <ac:spMk id="21" creationId="{4A96F538-B84A-46A1-9B1D-B079F244DE8F}"/>
          </ac:spMkLst>
        </pc:spChg>
        <pc:spChg chg="add mod">
          <ac:chgData name="" userId="4926d2b407f31d77" providerId="LiveId" clId="{3107C65D-48CD-48CD-ACA0-620228626B62}" dt="2021-04-23T07:29:50.943" v="367" actId="207"/>
          <ac:spMkLst>
            <pc:docMk/>
            <pc:sldMk cId="3494973004" sldId="1681"/>
            <ac:spMk id="31" creationId="{BF7810DA-1262-4F6D-BF61-F95B948916AA}"/>
          </ac:spMkLst>
        </pc:spChg>
        <pc:spChg chg="add del">
          <ac:chgData name="" userId="4926d2b407f31d77" providerId="LiveId" clId="{3107C65D-48CD-48CD-ACA0-620228626B62}" dt="2021-04-23T07:24:25.996" v="260" actId="478"/>
          <ac:spMkLst>
            <pc:docMk/>
            <pc:sldMk cId="3494973004" sldId="1681"/>
            <ac:spMk id="32" creationId="{63DB619B-3E28-4CA0-880F-07AB8C64E1BA}"/>
          </ac:spMkLst>
        </pc:spChg>
        <pc:spChg chg="add">
          <ac:chgData name="" userId="4926d2b407f31d77" providerId="LiveId" clId="{3107C65D-48CD-48CD-ACA0-620228626B62}" dt="2021-04-23T09:21:43.292" v="1417"/>
          <ac:spMkLst>
            <pc:docMk/>
            <pc:sldMk cId="3494973004" sldId="1681"/>
            <ac:spMk id="32" creationId="{6C87BB62-ECDA-4862-840F-0560D5C9E45B}"/>
          </ac:spMkLst>
        </pc:spChg>
        <pc:spChg chg="add del">
          <ac:chgData name="" userId="4926d2b407f31d77" providerId="LiveId" clId="{3107C65D-48CD-48CD-ACA0-620228626B62}" dt="2021-04-23T07:24:25.996" v="260" actId="478"/>
          <ac:spMkLst>
            <pc:docMk/>
            <pc:sldMk cId="3494973004" sldId="1681"/>
            <ac:spMk id="33" creationId="{ECE0CF9C-54F6-4F50-A271-32C067D2FEE4}"/>
          </ac:spMkLst>
        </pc:spChg>
        <pc:spChg chg="add mod">
          <ac:chgData name="" userId="4926d2b407f31d77" providerId="LiveId" clId="{3107C65D-48CD-48CD-ACA0-620228626B62}" dt="2021-04-23T07:29:40.685" v="365" actId="1035"/>
          <ac:spMkLst>
            <pc:docMk/>
            <pc:sldMk cId="3494973004" sldId="1681"/>
            <ac:spMk id="34" creationId="{4B9757D8-F966-43FA-9292-2553C5E44C8B}"/>
          </ac:spMkLst>
        </pc:spChg>
        <pc:spChg chg="add del">
          <ac:chgData name="" userId="4926d2b407f31d77" providerId="LiveId" clId="{3107C65D-48CD-48CD-ACA0-620228626B62}" dt="2021-04-23T07:24:32.668" v="262" actId="478"/>
          <ac:spMkLst>
            <pc:docMk/>
            <pc:sldMk cId="3494973004" sldId="1681"/>
            <ac:spMk id="35" creationId="{2A8DEF13-69F8-49FA-9050-6988847B1AC2}"/>
          </ac:spMkLst>
        </pc:spChg>
        <pc:spChg chg="add mod">
          <ac:chgData name="" userId="4926d2b407f31d77" providerId="LiveId" clId="{3107C65D-48CD-48CD-ACA0-620228626B62}" dt="2021-04-23T07:29:54.295" v="369" actId="207"/>
          <ac:spMkLst>
            <pc:docMk/>
            <pc:sldMk cId="3494973004" sldId="1681"/>
            <ac:spMk id="41" creationId="{B6407355-1B69-4C63-89B8-5210C1C49ECB}"/>
          </ac:spMkLst>
        </pc:spChg>
        <pc:spChg chg="add mod">
          <ac:chgData name="" userId="4926d2b407f31d77" providerId="LiveId" clId="{3107C65D-48CD-48CD-ACA0-620228626B62}" dt="2021-04-23T07:29:57.719" v="371" actId="207"/>
          <ac:spMkLst>
            <pc:docMk/>
            <pc:sldMk cId="3494973004" sldId="1681"/>
            <ac:spMk id="42" creationId="{6EF4B2AE-BF2C-41E8-A7E0-8F63C5DAA957}"/>
          </ac:spMkLst>
        </pc:spChg>
        <pc:spChg chg="add mod">
          <ac:chgData name="" userId="4926d2b407f31d77" providerId="LiveId" clId="{3107C65D-48CD-48CD-ACA0-620228626B62}" dt="2021-04-23T07:30:00.912" v="373" actId="207"/>
          <ac:spMkLst>
            <pc:docMk/>
            <pc:sldMk cId="3494973004" sldId="1681"/>
            <ac:spMk id="43" creationId="{7FAD0178-F098-4FF6-A0BA-3807052DDDB8}"/>
          </ac:spMkLst>
        </pc:spChg>
        <pc:spChg chg="add mod">
          <ac:chgData name="" userId="4926d2b407f31d77" providerId="LiveId" clId="{3107C65D-48CD-48CD-ACA0-620228626B62}" dt="2021-04-23T07:30:03.919" v="375" actId="207"/>
          <ac:spMkLst>
            <pc:docMk/>
            <pc:sldMk cId="3494973004" sldId="1681"/>
            <ac:spMk id="44" creationId="{62C8C954-A290-4D15-8288-91F7B36F1F61}"/>
          </ac:spMkLst>
        </pc:spChg>
        <pc:spChg chg="add mod">
          <ac:chgData name="" userId="4926d2b407f31d77" providerId="LiveId" clId="{3107C65D-48CD-48CD-ACA0-620228626B62}" dt="2021-04-23T07:29:40.685" v="365" actId="1035"/>
          <ac:spMkLst>
            <pc:docMk/>
            <pc:sldMk cId="3494973004" sldId="1681"/>
            <ac:spMk id="45" creationId="{20E2433D-742E-4142-904D-D4C651BAC11E}"/>
          </ac:spMkLst>
        </pc:spChg>
        <pc:spChg chg="add mod">
          <ac:chgData name="" userId="4926d2b407f31d77" providerId="LiveId" clId="{3107C65D-48CD-48CD-ACA0-620228626B62}" dt="2021-04-23T07:29:40.685" v="365" actId="1035"/>
          <ac:spMkLst>
            <pc:docMk/>
            <pc:sldMk cId="3494973004" sldId="1681"/>
            <ac:spMk id="46" creationId="{BA976F48-3A54-45C0-BD77-79E45A48F340}"/>
          </ac:spMkLst>
        </pc:spChg>
        <pc:spChg chg="add mod">
          <ac:chgData name="" userId="4926d2b407f31d77" providerId="LiveId" clId="{3107C65D-48CD-48CD-ACA0-620228626B62}" dt="2021-04-23T07:29:40.685" v="365" actId="1035"/>
          <ac:spMkLst>
            <pc:docMk/>
            <pc:sldMk cId="3494973004" sldId="1681"/>
            <ac:spMk id="47" creationId="{7F2CB7FA-CC14-4B1F-B24A-D1217361000C}"/>
          </ac:spMkLst>
        </pc:spChg>
        <pc:spChg chg="add mod">
          <ac:chgData name="" userId="4926d2b407f31d77" providerId="LiveId" clId="{3107C65D-48CD-48CD-ACA0-620228626B62}" dt="2021-04-23T07:29:40.685" v="365" actId="1035"/>
          <ac:spMkLst>
            <pc:docMk/>
            <pc:sldMk cId="3494973004" sldId="1681"/>
            <ac:spMk id="48" creationId="{7DC840BE-A6A2-4B1D-B1B5-4F0AAFCD12CC}"/>
          </ac:spMkLst>
        </pc:spChg>
        <pc:grpChg chg="add del">
          <ac:chgData name="" userId="4926d2b407f31d77" providerId="LiveId" clId="{3107C65D-48CD-48CD-ACA0-620228626B62}" dt="2021-04-23T07:24:34.628" v="263" actId="478"/>
          <ac:grpSpMkLst>
            <pc:docMk/>
            <pc:sldMk cId="3494973004" sldId="1681"/>
            <ac:grpSpMk id="22" creationId="{FAEAD941-F11A-4C65-98D8-3478C480DFF8}"/>
          </ac:grpSpMkLst>
        </pc:grpChg>
        <pc:grpChg chg="add del">
          <ac:chgData name="" userId="4926d2b407f31d77" providerId="LiveId" clId="{3107C65D-48CD-48CD-ACA0-620228626B62}" dt="2021-04-23T07:24:21.860" v="259" actId="478"/>
          <ac:grpSpMkLst>
            <pc:docMk/>
            <pc:sldMk cId="3494973004" sldId="1681"/>
            <ac:grpSpMk id="28" creationId="{5A8C8F8F-F365-46E2-B237-F83713A2EA0A}"/>
          </ac:grpSpMkLst>
        </pc:grpChg>
        <pc:grpChg chg="add del">
          <ac:chgData name="" userId="4926d2b407f31d77" providerId="LiveId" clId="{3107C65D-48CD-48CD-ACA0-620228626B62}" dt="2021-04-23T07:24:25.996" v="260" actId="478"/>
          <ac:grpSpMkLst>
            <pc:docMk/>
            <pc:sldMk cId="3494973004" sldId="1681"/>
            <ac:grpSpMk id="37" creationId="{8FD34005-D8F3-4FDB-AC7C-ABAFDC6B3C92}"/>
          </ac:grpSpMkLst>
        </pc:grpChg>
        <pc:cxnChg chg="add del">
          <ac:chgData name="" userId="4926d2b407f31d77" providerId="LiveId" clId="{3107C65D-48CD-48CD-ACA0-620228626B62}" dt="2021-04-23T07:24:30.316" v="261" actId="478"/>
          <ac:cxnSpMkLst>
            <pc:docMk/>
            <pc:sldMk cId="3494973004" sldId="1681"/>
            <ac:cxnSpMk id="36" creationId="{1D1102F5-385D-4868-9F58-FA90025B4AFF}"/>
          </ac:cxnSpMkLst>
        </pc:cxnChg>
        <pc:cxnChg chg="add del">
          <ac:chgData name="" userId="4926d2b407f31d77" providerId="LiveId" clId="{3107C65D-48CD-48CD-ACA0-620228626B62}" dt="2021-04-23T07:24:25.996" v="260" actId="478"/>
          <ac:cxnSpMkLst>
            <pc:docMk/>
            <pc:sldMk cId="3494973004" sldId="1681"/>
            <ac:cxnSpMk id="40" creationId="{95C184EB-9C1E-4282-91D2-78447BBA0685}"/>
          </ac:cxnSpMkLst>
        </pc:cxnChg>
      </pc:sldChg>
      <pc:sldChg chg="addSp delSp modSp add">
        <pc:chgData name="" userId="4926d2b407f31d77" providerId="LiveId" clId="{3107C65D-48CD-48CD-ACA0-620228626B62}" dt="2021-04-23T09:21:41.678" v="1416"/>
        <pc:sldMkLst>
          <pc:docMk/>
          <pc:sldMk cId="2017532300" sldId="1682"/>
        </pc:sldMkLst>
        <pc:spChg chg="mod">
          <ac:chgData name="" userId="4926d2b407f31d77" providerId="LiveId" clId="{3107C65D-48CD-48CD-ACA0-620228626B62}" dt="2021-04-23T06:55:18.316" v="12"/>
          <ac:spMkLst>
            <pc:docMk/>
            <pc:sldMk cId="2017532300" sldId="1682"/>
            <ac:spMk id="5" creationId="{BC01E833-A438-4C2A-AF28-2B402D7F80E5}"/>
          </ac:spMkLst>
        </pc:spChg>
        <pc:spChg chg="add">
          <ac:chgData name="" userId="4926d2b407f31d77" providerId="LiveId" clId="{3107C65D-48CD-48CD-ACA0-620228626B62}" dt="2021-04-23T06:55:51.216" v="13"/>
          <ac:spMkLst>
            <pc:docMk/>
            <pc:sldMk cId="2017532300" sldId="1682"/>
            <ac:spMk id="15" creationId="{340B8E62-1033-489B-A057-323833BC9F5B}"/>
          </ac:spMkLst>
        </pc:spChg>
        <pc:spChg chg="add mod">
          <ac:chgData name="" userId="4926d2b407f31d77" providerId="LiveId" clId="{3107C65D-48CD-48CD-ACA0-620228626B62}" dt="2021-04-23T06:58:16.971" v="25" actId="120"/>
          <ac:spMkLst>
            <pc:docMk/>
            <pc:sldMk cId="2017532300" sldId="1682"/>
            <ac:spMk id="16" creationId="{8A5962A7-6268-4A5F-B8A5-582A31B7FFCB}"/>
          </ac:spMkLst>
        </pc:spChg>
        <pc:spChg chg="add">
          <ac:chgData name="" userId="4926d2b407f31d77" providerId="LiveId" clId="{3107C65D-48CD-48CD-ACA0-620228626B62}" dt="2021-04-23T06:55:51.216" v="13"/>
          <ac:spMkLst>
            <pc:docMk/>
            <pc:sldMk cId="2017532300" sldId="1682"/>
            <ac:spMk id="17" creationId="{61FF1D97-787C-4115-9FA3-92503A26480A}"/>
          </ac:spMkLst>
        </pc:spChg>
        <pc:spChg chg="add">
          <ac:chgData name="" userId="4926d2b407f31d77" providerId="LiveId" clId="{3107C65D-48CD-48CD-ACA0-620228626B62}" dt="2021-04-23T06:55:51.216" v="13"/>
          <ac:spMkLst>
            <pc:docMk/>
            <pc:sldMk cId="2017532300" sldId="1682"/>
            <ac:spMk id="18" creationId="{97593C93-ACF1-411D-96F3-E3922E9A9970}"/>
          </ac:spMkLst>
        </pc:spChg>
        <pc:spChg chg="add mod">
          <ac:chgData name="" userId="4926d2b407f31d77" providerId="LiveId" clId="{3107C65D-48CD-48CD-ACA0-620228626B62}" dt="2021-04-23T07:07:01.548" v="65" actId="12788"/>
          <ac:spMkLst>
            <pc:docMk/>
            <pc:sldMk cId="2017532300" sldId="1682"/>
            <ac:spMk id="19" creationId="{9B37ABC5-830E-44B6-82B0-1088A4A4F5EF}"/>
          </ac:spMkLst>
        </pc:spChg>
        <pc:spChg chg="add mod">
          <ac:chgData name="" userId="4926d2b407f31d77" providerId="LiveId" clId="{3107C65D-48CD-48CD-ACA0-620228626B62}" dt="2021-04-23T07:07:01.548" v="65" actId="12788"/>
          <ac:spMkLst>
            <pc:docMk/>
            <pc:sldMk cId="2017532300" sldId="1682"/>
            <ac:spMk id="20" creationId="{ED0C9BE8-0B36-43BD-92F7-295A449994F7}"/>
          </ac:spMkLst>
        </pc:spChg>
        <pc:spChg chg="add mod">
          <ac:chgData name="" userId="4926d2b407f31d77" providerId="LiveId" clId="{3107C65D-48CD-48CD-ACA0-620228626B62}" dt="2021-04-23T07:07:31.152" v="79" actId="20577"/>
          <ac:spMkLst>
            <pc:docMk/>
            <pc:sldMk cId="2017532300" sldId="1682"/>
            <ac:spMk id="21" creationId="{9006A7D7-6DFF-40F3-BB35-6682F0F2C486}"/>
          </ac:spMkLst>
        </pc:spChg>
        <pc:spChg chg="add mod">
          <ac:chgData name="" userId="4926d2b407f31d77" providerId="LiveId" clId="{3107C65D-48CD-48CD-ACA0-620228626B62}" dt="2021-04-23T07:08:13.461" v="82"/>
          <ac:spMkLst>
            <pc:docMk/>
            <pc:sldMk cId="2017532300" sldId="1682"/>
            <ac:spMk id="23" creationId="{7DA899EB-5CBA-41EF-95AE-998D5ADE459E}"/>
          </ac:spMkLst>
        </pc:spChg>
        <pc:spChg chg="add mod topLvl">
          <ac:chgData name="" userId="4926d2b407f31d77" providerId="LiveId" clId="{3107C65D-48CD-48CD-ACA0-620228626B62}" dt="2021-04-23T07:15:15.109" v="198" actId="12789"/>
          <ac:spMkLst>
            <pc:docMk/>
            <pc:sldMk cId="2017532300" sldId="1682"/>
            <ac:spMk id="27" creationId="{48BFFAAE-6B93-434B-939E-E6FECC05EE6A}"/>
          </ac:spMkLst>
        </pc:spChg>
        <pc:spChg chg="add del mod">
          <ac:chgData name="" userId="4926d2b407f31d77" providerId="LiveId" clId="{3107C65D-48CD-48CD-ACA0-620228626B62}" dt="2021-04-23T07:12:23.308" v="155" actId="478"/>
          <ac:spMkLst>
            <pc:docMk/>
            <pc:sldMk cId="2017532300" sldId="1682"/>
            <ac:spMk id="29" creationId="{DDFC1FA3-1168-4FE3-BB57-95FA20EA49F3}"/>
          </ac:spMkLst>
        </pc:spChg>
        <pc:spChg chg="add del mod">
          <ac:chgData name="" userId="4926d2b407f31d77" providerId="LiveId" clId="{3107C65D-48CD-48CD-ACA0-620228626B62}" dt="2021-04-23T07:12:23.308" v="155" actId="478"/>
          <ac:spMkLst>
            <pc:docMk/>
            <pc:sldMk cId="2017532300" sldId="1682"/>
            <ac:spMk id="30" creationId="{8B2F8D87-6DE1-4F60-86CB-32766230A2FC}"/>
          </ac:spMkLst>
        </pc:spChg>
        <pc:spChg chg="add del mod">
          <ac:chgData name="" userId="4926d2b407f31d77" providerId="LiveId" clId="{3107C65D-48CD-48CD-ACA0-620228626B62}" dt="2021-04-23T07:12:23.308" v="155" actId="478"/>
          <ac:spMkLst>
            <pc:docMk/>
            <pc:sldMk cId="2017532300" sldId="1682"/>
            <ac:spMk id="31" creationId="{7E9AFA38-7381-4124-81A1-BE6A0A0955F9}"/>
          </ac:spMkLst>
        </pc:spChg>
        <pc:spChg chg="add del mod">
          <ac:chgData name="" userId="4926d2b407f31d77" providerId="LiveId" clId="{3107C65D-48CD-48CD-ACA0-620228626B62}" dt="2021-04-23T07:12:23.308" v="155" actId="478"/>
          <ac:spMkLst>
            <pc:docMk/>
            <pc:sldMk cId="2017532300" sldId="1682"/>
            <ac:spMk id="32" creationId="{7F2D68D4-E132-4A2E-BE65-2779837A3D46}"/>
          </ac:spMkLst>
        </pc:spChg>
        <pc:spChg chg="add mod topLvl">
          <ac:chgData name="" userId="4926d2b407f31d77" providerId="LiveId" clId="{3107C65D-48CD-48CD-ACA0-620228626B62}" dt="2021-04-23T07:15:12.370" v="197" actId="12789"/>
          <ac:spMkLst>
            <pc:docMk/>
            <pc:sldMk cId="2017532300" sldId="1682"/>
            <ac:spMk id="33" creationId="{53FC3720-EE47-49E4-8AF7-4CCC63F1961C}"/>
          </ac:spMkLst>
        </pc:spChg>
        <pc:spChg chg="add mod topLvl">
          <ac:chgData name="" userId="4926d2b407f31d77" providerId="LiveId" clId="{3107C65D-48CD-48CD-ACA0-620228626B62}" dt="2021-04-23T07:15:09.189" v="195" actId="12789"/>
          <ac:spMkLst>
            <pc:docMk/>
            <pc:sldMk cId="2017532300" sldId="1682"/>
            <ac:spMk id="35" creationId="{13A3FEF4-BD77-4123-8AB9-37EF83A070E0}"/>
          </ac:spMkLst>
        </pc:spChg>
        <pc:spChg chg="add mod topLvl">
          <ac:chgData name="" userId="4926d2b407f31d77" providerId="LiveId" clId="{3107C65D-48CD-48CD-ACA0-620228626B62}" dt="2021-04-23T07:15:05.969" v="193" actId="12789"/>
          <ac:spMkLst>
            <pc:docMk/>
            <pc:sldMk cId="2017532300" sldId="1682"/>
            <ac:spMk id="37" creationId="{1E5FF700-7906-445E-BCFA-F92E0EB2AFDD}"/>
          </ac:spMkLst>
        </pc:spChg>
        <pc:spChg chg="add">
          <ac:chgData name="" userId="4926d2b407f31d77" providerId="LiveId" clId="{3107C65D-48CD-48CD-ACA0-620228626B62}" dt="2021-04-23T09:21:41.678" v="1416"/>
          <ac:spMkLst>
            <pc:docMk/>
            <pc:sldMk cId="2017532300" sldId="1682"/>
            <ac:spMk id="39" creationId="{5FD36E47-D5DA-40BA-8263-F7C4016218F0}"/>
          </ac:spMkLst>
        </pc:spChg>
        <pc:grpChg chg="add del mod">
          <ac:chgData name="" userId="4926d2b407f31d77" providerId="LiveId" clId="{3107C65D-48CD-48CD-ACA0-620228626B62}" dt="2021-04-23T07:14:07.197" v="181" actId="165"/>
          <ac:grpSpMkLst>
            <pc:docMk/>
            <pc:sldMk cId="2017532300" sldId="1682"/>
            <ac:grpSpMk id="2" creationId="{E2983405-3E1E-4129-A2B5-7A2841D43B60}"/>
          </ac:grpSpMkLst>
        </pc:grpChg>
        <pc:grpChg chg="add del mod">
          <ac:chgData name="" userId="4926d2b407f31d77" providerId="LiveId" clId="{3107C65D-48CD-48CD-ACA0-620228626B62}" dt="2021-04-23T07:14:07.197" v="181" actId="165"/>
          <ac:grpSpMkLst>
            <pc:docMk/>
            <pc:sldMk cId="2017532300" sldId="1682"/>
            <ac:grpSpMk id="3" creationId="{A8D3E164-4120-40D3-8578-996BE10FCDF2}"/>
          </ac:grpSpMkLst>
        </pc:grpChg>
        <pc:grpChg chg="add del mod">
          <ac:chgData name="" userId="4926d2b407f31d77" providerId="LiveId" clId="{3107C65D-48CD-48CD-ACA0-620228626B62}" dt="2021-04-23T07:14:07.197" v="181" actId="165"/>
          <ac:grpSpMkLst>
            <pc:docMk/>
            <pc:sldMk cId="2017532300" sldId="1682"/>
            <ac:grpSpMk id="4" creationId="{9E149BE9-9251-4AA4-86EF-46198A7109C6}"/>
          </ac:grpSpMkLst>
        </pc:grpChg>
        <pc:grpChg chg="add del mod">
          <ac:chgData name="" userId="4926d2b407f31d77" providerId="LiveId" clId="{3107C65D-48CD-48CD-ACA0-620228626B62}" dt="2021-04-23T07:14:07.197" v="181" actId="165"/>
          <ac:grpSpMkLst>
            <pc:docMk/>
            <pc:sldMk cId="2017532300" sldId="1682"/>
            <ac:grpSpMk id="6" creationId="{AEAB4886-BB27-4983-8BB6-01A421F6ECF4}"/>
          </ac:grpSpMkLst>
        </pc:grpChg>
        <pc:grpChg chg="add del mod ord">
          <ac:chgData name="" userId="4926d2b407f31d77" providerId="LiveId" clId="{3107C65D-48CD-48CD-ACA0-620228626B62}" dt="2021-04-23T07:14:39.452" v="185" actId="165"/>
          <ac:grpSpMkLst>
            <pc:docMk/>
            <pc:sldMk cId="2017532300" sldId="1682"/>
            <ac:grpSpMk id="7" creationId="{C05DB507-DB83-419D-AD7E-E8203A2D29CD}"/>
          </ac:grpSpMkLst>
        </pc:grpChg>
        <pc:picChg chg="add mod">
          <ac:chgData name="" userId="4926d2b407f31d77" providerId="LiveId" clId="{3107C65D-48CD-48CD-ACA0-620228626B62}" dt="2021-04-23T07:13:27.568" v="163" actId="207"/>
          <ac:picMkLst>
            <pc:docMk/>
            <pc:sldMk cId="2017532300" sldId="1682"/>
            <ac:picMk id="22" creationId="{CD7A04DA-BE91-4065-B1C3-AAD4E6413C58}"/>
          </ac:picMkLst>
        </pc:picChg>
        <pc:picChg chg="add mod">
          <ac:chgData name="" userId="4926d2b407f31d77" providerId="LiveId" clId="{3107C65D-48CD-48CD-ACA0-620228626B62}" dt="2021-04-23T07:17:49.829" v="205" actId="207"/>
          <ac:picMkLst>
            <pc:docMk/>
            <pc:sldMk cId="2017532300" sldId="1682"/>
            <ac:picMk id="26" creationId="{698BD1BD-9DC8-43B6-B5A1-9D07BFFEF809}"/>
          </ac:picMkLst>
        </pc:picChg>
        <pc:picChg chg="add mod topLvl">
          <ac:chgData name="" userId="4926d2b407f31d77" providerId="LiveId" clId="{3107C65D-48CD-48CD-ACA0-620228626B62}" dt="2021-04-23T07:15:15.109" v="198" actId="12789"/>
          <ac:picMkLst>
            <pc:docMk/>
            <pc:sldMk cId="2017532300" sldId="1682"/>
            <ac:picMk id="28" creationId="{D2FF0EB6-C87A-417A-A27E-B1828C693F38}"/>
          </ac:picMkLst>
        </pc:picChg>
        <pc:picChg chg="add mod topLvl">
          <ac:chgData name="" userId="4926d2b407f31d77" providerId="LiveId" clId="{3107C65D-48CD-48CD-ACA0-620228626B62}" dt="2021-04-23T07:17:16.160" v="200" actId="207"/>
          <ac:picMkLst>
            <pc:docMk/>
            <pc:sldMk cId="2017532300" sldId="1682"/>
            <ac:picMk id="34" creationId="{E50C9AE2-1B68-4813-8FD2-DE7A2396635D}"/>
          </ac:picMkLst>
        </pc:picChg>
        <pc:picChg chg="add mod topLvl">
          <ac:chgData name="" userId="4926d2b407f31d77" providerId="LiveId" clId="{3107C65D-48CD-48CD-ACA0-620228626B62}" dt="2021-04-23T07:17:28.756" v="202" actId="207"/>
          <ac:picMkLst>
            <pc:docMk/>
            <pc:sldMk cId="2017532300" sldId="1682"/>
            <ac:picMk id="36" creationId="{CE749F90-C430-4A3A-AFCF-ED21FA8A6281}"/>
          </ac:picMkLst>
        </pc:picChg>
        <pc:picChg chg="add mod topLvl">
          <ac:chgData name="" userId="4926d2b407f31d77" providerId="LiveId" clId="{3107C65D-48CD-48CD-ACA0-620228626B62}" dt="2021-04-23T07:17:44.646" v="204" actId="207"/>
          <ac:picMkLst>
            <pc:docMk/>
            <pc:sldMk cId="2017532300" sldId="1682"/>
            <ac:picMk id="38" creationId="{EBA9861B-00C2-4998-B3EE-572A085EC29B}"/>
          </ac:picMkLst>
        </pc:picChg>
      </pc:sldChg>
    </pc:docChg>
  </pc:docChgLst>
  <pc:docChgLst>
    <pc:chgData name="Hamlet Markarian" userId="4926d2b407f31d77" providerId="LiveId" clId="{211C7B25-8693-4DF4-B4F7-FD27CE877676}"/>
    <pc:docChg chg="undo custSel modSld">
      <pc:chgData name="Hamlet Markarian" userId="4926d2b407f31d77" providerId="LiveId" clId="{211C7B25-8693-4DF4-B4F7-FD27CE877676}" dt="2022-02-15T10:55:47.543" v="147" actId="113"/>
      <pc:docMkLst>
        <pc:docMk/>
      </pc:docMkLst>
      <pc:sldChg chg="addSp modSp mod">
        <pc:chgData name="Hamlet Markarian" userId="4926d2b407f31d77" providerId="LiveId" clId="{211C7B25-8693-4DF4-B4F7-FD27CE877676}" dt="2022-02-15T10:55:47.543" v="147" actId="113"/>
        <pc:sldMkLst>
          <pc:docMk/>
          <pc:sldMk cId="2089435669" sldId="1738"/>
        </pc:sldMkLst>
        <pc:spChg chg="mod">
          <ac:chgData name="Hamlet Markarian" userId="4926d2b407f31d77" providerId="LiveId" clId="{211C7B25-8693-4DF4-B4F7-FD27CE877676}" dt="2022-02-15T10:54:45.857" v="131" actId="12788"/>
          <ac:spMkLst>
            <pc:docMk/>
            <pc:sldMk cId="2089435669" sldId="1738"/>
            <ac:spMk id="3" creationId="{00000000-0000-0000-0000-000000000000}"/>
          </ac:spMkLst>
        </pc:spChg>
        <pc:spChg chg="mod">
          <ac:chgData name="Hamlet Markarian" userId="4926d2b407f31d77" providerId="LiveId" clId="{211C7B25-8693-4DF4-B4F7-FD27CE877676}" dt="2022-02-15T10:31:12.768" v="61" actId="12788"/>
          <ac:spMkLst>
            <pc:docMk/>
            <pc:sldMk cId="2089435669" sldId="1738"/>
            <ac:spMk id="14" creationId="{8C0A38DE-7E13-4312-9AFA-866AA71C4C95}"/>
          </ac:spMkLst>
        </pc:spChg>
        <pc:spChg chg="add mod">
          <ac:chgData name="Hamlet Markarian" userId="4926d2b407f31d77" providerId="LiveId" clId="{211C7B25-8693-4DF4-B4F7-FD27CE877676}" dt="2022-02-15T10:55:47.543" v="147" actId="113"/>
          <ac:spMkLst>
            <pc:docMk/>
            <pc:sldMk cId="2089435669" sldId="1738"/>
            <ac:spMk id="20" creationId="{E5C1B04E-C3D3-43F4-89B9-B3306C420831}"/>
          </ac:spMkLst>
        </pc:spChg>
        <pc:spChg chg="mod">
          <ac:chgData name="Hamlet Markarian" userId="4926d2b407f31d77" providerId="LiveId" clId="{211C7B25-8693-4DF4-B4F7-FD27CE877676}" dt="2022-02-15T10:55:42.680" v="146" actId="113"/>
          <ac:spMkLst>
            <pc:docMk/>
            <pc:sldMk cId="2089435669" sldId="1738"/>
            <ac:spMk id="26" creationId="{A3C65849-7548-4CD2-BBAE-F8D17103DB7B}"/>
          </ac:spMkLst>
        </pc:spChg>
        <pc:picChg chg="add mod">
          <ac:chgData name="Hamlet Markarian" userId="4926d2b407f31d77" providerId="LiveId" clId="{211C7B25-8693-4DF4-B4F7-FD27CE877676}" dt="2022-02-15T10:54:52.192" v="134" actId="12788"/>
          <ac:picMkLst>
            <pc:docMk/>
            <pc:sldMk cId="2089435669" sldId="1738"/>
            <ac:picMk id="4" creationId="{D4EB148B-AF7B-44E1-9C1D-A6DE002926F0}"/>
          </ac:picMkLst>
        </pc:picChg>
        <pc:picChg chg="add mod">
          <ac:chgData name="Hamlet Markarian" userId="4926d2b407f31d77" providerId="LiveId" clId="{211C7B25-8693-4DF4-B4F7-FD27CE877676}" dt="2022-02-15T10:55:19.816" v="145" actId="1076"/>
          <ac:picMkLst>
            <pc:docMk/>
            <pc:sldMk cId="2089435669" sldId="1738"/>
            <ac:picMk id="9" creationId="{10D9B6B2-C26C-4B5E-8E65-F5AA8EEE168F}"/>
          </ac:picMkLst>
        </pc:picChg>
        <pc:cxnChg chg="mod">
          <ac:chgData name="Hamlet Markarian" userId="4926d2b407f31d77" providerId="LiveId" clId="{211C7B25-8693-4DF4-B4F7-FD27CE877676}" dt="2022-02-15T10:54:43.863" v="130" actId="12788"/>
          <ac:cxnSpMkLst>
            <pc:docMk/>
            <pc:sldMk cId="2089435669" sldId="1738"/>
            <ac:cxnSpMk id="10" creationId="{CC9450C0-18F3-4BE3-ACA1-3B2B2E7ACBA0}"/>
          </ac:cxnSpMkLst>
        </pc:cxnChg>
        <pc:cxnChg chg="mod">
          <ac:chgData name="Hamlet Markarian" userId="4926d2b407f31d77" providerId="LiveId" clId="{211C7B25-8693-4DF4-B4F7-FD27CE877676}" dt="2022-02-15T10:54:49.073" v="132" actId="12788"/>
          <ac:cxnSpMkLst>
            <pc:docMk/>
            <pc:sldMk cId="2089435669" sldId="1738"/>
            <ac:cxnSpMk id="36" creationId="{E20C5D6E-5AF6-4404-812C-B1F63E2BE219}"/>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F493751-17AE-4B04-BEDA-33B10617D37B}"/>
              </a:ext>
            </a:extLst>
          </p:cNvPr>
          <p:cNvSpPr>
            <a:spLocks noGrp="1"/>
          </p:cNvSpPr>
          <p:nvPr>
            <p:ph type="hdr" sz="quarter"/>
          </p:nvPr>
        </p:nvSpPr>
        <p:spPr>
          <a:xfrm>
            <a:off x="1" y="1"/>
            <a:ext cx="2945660" cy="498135"/>
          </a:xfrm>
          <a:prstGeom prst="rect">
            <a:avLst/>
          </a:prstGeom>
        </p:spPr>
        <p:txBody>
          <a:bodyPr vert="horz" lIns="91424" tIns="45712" rIns="91424" bIns="45712" rtlCol="0"/>
          <a:lstStyle>
            <a:lvl1pPr algn="l">
              <a:defRPr sz="1200"/>
            </a:lvl1pPr>
          </a:lstStyle>
          <a:p>
            <a:endParaRPr lang="ru-RU"/>
          </a:p>
        </p:txBody>
      </p:sp>
      <p:sp>
        <p:nvSpPr>
          <p:cNvPr id="3" name="Date Placeholder 2">
            <a:extLst>
              <a:ext uri="{FF2B5EF4-FFF2-40B4-BE49-F238E27FC236}">
                <a16:creationId xmlns:a16="http://schemas.microsoft.com/office/drawing/2014/main" xmlns="" id="{51CF625E-33B0-4757-9E05-4FB095443282}"/>
              </a:ext>
            </a:extLst>
          </p:cNvPr>
          <p:cNvSpPr>
            <a:spLocks noGrp="1"/>
          </p:cNvSpPr>
          <p:nvPr>
            <p:ph type="dt" sz="quarter" idx="1"/>
          </p:nvPr>
        </p:nvSpPr>
        <p:spPr>
          <a:xfrm>
            <a:off x="3850445" y="1"/>
            <a:ext cx="2945660" cy="498135"/>
          </a:xfrm>
          <a:prstGeom prst="rect">
            <a:avLst/>
          </a:prstGeom>
        </p:spPr>
        <p:txBody>
          <a:bodyPr vert="horz" lIns="91424" tIns="45712" rIns="91424" bIns="45712" rtlCol="0"/>
          <a:lstStyle>
            <a:lvl1pPr algn="r">
              <a:defRPr sz="1200"/>
            </a:lvl1pPr>
          </a:lstStyle>
          <a:p>
            <a:fld id="{38F8E485-5B6B-40C0-BA1C-CA1B118F9D6C}" type="datetimeFigureOut">
              <a:rPr lang="ru-RU" smtClean="0"/>
              <a:t>26.03.2025</a:t>
            </a:fld>
            <a:endParaRPr lang="ru-RU"/>
          </a:p>
        </p:txBody>
      </p:sp>
      <p:sp>
        <p:nvSpPr>
          <p:cNvPr id="4" name="Footer Placeholder 3">
            <a:extLst>
              <a:ext uri="{FF2B5EF4-FFF2-40B4-BE49-F238E27FC236}">
                <a16:creationId xmlns:a16="http://schemas.microsoft.com/office/drawing/2014/main" xmlns="" id="{C63880F9-BC18-410F-9596-FD72C9E18AF0}"/>
              </a:ext>
            </a:extLst>
          </p:cNvPr>
          <p:cNvSpPr>
            <a:spLocks noGrp="1"/>
          </p:cNvSpPr>
          <p:nvPr>
            <p:ph type="ftr" sz="quarter" idx="2"/>
          </p:nvPr>
        </p:nvSpPr>
        <p:spPr>
          <a:xfrm>
            <a:off x="1" y="9430092"/>
            <a:ext cx="2945660" cy="498134"/>
          </a:xfrm>
          <a:prstGeom prst="rect">
            <a:avLst/>
          </a:prstGeom>
        </p:spPr>
        <p:txBody>
          <a:bodyPr vert="horz" lIns="91424" tIns="45712" rIns="91424" bIns="45712" rtlCol="0" anchor="b"/>
          <a:lstStyle>
            <a:lvl1pPr algn="l">
              <a:defRPr sz="1200"/>
            </a:lvl1pPr>
          </a:lstStyle>
          <a:p>
            <a:endParaRPr lang="ru-RU"/>
          </a:p>
        </p:txBody>
      </p:sp>
      <p:sp>
        <p:nvSpPr>
          <p:cNvPr id="5" name="Slide Number Placeholder 4">
            <a:extLst>
              <a:ext uri="{FF2B5EF4-FFF2-40B4-BE49-F238E27FC236}">
                <a16:creationId xmlns:a16="http://schemas.microsoft.com/office/drawing/2014/main" xmlns="" id="{87D0DCDF-A49E-4F94-9E19-5FC32221D56B}"/>
              </a:ext>
            </a:extLst>
          </p:cNvPr>
          <p:cNvSpPr>
            <a:spLocks noGrp="1"/>
          </p:cNvSpPr>
          <p:nvPr>
            <p:ph type="sldNum" sz="quarter" idx="3"/>
          </p:nvPr>
        </p:nvSpPr>
        <p:spPr>
          <a:xfrm>
            <a:off x="3850445" y="9430092"/>
            <a:ext cx="2945660" cy="498134"/>
          </a:xfrm>
          <a:prstGeom prst="rect">
            <a:avLst/>
          </a:prstGeom>
        </p:spPr>
        <p:txBody>
          <a:bodyPr vert="horz" lIns="91424" tIns="45712" rIns="91424" bIns="45712" rtlCol="0" anchor="b"/>
          <a:lstStyle>
            <a:lvl1pPr algn="r">
              <a:defRPr sz="1200"/>
            </a:lvl1pPr>
          </a:lstStyle>
          <a:p>
            <a:fld id="{B9969B41-3572-4155-A736-03067409F92E}" type="slidenum">
              <a:rPr lang="ru-RU" smtClean="0"/>
              <a:t>‹#›</a:t>
            </a:fld>
            <a:endParaRPr lang="ru-RU"/>
          </a:p>
        </p:txBody>
      </p:sp>
    </p:spTree>
    <p:extLst>
      <p:ext uri="{BB962C8B-B14F-4D97-AF65-F5344CB8AC3E}">
        <p14:creationId xmlns:p14="http://schemas.microsoft.com/office/powerpoint/2010/main" val="198327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5660" cy="496411"/>
          </a:xfrm>
          <a:prstGeom prst="rect">
            <a:avLst/>
          </a:prstGeom>
        </p:spPr>
        <p:txBody>
          <a:bodyPr vert="horz" lIns="91424" tIns="45712" rIns="91424" bIns="45712" rtlCol="0"/>
          <a:lstStyle>
            <a:lvl1pPr algn="l">
              <a:defRPr sz="1200"/>
            </a:lvl1pPr>
          </a:lstStyle>
          <a:p>
            <a:endParaRPr lang="en-US"/>
          </a:p>
        </p:txBody>
      </p:sp>
      <p:sp>
        <p:nvSpPr>
          <p:cNvPr id="3" name="Date Placeholder 2"/>
          <p:cNvSpPr>
            <a:spLocks noGrp="1"/>
          </p:cNvSpPr>
          <p:nvPr>
            <p:ph type="dt" idx="1"/>
          </p:nvPr>
        </p:nvSpPr>
        <p:spPr>
          <a:xfrm>
            <a:off x="3850445" y="2"/>
            <a:ext cx="2945660" cy="496411"/>
          </a:xfrm>
          <a:prstGeom prst="rect">
            <a:avLst/>
          </a:prstGeom>
        </p:spPr>
        <p:txBody>
          <a:bodyPr vert="horz" lIns="91424" tIns="45712" rIns="91424" bIns="45712" rtlCol="0"/>
          <a:lstStyle>
            <a:lvl1pPr algn="r">
              <a:defRPr sz="1200"/>
            </a:lvl1pPr>
          </a:lstStyle>
          <a:p>
            <a:fld id="{03A1D146-B4E0-1741-B9EE-9789392EFCC4}" type="datetimeFigureOut">
              <a:rPr lang="en-US" smtClean="0"/>
              <a:t>3/26/2025</a:t>
            </a:fld>
            <a:endParaRPr lang="en-US"/>
          </a:p>
        </p:txBody>
      </p:sp>
      <p:sp>
        <p:nvSpPr>
          <p:cNvPr id="4" name="Slide Image Placeholder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1424" tIns="45712" rIns="91424" bIns="45712" rtlCol="0" anchor="ctr"/>
          <a:lstStyle/>
          <a:p>
            <a:endParaRPr lang="en-US"/>
          </a:p>
        </p:txBody>
      </p:sp>
      <p:sp>
        <p:nvSpPr>
          <p:cNvPr id="5" name="Notes Placeholder 4"/>
          <p:cNvSpPr>
            <a:spLocks noGrp="1"/>
          </p:cNvSpPr>
          <p:nvPr>
            <p:ph type="body" sz="quarter" idx="3"/>
          </p:nvPr>
        </p:nvSpPr>
        <p:spPr>
          <a:xfrm>
            <a:off x="679768" y="4715909"/>
            <a:ext cx="5438140" cy="4467701"/>
          </a:xfrm>
          <a:prstGeom prst="rect">
            <a:avLst/>
          </a:prstGeom>
        </p:spPr>
        <p:txBody>
          <a:bodyPr vert="horz" lIns="91424" tIns="45712" rIns="91424" bIns="457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430092"/>
            <a:ext cx="2945660" cy="496411"/>
          </a:xfrm>
          <a:prstGeom prst="rect">
            <a:avLst/>
          </a:prstGeom>
        </p:spPr>
        <p:txBody>
          <a:bodyPr vert="horz" lIns="91424" tIns="45712" rIns="91424" bIns="45712"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2"/>
            <a:ext cx="2945660" cy="496411"/>
          </a:xfrm>
          <a:prstGeom prst="rect">
            <a:avLst/>
          </a:prstGeom>
        </p:spPr>
        <p:txBody>
          <a:bodyPr vert="horz" lIns="91424" tIns="45712" rIns="91424" bIns="45712"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1600" kern="1200">
        <a:solidFill>
          <a:schemeClr val="tx1"/>
        </a:solidFill>
        <a:latin typeface="+mn-lt"/>
        <a:ea typeface="+mn-ea"/>
        <a:cs typeface="+mn-cs"/>
      </a:defRPr>
    </a:lvl3pPr>
    <a:lvl4pPr marL="1828754" algn="l" defTabSz="609585" rtl="0" eaLnBrk="1" latinLnBrk="0" hangingPunct="1">
      <a:defRPr sz="1600" kern="1200">
        <a:solidFill>
          <a:schemeClr val="tx1"/>
        </a:solidFill>
        <a:latin typeface="+mn-lt"/>
        <a:ea typeface="+mn-ea"/>
        <a:cs typeface="+mn-cs"/>
      </a:defRPr>
    </a:lvl4pPr>
    <a:lvl5pPr marL="2438339" algn="l" defTabSz="609585" rtl="0" eaLnBrk="1" latinLnBrk="0" hangingPunct="1">
      <a:defRPr sz="1600" kern="1200">
        <a:solidFill>
          <a:schemeClr val="tx1"/>
        </a:solidFill>
        <a:latin typeface="+mn-lt"/>
        <a:ea typeface="+mn-ea"/>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9175433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91" r:id="rId1"/>
  </p:sldLayoutIdLst>
  <p:txStyles>
    <p:titleStyle>
      <a:lvl1pPr algn="ctr" defTabSz="1760969" rtl="0" eaLnBrk="1" latinLnBrk="0" hangingPunct="1">
        <a:lnSpc>
          <a:spcPct val="86000"/>
        </a:lnSpc>
        <a:spcBef>
          <a:spcPct val="0"/>
        </a:spcBef>
        <a:buNone/>
        <a:defRPr sz="4044" kern="800" spc="-77">
          <a:solidFill>
            <a:schemeClr val="tx1"/>
          </a:solidFill>
          <a:latin typeface="+mj-lt"/>
          <a:ea typeface="+mj-ea"/>
          <a:cs typeface="+mj-cs"/>
        </a:defRPr>
      </a:lvl1pPr>
    </p:titleStyle>
    <p:bodyStyle>
      <a:lvl1pPr marL="330181" indent="-330181" algn="l" defTabSz="1760969" rtl="0" eaLnBrk="1" latinLnBrk="0" hangingPunct="1">
        <a:spcBef>
          <a:spcPct val="20000"/>
        </a:spcBef>
        <a:buClr>
          <a:schemeClr val="accent1"/>
        </a:buClr>
        <a:buFont typeface="Arial" panose="020B0604020202020204" pitchFamily="34" charset="0"/>
        <a:buChar char="•"/>
        <a:defRPr sz="2889" kern="800" spc="-19">
          <a:solidFill>
            <a:schemeClr val="tx1"/>
          </a:solidFill>
          <a:latin typeface="+mn-lt"/>
          <a:ea typeface="+mn-ea"/>
          <a:cs typeface="+mn-cs"/>
        </a:defRPr>
      </a:lvl1pPr>
      <a:lvl2pPr marL="663422" indent="-333240"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2pPr>
      <a:lvl3pPr marL="993603"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3pPr>
      <a:lvl4pPr marL="1323784"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4pPr>
      <a:lvl5pPr marL="1653967" indent="-330181" algn="l" defTabSz="1760969" rtl="0" eaLnBrk="1" latinLnBrk="0" hangingPunct="1">
        <a:spcBef>
          <a:spcPct val="20000"/>
        </a:spcBef>
        <a:buClr>
          <a:schemeClr val="accent1"/>
        </a:buClr>
        <a:buFont typeface="Arial" panose="020B0604020202020204" pitchFamily="34" charset="0"/>
        <a:buChar char="»"/>
        <a:defRPr sz="2311" kern="800">
          <a:solidFill>
            <a:schemeClr val="tx1"/>
          </a:solidFill>
          <a:latin typeface="+mn-lt"/>
          <a:ea typeface="+mn-ea"/>
          <a:cs typeface="+mn-cs"/>
        </a:defRPr>
      </a:lvl5pPr>
      <a:lvl6pPr marL="4842663"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6pPr>
      <a:lvl7pPr marL="5723148"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7pPr>
      <a:lvl8pPr marL="6603632"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8pPr>
      <a:lvl9pPr marL="7484115" indent="-440242" algn="l" defTabSz="1760969" rtl="0" eaLnBrk="1" latinLnBrk="0" hangingPunct="1">
        <a:spcBef>
          <a:spcPct val="20000"/>
        </a:spcBef>
        <a:buFont typeface="Arial" panose="020B0604020202020204" pitchFamily="34" charset="0"/>
        <a:buChar char="•"/>
        <a:defRPr sz="3852" kern="1200">
          <a:solidFill>
            <a:schemeClr val="tx1"/>
          </a:solidFill>
          <a:latin typeface="+mn-lt"/>
          <a:ea typeface="+mn-ea"/>
          <a:cs typeface="+mn-cs"/>
        </a:defRPr>
      </a:lvl9pPr>
    </p:bodyStyle>
    <p:otherStyle>
      <a:defPPr>
        <a:defRPr lang="en-US"/>
      </a:defPPr>
      <a:lvl1pPr marL="0" algn="l" defTabSz="1760969" rtl="0" eaLnBrk="1" latinLnBrk="0" hangingPunct="1">
        <a:defRPr sz="3467" kern="1200">
          <a:solidFill>
            <a:schemeClr val="tx1"/>
          </a:solidFill>
          <a:latin typeface="+mn-lt"/>
          <a:ea typeface="+mn-ea"/>
          <a:cs typeface="+mn-cs"/>
        </a:defRPr>
      </a:lvl1pPr>
      <a:lvl2pPr marL="880485" algn="l" defTabSz="1760969" rtl="0" eaLnBrk="1" latinLnBrk="0" hangingPunct="1">
        <a:defRPr sz="3467" kern="1200">
          <a:solidFill>
            <a:schemeClr val="tx1"/>
          </a:solidFill>
          <a:latin typeface="+mn-lt"/>
          <a:ea typeface="+mn-ea"/>
          <a:cs typeface="+mn-cs"/>
        </a:defRPr>
      </a:lvl2pPr>
      <a:lvl3pPr marL="1760969" algn="l" defTabSz="1760969" rtl="0" eaLnBrk="1" latinLnBrk="0" hangingPunct="1">
        <a:defRPr sz="3467" kern="1200">
          <a:solidFill>
            <a:schemeClr val="tx1"/>
          </a:solidFill>
          <a:latin typeface="+mn-lt"/>
          <a:ea typeface="+mn-ea"/>
          <a:cs typeface="+mn-cs"/>
        </a:defRPr>
      </a:lvl3pPr>
      <a:lvl4pPr marL="2641452" algn="l" defTabSz="1760969" rtl="0" eaLnBrk="1" latinLnBrk="0" hangingPunct="1">
        <a:defRPr sz="3467" kern="1200">
          <a:solidFill>
            <a:schemeClr val="tx1"/>
          </a:solidFill>
          <a:latin typeface="+mn-lt"/>
          <a:ea typeface="+mn-ea"/>
          <a:cs typeface="+mn-cs"/>
        </a:defRPr>
      </a:lvl4pPr>
      <a:lvl5pPr marL="3521937" algn="l" defTabSz="1760969" rtl="0" eaLnBrk="1" latinLnBrk="0" hangingPunct="1">
        <a:defRPr sz="3467" kern="1200">
          <a:solidFill>
            <a:schemeClr val="tx1"/>
          </a:solidFill>
          <a:latin typeface="+mn-lt"/>
          <a:ea typeface="+mn-ea"/>
          <a:cs typeface="+mn-cs"/>
        </a:defRPr>
      </a:lvl5pPr>
      <a:lvl6pPr marL="4402421" algn="l" defTabSz="1760969" rtl="0" eaLnBrk="1" latinLnBrk="0" hangingPunct="1">
        <a:defRPr sz="3467" kern="1200">
          <a:solidFill>
            <a:schemeClr val="tx1"/>
          </a:solidFill>
          <a:latin typeface="+mn-lt"/>
          <a:ea typeface="+mn-ea"/>
          <a:cs typeface="+mn-cs"/>
        </a:defRPr>
      </a:lvl6pPr>
      <a:lvl7pPr marL="5282906" algn="l" defTabSz="1760969" rtl="0" eaLnBrk="1" latinLnBrk="0" hangingPunct="1">
        <a:defRPr sz="3467" kern="1200">
          <a:solidFill>
            <a:schemeClr val="tx1"/>
          </a:solidFill>
          <a:latin typeface="+mn-lt"/>
          <a:ea typeface="+mn-ea"/>
          <a:cs typeface="+mn-cs"/>
        </a:defRPr>
      </a:lvl7pPr>
      <a:lvl8pPr marL="6163389" algn="l" defTabSz="1760969" rtl="0" eaLnBrk="1" latinLnBrk="0" hangingPunct="1">
        <a:defRPr sz="3467" kern="1200">
          <a:solidFill>
            <a:schemeClr val="tx1"/>
          </a:solidFill>
          <a:latin typeface="+mn-lt"/>
          <a:ea typeface="+mn-ea"/>
          <a:cs typeface="+mn-cs"/>
        </a:defRPr>
      </a:lvl8pPr>
      <a:lvl9pPr marL="7043874" algn="l" defTabSz="1760969" rtl="0" eaLnBrk="1" latinLnBrk="0" hangingPunct="1">
        <a:defRPr sz="34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9">
            <a:extLst>
              <a:ext uri="{FF2B5EF4-FFF2-40B4-BE49-F238E27FC236}">
                <a16:creationId xmlns:a16="http://schemas.microsoft.com/office/drawing/2014/main" xmlns="" id="{1190B5BC-289C-480A-9F4B-8A49BF1CA8A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48680" y="452500"/>
            <a:ext cx="1728192" cy="550516"/>
          </a:xfrm>
          <a:prstGeom prst="rect">
            <a:avLst/>
          </a:prstGeom>
        </p:spPr>
      </p:pic>
      <p:sp>
        <p:nvSpPr>
          <p:cNvPr id="31" name="TextBox 30">
            <a:extLst>
              <a:ext uri="{FF2B5EF4-FFF2-40B4-BE49-F238E27FC236}">
                <a16:creationId xmlns:a16="http://schemas.microsoft.com/office/drawing/2014/main" xmlns="" id="{4750A3A8-C3E9-42A8-A60C-787A1745C91F}"/>
              </a:ext>
            </a:extLst>
          </p:cNvPr>
          <p:cNvSpPr txBox="1"/>
          <p:nvPr/>
        </p:nvSpPr>
        <p:spPr>
          <a:xfrm>
            <a:off x="4653136" y="569893"/>
            <a:ext cx="1836979" cy="318630"/>
          </a:xfrm>
          <a:prstGeom prst="roundRect">
            <a:avLst>
              <a:gd name="adj" fmla="val 50000"/>
            </a:avLst>
          </a:prstGeom>
          <a:solidFill>
            <a:srgbClr val="00B0F0"/>
          </a:solidFill>
        </p:spPr>
        <p:txBody>
          <a:bodyPr wrap="square" lIns="72000" tIns="36000" rIns="72000" bIns="36000" rtlCol="0" anchor="ctr" anchorCtr="0">
            <a:spAutoFit/>
          </a:bodyPr>
          <a:lstStyle/>
          <a:p>
            <a:pPr algn="ctr" defTabSz="1760969">
              <a:defRPr/>
            </a:pPr>
            <a:r>
              <a:rPr lang="en-US" sz="1000" dirty="0">
                <a:solidFill>
                  <a:schemeClr val="bg1"/>
                </a:solidFill>
                <a:latin typeface="Golos Text" panose="020B0604020202020204" charset="0"/>
                <a:ea typeface="Golos Text" panose="020B0604020202020204" charset="0"/>
              </a:rPr>
              <a:t>WWW.NALOG.GOV.RU</a:t>
            </a:r>
            <a:endParaRPr lang="ru-RU" sz="1000" dirty="0">
              <a:solidFill>
                <a:schemeClr val="bg1"/>
              </a:solidFill>
              <a:latin typeface="Golos Text" panose="020B0604020202020204" charset="0"/>
              <a:ea typeface="Golos Text" panose="020B0604020202020204" charset="0"/>
            </a:endParaRPr>
          </a:p>
        </p:txBody>
      </p:sp>
      <p:sp>
        <p:nvSpPr>
          <p:cNvPr id="23" name="TextBox 22">
            <a:extLst>
              <a:ext uri="{FF2B5EF4-FFF2-40B4-BE49-F238E27FC236}">
                <a16:creationId xmlns:a16="http://schemas.microsoft.com/office/drawing/2014/main" xmlns="" id="{A3C65849-7548-4CD2-BBAE-F8D17103DB7B}"/>
              </a:ext>
            </a:extLst>
          </p:cNvPr>
          <p:cNvSpPr txBox="1"/>
          <p:nvPr/>
        </p:nvSpPr>
        <p:spPr>
          <a:xfrm>
            <a:off x="332655" y="997960"/>
            <a:ext cx="6157459" cy="7817525"/>
          </a:xfrm>
          <a:prstGeom prst="rect">
            <a:avLst/>
          </a:prstGeom>
          <a:noFill/>
        </p:spPr>
        <p:txBody>
          <a:bodyPr wrap="square" lIns="0" tIns="0" rIns="0" bIns="0" rtlCol="0" anchor="t" anchorCtr="0">
            <a:spAutoFit/>
          </a:bodyPr>
          <a:lstStyle/>
          <a:p>
            <a:pPr algn="ctr"/>
            <a:r>
              <a:rPr lang="ru-RU" sz="1400" b="1" dirty="0">
                <a:latin typeface="Golos Text" charset="0"/>
                <a:ea typeface="Golos Text" charset="0"/>
              </a:rPr>
              <a:t>Услуги МФЦ</a:t>
            </a:r>
            <a:endParaRPr lang="ru-RU" sz="1400" dirty="0">
              <a:latin typeface="Golos Text" charset="0"/>
              <a:ea typeface="Golos Text" charset="0"/>
            </a:endParaRPr>
          </a:p>
          <a:p>
            <a:r>
              <a:rPr lang="ru-RU" sz="1400" b="1" dirty="0">
                <a:latin typeface="Golos Text" charset="0"/>
                <a:ea typeface="Golos Text" charset="0"/>
              </a:rPr>
              <a:t> </a:t>
            </a:r>
            <a:endParaRPr lang="ru-RU" sz="1400" dirty="0">
              <a:latin typeface="Golos Text" charset="0"/>
              <a:ea typeface="Golos Text" charset="0"/>
            </a:endParaRPr>
          </a:p>
          <a:p>
            <a:pPr algn="just"/>
            <a:r>
              <a:rPr lang="ru-RU" sz="1400" dirty="0" smtClean="0">
                <a:latin typeface="Golos Text" charset="0"/>
                <a:ea typeface="Golos Text" charset="0"/>
              </a:rPr>
              <a:t>     Доводим </a:t>
            </a:r>
            <a:r>
              <a:rPr lang="ru-RU" sz="1400" dirty="0">
                <a:latin typeface="Golos Text" charset="0"/>
                <a:ea typeface="Golos Text" charset="0"/>
              </a:rPr>
              <a:t>до Вашего сведения, что в </a:t>
            </a:r>
            <a:r>
              <a:rPr lang="ru-RU" sz="1400" dirty="0" err="1">
                <a:latin typeface="Golos Text" charset="0"/>
                <a:ea typeface="Golos Text" charset="0"/>
              </a:rPr>
              <a:t>г.Сургуте</a:t>
            </a:r>
            <a:r>
              <a:rPr lang="ru-RU" sz="1400" dirty="0">
                <a:latin typeface="Golos Text" charset="0"/>
                <a:ea typeface="Golos Text" charset="0"/>
              </a:rPr>
              <a:t> по адресу: Югорский тракт, дом 38, 3 этаж (ТРЦ </a:t>
            </a:r>
            <a:r>
              <a:rPr lang="ru-RU" sz="1400" dirty="0" err="1">
                <a:latin typeface="Golos Text" charset="0"/>
                <a:ea typeface="Golos Text" charset="0"/>
              </a:rPr>
              <a:t>СитиМолл</a:t>
            </a:r>
            <a:r>
              <a:rPr lang="ru-RU" sz="1400" dirty="0">
                <a:latin typeface="Golos Text" charset="0"/>
                <a:ea typeface="Golos Text" charset="0"/>
              </a:rPr>
              <a:t>), ул. Профсоюзов 11 (ТРЦ Агора), функционирует Муниципальное казенное учреждение «Многофункциональный центр предоставления государственных и муниципальных услуг города Сургута». Телефон </a:t>
            </a:r>
            <a:r>
              <a:rPr lang="en-US" sz="1400" dirty="0" smtClean="0">
                <a:latin typeface="Golos Text" charset="0"/>
                <a:ea typeface="Golos Text" charset="0"/>
              </a:rPr>
              <a:t>8 (3462) 550-737</a:t>
            </a:r>
            <a:r>
              <a:rPr lang="ru-RU" sz="1400" dirty="0" smtClean="0">
                <a:latin typeface="Golos Text" charset="0"/>
                <a:ea typeface="Golos Text" charset="0"/>
              </a:rPr>
              <a:t>. </a:t>
            </a:r>
            <a:endParaRPr lang="ru-RU" sz="1400" dirty="0">
              <a:latin typeface="Golos Text" charset="0"/>
              <a:ea typeface="Golos Text" charset="0"/>
            </a:endParaRPr>
          </a:p>
          <a:p>
            <a:pPr algn="just"/>
            <a:r>
              <a:rPr lang="ru-RU" sz="1400" dirty="0" smtClean="0">
                <a:latin typeface="Golos Text" charset="0"/>
                <a:ea typeface="Golos Text" charset="0"/>
              </a:rPr>
              <a:t>      Согласно </a:t>
            </a:r>
            <a:r>
              <a:rPr lang="ru-RU" sz="1400" dirty="0">
                <a:latin typeface="Golos Text" charset="0"/>
                <a:ea typeface="Golos Text" charset="0"/>
              </a:rPr>
              <a:t>договора о взаимодействии ИФНС России по г. Сургуту и МКУ МФЦ г. Сургута, в МКУ МФЦ г. Сургута Вы можете получить следующие услуги:  </a:t>
            </a:r>
          </a:p>
          <a:p>
            <a:pPr algn="just"/>
            <a:r>
              <a:rPr lang="ru-RU" sz="1400" dirty="0">
                <a:latin typeface="Golos Text" charset="0"/>
                <a:ea typeface="Golos Text" charset="0"/>
              </a:rPr>
              <a:t> </a:t>
            </a:r>
          </a:p>
          <a:p>
            <a:pPr marL="342900" lvl="0" indent="-342900" algn="just">
              <a:buFont typeface="+mj-lt"/>
              <a:buAutoNum type="arabicPeriod"/>
            </a:pPr>
            <a:r>
              <a:rPr lang="ru-RU" sz="1400" dirty="0">
                <a:latin typeface="Golos Text" charset="0"/>
                <a:ea typeface="Golos Text" charset="0"/>
              </a:rPr>
              <a:t>        Государственная регистрация юридических лиц, физических лиц в качестве индивидуальных предпринимателей и крестьянских (фермерских) хозяйств;</a:t>
            </a:r>
          </a:p>
          <a:p>
            <a:pPr marL="342900" lvl="0" indent="-342900" algn="just">
              <a:buFont typeface="+mj-lt"/>
              <a:buAutoNum type="arabicPeriod"/>
            </a:pPr>
            <a:r>
              <a:rPr lang="ru-RU" sz="1400" dirty="0">
                <a:latin typeface="Golos Text" charset="0"/>
                <a:ea typeface="Golos Text" charset="0"/>
              </a:rPr>
              <a:t>        Предоставление заинтересованным лицам сведений, содержащихся в реестре дисквалифицированных лиц </a:t>
            </a:r>
            <a:r>
              <a:rPr lang="ru-RU" sz="1400" dirty="0" smtClean="0">
                <a:latin typeface="Golos Text" charset="0"/>
                <a:ea typeface="Golos Text" charset="0"/>
              </a:rPr>
              <a:t>;</a:t>
            </a:r>
            <a:endParaRPr lang="ru-RU" sz="1400" dirty="0">
              <a:latin typeface="Golos Text" charset="0"/>
              <a:ea typeface="Golos Text" charset="0"/>
            </a:endParaRPr>
          </a:p>
          <a:p>
            <a:pPr marL="342900" lvl="0" indent="-342900" algn="just">
              <a:buFont typeface="+mj-lt"/>
              <a:buAutoNum type="arabicPeriod"/>
            </a:pPr>
            <a:r>
              <a:rPr lang="ru-RU" sz="1400" dirty="0">
                <a:latin typeface="Golos Text" charset="0"/>
                <a:ea typeface="Golos Text" charset="0"/>
              </a:rPr>
              <a:t>         Предоставление выписки из ЕГРН;</a:t>
            </a:r>
          </a:p>
          <a:p>
            <a:pPr marL="342900" lvl="0" indent="-342900" algn="just">
              <a:buFont typeface="+mj-lt"/>
              <a:buAutoNum type="arabicPeriod"/>
            </a:pPr>
            <a:r>
              <a:rPr lang="ru-RU" sz="1400" dirty="0">
                <a:latin typeface="Golos Text" charset="0"/>
                <a:ea typeface="Golos Text" charset="0"/>
              </a:rPr>
              <a:t>         Предоставление сведений, содержащихся в ЕГРЮЛ и  ЕГРИП;</a:t>
            </a:r>
          </a:p>
          <a:p>
            <a:pPr marL="342900" lvl="0" indent="-342900" algn="just">
              <a:buFont typeface="+mj-lt"/>
              <a:buAutoNum type="arabicPeriod"/>
            </a:pPr>
            <a:r>
              <a:rPr lang="ru-RU" sz="1400" dirty="0">
                <a:latin typeface="Golos Text" charset="0"/>
                <a:ea typeface="Golos Text" charset="0"/>
              </a:rPr>
              <a:t>         Бесплатное информирование (в том числе в письменной форме) налогоплательщиков, плательщиков сборов и налоговых агентов о действующих налогах и сборах, законодательстве Российской Федерации;</a:t>
            </a:r>
          </a:p>
          <a:p>
            <a:pPr marL="342900" lvl="0" indent="-342900" algn="just">
              <a:buFont typeface="+mj-lt"/>
              <a:buAutoNum type="arabicPeriod"/>
            </a:pPr>
            <a:r>
              <a:rPr lang="ru-RU" sz="1400" dirty="0">
                <a:latin typeface="Golos Text" charset="0"/>
                <a:ea typeface="Golos Text" charset="0"/>
              </a:rPr>
              <a:t>        Прием заявления физического лица о предоставлении налоговой льготы по транспортному налогу, земельному налогу, налогу на имущество физических лиц;</a:t>
            </a:r>
          </a:p>
          <a:p>
            <a:pPr marL="342900" lvl="0" indent="-342900" algn="just">
              <a:buFont typeface="+mj-lt"/>
              <a:buAutoNum type="arabicPeriod"/>
            </a:pPr>
            <a:r>
              <a:rPr lang="ru-RU" sz="1400" dirty="0">
                <a:latin typeface="Golos Text" charset="0"/>
                <a:ea typeface="Golos Text" charset="0"/>
              </a:rPr>
              <a:t>        Прием уведомления о выбранных объектах налогообложения, в отношении которых предоставляется налоговая льгота по налогу на имущество физических лиц;</a:t>
            </a:r>
          </a:p>
          <a:p>
            <a:pPr marL="342900" lvl="0" indent="-342900" algn="just">
              <a:buFont typeface="+mj-lt"/>
              <a:buAutoNum type="arabicPeriod"/>
            </a:pPr>
            <a:r>
              <a:rPr lang="ru-RU" sz="1400" dirty="0">
                <a:latin typeface="Golos Text" charset="0"/>
                <a:ea typeface="Golos Text" charset="0"/>
              </a:rPr>
              <a:t>        Приём уведомления о выбранном земельном участке, в отношении которого применяется налоговый вычет по земельному налогу;</a:t>
            </a:r>
          </a:p>
          <a:p>
            <a:pPr marL="342900" lvl="0" indent="-342900" algn="just">
              <a:buFont typeface="+mj-lt"/>
              <a:buAutoNum type="arabicPeriod"/>
            </a:pPr>
            <a:r>
              <a:rPr lang="ru-RU" sz="1400" dirty="0">
                <a:latin typeface="Golos Text" charset="0"/>
                <a:ea typeface="Golos Text" charset="0"/>
              </a:rPr>
              <a:t>         Прием заявления о выдаче налогового уведомления;</a:t>
            </a:r>
          </a:p>
          <a:p>
            <a:pPr marL="342900" lvl="0" indent="-342900" algn="just">
              <a:buFont typeface="+mj-lt"/>
              <a:buAutoNum type="arabicPeriod"/>
            </a:pPr>
            <a:r>
              <a:rPr lang="ru-RU" sz="1400" dirty="0">
                <a:latin typeface="Golos Text" charset="0"/>
                <a:ea typeface="Golos Text" charset="0"/>
              </a:rPr>
              <a:t>а) Прием заявления о гибели или уничтожении объекта налогообложения по налогу на имущество физических лиц</a:t>
            </a:r>
            <a:r>
              <a:rPr lang="ru-RU" sz="1400" dirty="0" smtClean="0">
                <a:latin typeface="Golos Text" charset="0"/>
                <a:ea typeface="Golos Text" charset="0"/>
              </a:rPr>
              <a:t>;</a:t>
            </a:r>
            <a:endParaRPr lang="ru-RU" sz="1400" dirty="0">
              <a:latin typeface="Golos Text" charset="0"/>
              <a:ea typeface="Golos Text" charset="0"/>
            </a:endParaRPr>
          </a:p>
        </p:txBody>
      </p:sp>
      <p:pic>
        <p:nvPicPr>
          <p:cNvPr id="8" name="Graphic 7">
            <a:extLst>
              <a:ext uri="{FF2B5EF4-FFF2-40B4-BE49-F238E27FC236}">
                <a16:creationId xmlns:a16="http://schemas.microsoft.com/office/drawing/2014/main" xmlns="" id="{9E786E8E-470B-8FC9-0279-A338CA273E3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30065" y="8543916"/>
            <a:ext cx="522088" cy="874497"/>
          </a:xfrm>
          <a:prstGeom prst="rect">
            <a:avLst/>
          </a:prstGeom>
        </p:spPr>
      </p:pic>
      <p:sp>
        <p:nvSpPr>
          <p:cNvPr id="9" name="TextBox 8">
            <a:extLst>
              <a:ext uri="{FF2B5EF4-FFF2-40B4-BE49-F238E27FC236}">
                <a16:creationId xmlns:a16="http://schemas.microsoft.com/office/drawing/2014/main" xmlns="" id="{018C7F50-A01A-528F-A51D-97F217B4CAC8}"/>
              </a:ext>
            </a:extLst>
          </p:cNvPr>
          <p:cNvSpPr txBox="1"/>
          <p:nvPr/>
        </p:nvSpPr>
        <p:spPr>
          <a:xfrm>
            <a:off x="1304764" y="8746703"/>
            <a:ext cx="2928633" cy="276999"/>
          </a:xfrm>
          <a:prstGeom prst="rect">
            <a:avLst/>
          </a:prstGeom>
          <a:noFill/>
        </p:spPr>
        <p:txBody>
          <a:bodyPr wrap="square" lIns="0" tIns="0" rIns="0" bIns="0" rtlCol="0" anchor="t" anchorCtr="0">
            <a:spAutoFit/>
          </a:bodyPr>
          <a:lstStyle/>
          <a:p>
            <a:pPr>
              <a:spcAft>
                <a:spcPts val="0"/>
              </a:spcAft>
            </a:pPr>
            <a:r>
              <a:rPr lang="ru-RU" sz="1800" b="1" dirty="0">
                <a:solidFill>
                  <a:schemeClr val="tx1">
                    <a:lumMod val="75000"/>
                  </a:schemeClr>
                </a:solidFill>
                <a:latin typeface="Golos Text" panose="020B0604020202020204" charset="0"/>
                <a:ea typeface="Golos Text" panose="020B0604020202020204" charset="0"/>
              </a:rPr>
              <a:t>8 (800) 222-22-22</a:t>
            </a:r>
          </a:p>
        </p:txBody>
      </p:sp>
      <p:sp>
        <p:nvSpPr>
          <p:cNvPr id="12" name="TextBox 11">
            <a:extLst>
              <a:ext uri="{FF2B5EF4-FFF2-40B4-BE49-F238E27FC236}">
                <a16:creationId xmlns:a16="http://schemas.microsoft.com/office/drawing/2014/main" xmlns="" id="{36803C9B-417A-A22A-DFB7-5DCDEFEFA1C7}"/>
              </a:ext>
            </a:extLst>
          </p:cNvPr>
          <p:cNvSpPr txBox="1"/>
          <p:nvPr/>
        </p:nvSpPr>
        <p:spPr>
          <a:xfrm>
            <a:off x="1304206" y="9041197"/>
            <a:ext cx="2928633" cy="276999"/>
          </a:xfrm>
          <a:prstGeom prst="rect">
            <a:avLst/>
          </a:prstGeom>
          <a:noFill/>
        </p:spPr>
        <p:txBody>
          <a:bodyPr wrap="square" lIns="0" tIns="0" rIns="0" bIns="0" rtlCol="0" anchor="t" anchorCtr="0">
            <a:spAutoFit/>
          </a:bodyPr>
          <a:lstStyle/>
          <a:p>
            <a:pPr>
              <a:spcAft>
                <a:spcPts val="0"/>
              </a:spcAft>
            </a:pPr>
            <a:r>
              <a:rPr lang="ru-RU" sz="900" dirty="0">
                <a:solidFill>
                  <a:schemeClr val="tx1">
                    <a:lumMod val="75000"/>
                  </a:schemeClr>
                </a:solidFill>
                <a:latin typeface="Golos Text" panose="020B0604020202020204" charset="0"/>
                <a:ea typeface="Golos Text" panose="020B0604020202020204" charset="0"/>
              </a:rPr>
              <a:t>Бесплатный многоканальный телефон </a:t>
            </a:r>
            <a:br>
              <a:rPr lang="ru-RU" sz="900" dirty="0">
                <a:solidFill>
                  <a:schemeClr val="tx1">
                    <a:lumMod val="75000"/>
                  </a:schemeClr>
                </a:solidFill>
                <a:latin typeface="Golos Text" panose="020B0604020202020204" charset="0"/>
                <a:ea typeface="Golos Text" panose="020B0604020202020204" charset="0"/>
              </a:rPr>
            </a:br>
            <a:r>
              <a:rPr lang="ru-RU" sz="900" dirty="0">
                <a:solidFill>
                  <a:schemeClr val="tx1">
                    <a:lumMod val="75000"/>
                  </a:schemeClr>
                </a:solidFill>
                <a:latin typeface="Golos Text" panose="020B0604020202020204" charset="0"/>
                <a:ea typeface="Golos Text" panose="020B0604020202020204" charset="0"/>
              </a:rPr>
              <a:t>контакт-центра ФНС России</a:t>
            </a:r>
          </a:p>
        </p:txBody>
      </p:sp>
    </p:spTree>
    <p:extLst>
      <p:ext uri="{BB962C8B-B14F-4D97-AF65-F5344CB8AC3E}">
        <p14:creationId xmlns:p14="http://schemas.microsoft.com/office/powerpoint/2010/main" val="3655823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9">
            <a:extLst>
              <a:ext uri="{FF2B5EF4-FFF2-40B4-BE49-F238E27FC236}">
                <a16:creationId xmlns:a16="http://schemas.microsoft.com/office/drawing/2014/main" xmlns="" id="{1190B5BC-289C-480A-9F4B-8A49BF1CA8A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48680" y="452500"/>
            <a:ext cx="1728192" cy="550516"/>
          </a:xfrm>
          <a:prstGeom prst="rect">
            <a:avLst/>
          </a:prstGeom>
        </p:spPr>
      </p:pic>
      <p:sp>
        <p:nvSpPr>
          <p:cNvPr id="31" name="TextBox 30">
            <a:extLst>
              <a:ext uri="{FF2B5EF4-FFF2-40B4-BE49-F238E27FC236}">
                <a16:creationId xmlns:a16="http://schemas.microsoft.com/office/drawing/2014/main" xmlns="" id="{4750A3A8-C3E9-42A8-A60C-787A1745C91F}"/>
              </a:ext>
            </a:extLst>
          </p:cNvPr>
          <p:cNvSpPr txBox="1"/>
          <p:nvPr/>
        </p:nvSpPr>
        <p:spPr>
          <a:xfrm>
            <a:off x="4653136" y="569893"/>
            <a:ext cx="1836979" cy="318630"/>
          </a:xfrm>
          <a:prstGeom prst="roundRect">
            <a:avLst>
              <a:gd name="adj" fmla="val 50000"/>
            </a:avLst>
          </a:prstGeom>
          <a:solidFill>
            <a:srgbClr val="00B0F0"/>
          </a:solidFill>
        </p:spPr>
        <p:txBody>
          <a:bodyPr wrap="square" lIns="72000" tIns="36000" rIns="72000" bIns="36000" rtlCol="0" anchor="ctr" anchorCtr="0">
            <a:spAutoFit/>
          </a:bodyPr>
          <a:lstStyle/>
          <a:p>
            <a:pPr algn="ctr" defTabSz="1760969">
              <a:defRPr/>
            </a:pPr>
            <a:r>
              <a:rPr lang="en-US" sz="1000" dirty="0">
                <a:solidFill>
                  <a:schemeClr val="bg1"/>
                </a:solidFill>
                <a:latin typeface="Golos Text" panose="020B0604020202020204" charset="0"/>
                <a:ea typeface="Golos Text" panose="020B0604020202020204" charset="0"/>
              </a:rPr>
              <a:t>WWW.NALOG.GOV.RU</a:t>
            </a:r>
            <a:endParaRPr lang="ru-RU" sz="1000" dirty="0">
              <a:solidFill>
                <a:schemeClr val="bg1"/>
              </a:solidFill>
              <a:latin typeface="Golos Text" panose="020B0604020202020204" charset="0"/>
              <a:ea typeface="Golos Text" panose="020B0604020202020204" charset="0"/>
            </a:endParaRPr>
          </a:p>
        </p:txBody>
      </p:sp>
      <p:sp>
        <p:nvSpPr>
          <p:cNvPr id="23" name="TextBox 22">
            <a:extLst>
              <a:ext uri="{FF2B5EF4-FFF2-40B4-BE49-F238E27FC236}">
                <a16:creationId xmlns:a16="http://schemas.microsoft.com/office/drawing/2014/main" xmlns="" id="{A3C65849-7548-4CD2-BBAE-F8D17103DB7B}"/>
              </a:ext>
            </a:extLst>
          </p:cNvPr>
          <p:cNvSpPr txBox="1"/>
          <p:nvPr/>
        </p:nvSpPr>
        <p:spPr>
          <a:xfrm>
            <a:off x="437991" y="1003016"/>
            <a:ext cx="6049447" cy="8032968"/>
          </a:xfrm>
          <a:prstGeom prst="rect">
            <a:avLst/>
          </a:prstGeom>
          <a:noFill/>
        </p:spPr>
        <p:txBody>
          <a:bodyPr wrap="square" lIns="0" tIns="0" rIns="0" bIns="0" rtlCol="0" anchor="t" anchorCtr="0">
            <a:spAutoFit/>
          </a:bodyPr>
          <a:lstStyle/>
          <a:p>
            <a:pPr algn="just"/>
            <a:r>
              <a:rPr lang="ru-RU" sz="1400" dirty="0">
                <a:latin typeface="Golos Text" charset="0"/>
                <a:ea typeface="Golos Text" charset="0"/>
              </a:rPr>
              <a:t> </a:t>
            </a:r>
            <a:r>
              <a:rPr lang="ru-RU" sz="1400" dirty="0" smtClean="0">
                <a:latin typeface="Golos Text" charset="0"/>
                <a:ea typeface="Golos Text" charset="0"/>
              </a:rPr>
              <a:t>     б</a:t>
            </a:r>
            <a:r>
              <a:rPr lang="ru-RU" sz="1400" dirty="0">
                <a:latin typeface="Golos Text" charset="0"/>
                <a:ea typeface="Golos Text" charset="0"/>
              </a:rPr>
              <a:t>) Прием заявления о гибели или уничтожении объекта налогообложения по транспортному </a:t>
            </a:r>
            <a:r>
              <a:rPr lang="ru-RU" sz="1400" dirty="0" smtClean="0">
                <a:latin typeface="Golos Text" charset="0"/>
                <a:ea typeface="Golos Text" charset="0"/>
              </a:rPr>
              <a:t>налогу;</a:t>
            </a:r>
          </a:p>
          <a:p>
            <a:pPr algn="just"/>
            <a:r>
              <a:rPr lang="ru-RU" sz="1400" dirty="0" smtClean="0">
                <a:latin typeface="Golos Text" charset="0"/>
                <a:ea typeface="Golos Text" charset="0"/>
              </a:rPr>
              <a:t>11. Прием </a:t>
            </a:r>
            <a:r>
              <a:rPr lang="ru-RU" sz="1400" dirty="0">
                <a:latin typeface="Golos Text" charset="0"/>
                <a:ea typeface="Golos Text" charset="0"/>
              </a:rPr>
              <a:t>от налогоплательщиков, являющихся физическими лицами, налоговых деклараций по налогу на доходы физических лиц (форма 3-НДФЛ) на бумажном носителе</a:t>
            </a:r>
            <a:r>
              <a:rPr lang="ru-RU" sz="1400" dirty="0" smtClean="0">
                <a:latin typeface="Golos Text" charset="0"/>
                <a:ea typeface="Golos Text" charset="0"/>
              </a:rPr>
              <a:t>;</a:t>
            </a:r>
          </a:p>
          <a:p>
            <a:pPr lvl="0" algn="just"/>
            <a:r>
              <a:rPr lang="ru-RU" sz="1400" dirty="0" smtClean="0">
                <a:latin typeface="Golos Text" charset="0"/>
                <a:ea typeface="Golos Text" charset="0"/>
              </a:rPr>
              <a:t>12. Прием </a:t>
            </a:r>
            <a:r>
              <a:rPr lang="ru-RU" sz="1400" dirty="0">
                <a:latin typeface="Golos Text" charset="0"/>
                <a:ea typeface="Golos Text" charset="0"/>
              </a:rPr>
              <a:t>заявления физического лица о постановке на учет в налоговом органе  и выдача физическому лицу свидетельства о постановке на учет;</a:t>
            </a:r>
          </a:p>
          <a:p>
            <a:pPr lvl="0" algn="just"/>
            <a:r>
              <a:rPr lang="ru-RU" sz="1400" dirty="0" smtClean="0">
                <a:latin typeface="Golos Text" charset="0"/>
                <a:ea typeface="Golos Text" charset="0"/>
              </a:rPr>
              <a:t>13. Прием </a:t>
            </a:r>
            <a:r>
              <a:rPr lang="ru-RU" sz="1400" dirty="0">
                <a:latin typeface="Golos Text" charset="0"/>
                <a:ea typeface="Golos Text" charset="0"/>
              </a:rPr>
              <a:t>запроса о предоставлении государственной услуги по предоставлению информации, содержащейся в государственном информационном ресурсе бухгалтерской (финансовой) отчетности;</a:t>
            </a:r>
          </a:p>
          <a:p>
            <a:pPr lvl="0" algn="just"/>
            <a:r>
              <a:rPr lang="ru-RU" sz="1400" dirty="0" smtClean="0">
                <a:latin typeface="Golos Text" charset="0"/>
                <a:ea typeface="Golos Text" charset="0"/>
              </a:rPr>
              <a:t>14. Предоставление </a:t>
            </a:r>
            <a:r>
              <a:rPr lang="ru-RU" sz="1400" dirty="0">
                <a:latin typeface="Golos Text" charset="0"/>
                <a:ea typeface="Golos Text" charset="0"/>
              </a:rPr>
              <a:t>сведений, содержащихся в государственном адресном реестре (ГАР);</a:t>
            </a:r>
          </a:p>
          <a:p>
            <a:pPr lvl="0" algn="just"/>
            <a:r>
              <a:rPr lang="ru-RU" sz="1400" dirty="0" smtClean="0">
                <a:latin typeface="Golos Text" charset="0"/>
                <a:ea typeface="Golos Text" charset="0"/>
              </a:rPr>
              <a:t>15. Прием </a:t>
            </a:r>
            <a:r>
              <a:rPr lang="ru-RU" sz="1400" dirty="0">
                <a:latin typeface="Golos Text" charset="0"/>
                <a:ea typeface="Golos Text" charset="0"/>
              </a:rPr>
              <a:t>сообщений о наличии объектов недвижимого имущества и (или) транспортных средствах, признаваемых объектами налогообложения по соответствующим налогам, уплачиваемым физическими лицами;</a:t>
            </a:r>
          </a:p>
          <a:p>
            <a:pPr lvl="0" algn="just"/>
            <a:r>
              <a:rPr lang="ru-RU" sz="1400" dirty="0" smtClean="0">
                <a:latin typeface="Golos Text" charset="0"/>
                <a:ea typeface="Golos Text" charset="0"/>
              </a:rPr>
              <a:t>16. Прием </a:t>
            </a:r>
            <a:r>
              <a:rPr lang="ru-RU" sz="1400" dirty="0">
                <a:latin typeface="Golos Text" charset="0"/>
                <a:ea typeface="Golos Text" charset="0"/>
              </a:rPr>
              <a:t>заявления к налоговому уведомлению об уточнении сведений об объектах, указанных в налоговом уведомлении;</a:t>
            </a:r>
          </a:p>
          <a:p>
            <a:pPr lvl="0" algn="just"/>
            <a:r>
              <a:rPr lang="ru-RU" sz="1400" dirty="0" smtClean="0">
                <a:latin typeface="Golos Text" charset="0"/>
                <a:ea typeface="Golos Text" charset="0"/>
              </a:rPr>
              <a:t>17. Прием </a:t>
            </a:r>
            <a:r>
              <a:rPr lang="ru-RU" sz="1400" dirty="0">
                <a:latin typeface="Golos Text" charset="0"/>
                <a:ea typeface="Golos Text" charset="0"/>
              </a:rPr>
              <a:t>запроса о предоставлении справки о наличии по состоянию на дату формирования справки положительного, отрицательного или нулевого сальдо единого налогового счета налогоплательщика, плательщика сбора, плательщика страховых взносов или налогового агента;   </a:t>
            </a:r>
          </a:p>
          <a:p>
            <a:pPr lvl="0" algn="just"/>
            <a:r>
              <a:rPr lang="ru-RU" sz="1400" dirty="0" smtClean="0">
                <a:latin typeface="Golos Text" charset="0"/>
                <a:ea typeface="Golos Text" charset="0"/>
              </a:rPr>
              <a:t>18. Прием </a:t>
            </a:r>
            <a:r>
              <a:rPr lang="ru-RU" sz="1400" dirty="0">
                <a:latin typeface="Golos Text" charset="0"/>
                <a:ea typeface="Golos Text" charset="0"/>
              </a:rPr>
              <a:t>запроса о предоставлении акта совместной сверки                                принадлежности сумм денежных средств, перечисленных и (или) признаваемых в качестве единого налогового платежа, либо сумм денежных средств, перечисленных не в качестве единого налогового платежа и формата его представления;</a:t>
            </a:r>
          </a:p>
          <a:p>
            <a:pPr lvl="0" algn="just"/>
            <a:r>
              <a:rPr lang="ru-RU" sz="1400" dirty="0" smtClean="0">
                <a:latin typeface="Golos Text" charset="0"/>
                <a:ea typeface="Golos Text" charset="0"/>
              </a:rPr>
              <a:t>19. Прием </a:t>
            </a:r>
            <a:r>
              <a:rPr lang="ru-RU" sz="1400" dirty="0">
                <a:latin typeface="Golos Text" charset="0"/>
                <a:ea typeface="Golos Text" charset="0"/>
              </a:rPr>
              <a:t>заявления о доступе к электронному сервису ФНС России «Личный кабинет налогоплательщика для физических лиц»;</a:t>
            </a:r>
          </a:p>
          <a:p>
            <a:pPr lvl="0" algn="just"/>
            <a:r>
              <a:rPr lang="ru-RU" sz="1400" dirty="0" smtClean="0">
                <a:latin typeface="Golos Text" charset="0"/>
                <a:ea typeface="Golos Text" charset="0"/>
              </a:rPr>
              <a:t>20. Прием </a:t>
            </a:r>
            <a:r>
              <a:rPr lang="ru-RU" sz="1400" dirty="0">
                <a:latin typeface="Golos Text" charset="0"/>
                <a:ea typeface="Golos Text" charset="0"/>
              </a:rPr>
              <a:t>заявления, уведомления иностранной организации, предусмотренных ст. 83 НК РФ;</a:t>
            </a:r>
          </a:p>
          <a:p>
            <a:pPr lvl="0" algn="just"/>
            <a:endParaRPr lang="ru-RU" sz="1400" dirty="0">
              <a:latin typeface="Golos Text" charset="0"/>
              <a:ea typeface="Golos Text" charset="0"/>
            </a:endParaRPr>
          </a:p>
          <a:p>
            <a:pPr>
              <a:spcAft>
                <a:spcPts val="0"/>
              </a:spcAft>
            </a:pPr>
            <a:endParaRPr lang="ru-RU" sz="1800" b="1" dirty="0">
              <a:solidFill>
                <a:schemeClr val="tx1">
                  <a:lumMod val="75000"/>
                </a:schemeClr>
              </a:solidFill>
              <a:latin typeface="Golos Text" panose="020B0604020202020204" charset="0"/>
              <a:ea typeface="Golos Text" panose="020B0604020202020204" charset="0"/>
            </a:endParaRPr>
          </a:p>
        </p:txBody>
      </p:sp>
      <p:pic>
        <p:nvPicPr>
          <p:cNvPr id="8" name="Graphic 7">
            <a:extLst>
              <a:ext uri="{FF2B5EF4-FFF2-40B4-BE49-F238E27FC236}">
                <a16:creationId xmlns:a16="http://schemas.microsoft.com/office/drawing/2014/main" xmlns="" id="{9E786E8E-470B-8FC9-0279-A338CA273E3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30065" y="8543916"/>
            <a:ext cx="522088" cy="874497"/>
          </a:xfrm>
          <a:prstGeom prst="rect">
            <a:avLst/>
          </a:prstGeom>
        </p:spPr>
      </p:pic>
      <p:sp>
        <p:nvSpPr>
          <p:cNvPr id="9" name="TextBox 8">
            <a:extLst>
              <a:ext uri="{FF2B5EF4-FFF2-40B4-BE49-F238E27FC236}">
                <a16:creationId xmlns:a16="http://schemas.microsoft.com/office/drawing/2014/main" xmlns="" id="{018C7F50-A01A-528F-A51D-97F217B4CAC8}"/>
              </a:ext>
            </a:extLst>
          </p:cNvPr>
          <p:cNvSpPr txBox="1"/>
          <p:nvPr/>
        </p:nvSpPr>
        <p:spPr>
          <a:xfrm>
            <a:off x="1304764" y="8746703"/>
            <a:ext cx="2928633" cy="276999"/>
          </a:xfrm>
          <a:prstGeom prst="rect">
            <a:avLst/>
          </a:prstGeom>
          <a:noFill/>
        </p:spPr>
        <p:txBody>
          <a:bodyPr wrap="square" lIns="0" tIns="0" rIns="0" bIns="0" rtlCol="0" anchor="t" anchorCtr="0">
            <a:spAutoFit/>
          </a:bodyPr>
          <a:lstStyle/>
          <a:p>
            <a:pPr>
              <a:spcAft>
                <a:spcPts val="0"/>
              </a:spcAft>
            </a:pPr>
            <a:r>
              <a:rPr lang="ru-RU" sz="1800" b="1" dirty="0">
                <a:solidFill>
                  <a:schemeClr val="tx1">
                    <a:lumMod val="75000"/>
                  </a:schemeClr>
                </a:solidFill>
                <a:latin typeface="Golos Text" panose="020B0604020202020204" charset="0"/>
                <a:ea typeface="Golos Text" panose="020B0604020202020204" charset="0"/>
              </a:rPr>
              <a:t>8 (800) 222-22-22</a:t>
            </a:r>
          </a:p>
        </p:txBody>
      </p:sp>
      <p:sp>
        <p:nvSpPr>
          <p:cNvPr id="12" name="TextBox 11">
            <a:extLst>
              <a:ext uri="{FF2B5EF4-FFF2-40B4-BE49-F238E27FC236}">
                <a16:creationId xmlns:a16="http://schemas.microsoft.com/office/drawing/2014/main" xmlns="" id="{36803C9B-417A-A22A-DFB7-5DCDEFEFA1C7}"/>
              </a:ext>
            </a:extLst>
          </p:cNvPr>
          <p:cNvSpPr txBox="1"/>
          <p:nvPr/>
        </p:nvSpPr>
        <p:spPr>
          <a:xfrm>
            <a:off x="1304206" y="9041197"/>
            <a:ext cx="2928633" cy="276999"/>
          </a:xfrm>
          <a:prstGeom prst="rect">
            <a:avLst/>
          </a:prstGeom>
          <a:noFill/>
        </p:spPr>
        <p:txBody>
          <a:bodyPr wrap="square" lIns="0" tIns="0" rIns="0" bIns="0" rtlCol="0" anchor="t" anchorCtr="0">
            <a:spAutoFit/>
          </a:bodyPr>
          <a:lstStyle/>
          <a:p>
            <a:pPr>
              <a:spcAft>
                <a:spcPts val="0"/>
              </a:spcAft>
            </a:pPr>
            <a:r>
              <a:rPr lang="ru-RU" sz="900" dirty="0">
                <a:solidFill>
                  <a:schemeClr val="tx1">
                    <a:lumMod val="75000"/>
                  </a:schemeClr>
                </a:solidFill>
                <a:latin typeface="Golos Text" panose="020B0604020202020204" charset="0"/>
                <a:ea typeface="Golos Text" panose="020B0604020202020204" charset="0"/>
              </a:rPr>
              <a:t>Бесплатный многоканальный телефон </a:t>
            </a:r>
            <a:br>
              <a:rPr lang="ru-RU" sz="900" dirty="0">
                <a:solidFill>
                  <a:schemeClr val="tx1">
                    <a:lumMod val="75000"/>
                  </a:schemeClr>
                </a:solidFill>
                <a:latin typeface="Golos Text" panose="020B0604020202020204" charset="0"/>
                <a:ea typeface="Golos Text" panose="020B0604020202020204" charset="0"/>
              </a:rPr>
            </a:br>
            <a:r>
              <a:rPr lang="ru-RU" sz="900" dirty="0">
                <a:solidFill>
                  <a:schemeClr val="tx1">
                    <a:lumMod val="75000"/>
                  </a:schemeClr>
                </a:solidFill>
                <a:latin typeface="Golos Text" panose="020B0604020202020204" charset="0"/>
                <a:ea typeface="Golos Text" panose="020B0604020202020204" charset="0"/>
              </a:rPr>
              <a:t>контакт-центра ФНС России</a:t>
            </a:r>
          </a:p>
        </p:txBody>
      </p:sp>
    </p:spTree>
    <p:extLst>
      <p:ext uri="{BB962C8B-B14F-4D97-AF65-F5344CB8AC3E}">
        <p14:creationId xmlns:p14="http://schemas.microsoft.com/office/powerpoint/2010/main" val="3620875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9">
            <a:extLst>
              <a:ext uri="{FF2B5EF4-FFF2-40B4-BE49-F238E27FC236}">
                <a16:creationId xmlns:a16="http://schemas.microsoft.com/office/drawing/2014/main" xmlns="" id="{1190B5BC-289C-480A-9F4B-8A49BF1CA8A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48680" y="452500"/>
            <a:ext cx="1728192" cy="550516"/>
          </a:xfrm>
          <a:prstGeom prst="rect">
            <a:avLst/>
          </a:prstGeom>
        </p:spPr>
      </p:pic>
      <p:sp>
        <p:nvSpPr>
          <p:cNvPr id="31" name="TextBox 30">
            <a:extLst>
              <a:ext uri="{FF2B5EF4-FFF2-40B4-BE49-F238E27FC236}">
                <a16:creationId xmlns:a16="http://schemas.microsoft.com/office/drawing/2014/main" xmlns="" id="{4750A3A8-C3E9-42A8-A60C-787A1745C91F}"/>
              </a:ext>
            </a:extLst>
          </p:cNvPr>
          <p:cNvSpPr txBox="1"/>
          <p:nvPr/>
        </p:nvSpPr>
        <p:spPr>
          <a:xfrm>
            <a:off x="4653136" y="569893"/>
            <a:ext cx="1836979" cy="318630"/>
          </a:xfrm>
          <a:prstGeom prst="roundRect">
            <a:avLst>
              <a:gd name="adj" fmla="val 50000"/>
            </a:avLst>
          </a:prstGeom>
          <a:solidFill>
            <a:srgbClr val="00B0F0"/>
          </a:solidFill>
        </p:spPr>
        <p:txBody>
          <a:bodyPr wrap="square" lIns="72000" tIns="36000" rIns="72000" bIns="36000" rtlCol="0" anchor="ctr" anchorCtr="0">
            <a:spAutoFit/>
          </a:bodyPr>
          <a:lstStyle/>
          <a:p>
            <a:pPr algn="ctr" defTabSz="1760969">
              <a:defRPr/>
            </a:pPr>
            <a:r>
              <a:rPr lang="en-US" sz="1000" dirty="0">
                <a:solidFill>
                  <a:schemeClr val="bg1"/>
                </a:solidFill>
                <a:latin typeface="Golos Text" panose="020B0604020202020204" charset="0"/>
                <a:ea typeface="Golos Text" panose="020B0604020202020204" charset="0"/>
              </a:rPr>
              <a:t>WWW.NALOG.GOV.RU</a:t>
            </a:r>
            <a:endParaRPr lang="ru-RU" sz="1000" dirty="0">
              <a:solidFill>
                <a:schemeClr val="bg1"/>
              </a:solidFill>
              <a:latin typeface="Golos Text" panose="020B0604020202020204" charset="0"/>
              <a:ea typeface="Golos Text" panose="020B0604020202020204" charset="0"/>
            </a:endParaRPr>
          </a:p>
        </p:txBody>
      </p:sp>
      <p:sp>
        <p:nvSpPr>
          <p:cNvPr id="23" name="TextBox 22">
            <a:extLst>
              <a:ext uri="{FF2B5EF4-FFF2-40B4-BE49-F238E27FC236}">
                <a16:creationId xmlns:a16="http://schemas.microsoft.com/office/drawing/2014/main" xmlns="" id="{A3C65849-7548-4CD2-BBAE-F8D17103DB7B}"/>
              </a:ext>
            </a:extLst>
          </p:cNvPr>
          <p:cNvSpPr txBox="1"/>
          <p:nvPr/>
        </p:nvSpPr>
        <p:spPr>
          <a:xfrm>
            <a:off x="440668" y="1003016"/>
            <a:ext cx="6049447" cy="6678751"/>
          </a:xfrm>
          <a:prstGeom prst="rect">
            <a:avLst/>
          </a:prstGeom>
          <a:noFill/>
        </p:spPr>
        <p:txBody>
          <a:bodyPr wrap="square" lIns="0" tIns="0" rIns="0" bIns="0" rtlCol="0" anchor="t" anchorCtr="0">
            <a:spAutoFit/>
          </a:bodyPr>
          <a:lstStyle/>
          <a:p>
            <a:pPr lvl="0" algn="just"/>
            <a:r>
              <a:rPr lang="ru-RU" sz="1400" dirty="0" smtClean="0">
                <a:latin typeface="Golos Text" charset="0"/>
                <a:ea typeface="Golos Text" charset="0"/>
              </a:rPr>
              <a:t>21. </a:t>
            </a:r>
            <a:r>
              <a:rPr lang="ru-RU" sz="1400" dirty="0" smtClean="0">
                <a:latin typeface="Golos Text" charset="0"/>
                <a:ea typeface="Golos Text" charset="0"/>
              </a:rPr>
              <a:t>Прием </a:t>
            </a:r>
            <a:r>
              <a:rPr lang="ru-RU" sz="1400" dirty="0">
                <a:latin typeface="Golos Text" charset="0"/>
                <a:ea typeface="Golos Text" charset="0"/>
              </a:rPr>
              <a:t>заявления в Единый регистрационный центр о внесении ограничений на использование персональных данных физических лиц в целях предотвращения возможности неправомерной государственной регистрации  юридических лиц и внесения недостоверных сведений в ЕГРЮЛ.</a:t>
            </a:r>
          </a:p>
          <a:p>
            <a:pPr lvl="0" algn="just"/>
            <a:r>
              <a:rPr lang="ru-RU" sz="1400" dirty="0" smtClean="0">
                <a:latin typeface="Golos Text" charset="0"/>
                <a:ea typeface="Golos Text" charset="0"/>
              </a:rPr>
              <a:t>22. </a:t>
            </a:r>
            <a:r>
              <a:rPr lang="ru-RU" sz="1400" dirty="0" smtClean="0">
                <a:latin typeface="Golos Text" charset="0"/>
                <a:ea typeface="Golos Text" charset="0"/>
              </a:rPr>
              <a:t>Прием </a:t>
            </a:r>
            <a:r>
              <a:rPr lang="ru-RU" sz="1400" dirty="0">
                <a:latin typeface="Golos Text" charset="0"/>
                <a:ea typeface="Golos Text" charset="0"/>
              </a:rPr>
              <a:t>заявления о постановке на учет (снятии с учета) в налоговом органе</a:t>
            </a:r>
            <a:r>
              <a:rPr lang="ru-RU" sz="1400" dirty="0" smtClean="0">
                <a:latin typeface="Golos Text" charset="0"/>
                <a:ea typeface="Golos Text" charset="0"/>
              </a:rPr>
              <a:t>;</a:t>
            </a:r>
          </a:p>
          <a:p>
            <a:pPr lvl="0" algn="just"/>
            <a:r>
              <a:rPr lang="ru-RU" sz="1400" dirty="0" smtClean="0">
                <a:latin typeface="Golos Text" charset="0"/>
                <a:ea typeface="Golos Text" charset="0"/>
              </a:rPr>
              <a:t>23. </a:t>
            </a:r>
            <a:r>
              <a:rPr lang="ru-RU" sz="1400" dirty="0" smtClean="0">
                <a:latin typeface="Golos Text" charset="0"/>
                <a:ea typeface="Golos Text" charset="0"/>
              </a:rPr>
              <a:t>Прием </a:t>
            </a:r>
            <a:r>
              <a:rPr lang="ru-RU" sz="1400" dirty="0">
                <a:latin typeface="Golos Text" charset="0"/>
                <a:ea typeface="Golos Text" charset="0"/>
              </a:rPr>
              <a:t>заявления о выборе системы налогообложения при принятии документов на государственную регистрацию;</a:t>
            </a:r>
          </a:p>
          <a:p>
            <a:pPr lvl="0" algn="just"/>
            <a:r>
              <a:rPr lang="ru-RU" sz="1400" dirty="0" smtClean="0">
                <a:latin typeface="Golos Text" charset="0"/>
                <a:ea typeface="Golos Text" charset="0"/>
              </a:rPr>
              <a:t>24. </a:t>
            </a:r>
            <a:r>
              <a:rPr lang="ru-RU" sz="1400" dirty="0" smtClean="0">
                <a:latin typeface="Golos Text" charset="0"/>
                <a:ea typeface="Golos Text" charset="0"/>
              </a:rPr>
              <a:t>Прием </a:t>
            </a:r>
            <a:r>
              <a:rPr lang="ru-RU" sz="1400" dirty="0">
                <a:latin typeface="Golos Text" charset="0"/>
                <a:ea typeface="Golos Text" charset="0"/>
              </a:rPr>
              <a:t>заявления на применение патентной системы налогообложения индивидуальными предпринимателями;</a:t>
            </a:r>
          </a:p>
          <a:p>
            <a:pPr lvl="0" algn="just"/>
            <a:r>
              <a:rPr lang="ru-RU" sz="1400" dirty="0" smtClean="0">
                <a:latin typeface="Golos Text" charset="0"/>
                <a:ea typeface="Golos Text" charset="0"/>
              </a:rPr>
              <a:t>25. </a:t>
            </a:r>
            <a:r>
              <a:rPr lang="ru-RU" sz="1400" dirty="0" smtClean="0">
                <a:latin typeface="Golos Text" charset="0"/>
                <a:ea typeface="Golos Text" charset="0"/>
              </a:rPr>
              <a:t>Прием </a:t>
            </a:r>
            <a:r>
              <a:rPr lang="ru-RU" sz="1400" dirty="0">
                <a:latin typeface="Golos Text" charset="0"/>
                <a:ea typeface="Golos Text" charset="0"/>
              </a:rPr>
              <a:t>уведомления о переходе на упрощенную систему налогообложения;</a:t>
            </a:r>
          </a:p>
          <a:p>
            <a:pPr lvl="0" algn="just"/>
            <a:r>
              <a:rPr lang="ru-RU" sz="1400" dirty="0" smtClean="0">
                <a:latin typeface="Golos Text" charset="0"/>
                <a:ea typeface="Golos Text" charset="0"/>
              </a:rPr>
              <a:t>26. </a:t>
            </a:r>
            <a:r>
              <a:rPr lang="ru-RU" sz="1400" dirty="0" smtClean="0">
                <a:latin typeface="Golos Text" charset="0"/>
                <a:ea typeface="Golos Text" charset="0"/>
              </a:rPr>
              <a:t>Прием </a:t>
            </a:r>
            <a:r>
              <a:rPr lang="ru-RU" sz="1400" dirty="0">
                <a:latin typeface="Golos Text" charset="0"/>
                <a:ea typeface="Golos Text" charset="0"/>
              </a:rPr>
              <a:t>уведомления о переходе на систему налогообложения для сельскохозяйственных товаропроизводителей;</a:t>
            </a:r>
          </a:p>
          <a:p>
            <a:pPr lvl="0" algn="just"/>
            <a:r>
              <a:rPr lang="ru-RU" sz="1400" dirty="0" smtClean="0">
                <a:latin typeface="Golos Text" charset="0"/>
                <a:ea typeface="Golos Text" charset="0"/>
              </a:rPr>
              <a:t>27. </a:t>
            </a:r>
            <a:r>
              <a:rPr lang="ru-RU" sz="1400" dirty="0" smtClean="0">
                <a:latin typeface="Golos Text" charset="0"/>
                <a:ea typeface="Golos Text" charset="0"/>
              </a:rPr>
              <a:t>Прием </a:t>
            </a:r>
            <a:r>
              <a:rPr lang="ru-RU" sz="1400" dirty="0">
                <a:latin typeface="Golos Text" charset="0"/>
                <a:ea typeface="Golos Text" charset="0"/>
              </a:rPr>
              <a:t>заявления о предоставлении налогоплательщиком-индивидуальным предпринимателем, нотариусом, занимающимся частной практикой, адвокатом, учредившим адвокатский кабинет, физическим лицом, не являющимся индивидуальным предпринимателем, налоговому органу адреса для направления по почте документов, которые используются налоговыми органами при реализации своих полномочий в отношениях, регулируемых законодательством о налогах и сборах;</a:t>
            </a:r>
          </a:p>
          <a:p>
            <a:pPr lvl="0" algn="just"/>
            <a:r>
              <a:rPr lang="ru-RU" sz="1400" dirty="0" smtClean="0">
                <a:latin typeface="Golos Text" charset="0"/>
                <a:ea typeface="Golos Text" charset="0"/>
              </a:rPr>
              <a:t>28. </a:t>
            </a:r>
            <a:r>
              <a:rPr lang="ru-RU" sz="1400" dirty="0" smtClean="0">
                <a:latin typeface="Golos Text" charset="0"/>
                <a:ea typeface="Golos Text" charset="0"/>
              </a:rPr>
              <a:t>Прием </a:t>
            </a:r>
            <a:r>
              <a:rPr lang="ru-RU" sz="1400" dirty="0">
                <a:latin typeface="Golos Text" charset="0"/>
                <a:ea typeface="Golos Text" charset="0"/>
              </a:rPr>
              <a:t>заявлений о выдаче сообщения об исчисленных налоговым органом суммах транспортного налога, налога на имущество организаций, земельного налога (по форме, установленной Приказом ФНС России от 09.07.2021 № </a:t>
            </a:r>
            <a:r>
              <a:rPr lang="ru-RU" sz="1400" dirty="0" smtClean="0">
                <a:latin typeface="Golos Text" charset="0"/>
                <a:ea typeface="Golos Text" charset="0"/>
              </a:rPr>
              <a:t>ЕД-7- 647</a:t>
            </a:r>
            <a:r>
              <a:rPr lang="ru-RU" sz="1400" dirty="0">
                <a:latin typeface="Golos Text" charset="0"/>
                <a:ea typeface="Golos Text" charset="0"/>
              </a:rPr>
              <a:t>@ «Об утверждении формы заявления о выдаче сообщения об исчисленных налоговым органом суммах транспортного налога, налога на имущество организаций, земельного налога, порядка ее заполнения и формата представления указанного заявления </a:t>
            </a:r>
            <a:r>
              <a:rPr lang="ru-RU" sz="1400" dirty="0" smtClean="0">
                <a:latin typeface="Golos Text" charset="0"/>
                <a:ea typeface="Golos Text" charset="0"/>
              </a:rPr>
              <a:t>в</a:t>
            </a:r>
            <a:endParaRPr lang="ru-RU" sz="1800" b="1" dirty="0">
              <a:solidFill>
                <a:schemeClr val="tx1">
                  <a:lumMod val="75000"/>
                </a:schemeClr>
              </a:solidFill>
              <a:latin typeface="Golos Text" panose="020B0604020202020204" charset="0"/>
              <a:ea typeface="Golos Text" panose="020B0604020202020204" charset="0"/>
            </a:endParaRPr>
          </a:p>
        </p:txBody>
      </p:sp>
      <p:pic>
        <p:nvPicPr>
          <p:cNvPr id="8" name="Graphic 7">
            <a:extLst>
              <a:ext uri="{FF2B5EF4-FFF2-40B4-BE49-F238E27FC236}">
                <a16:creationId xmlns:a16="http://schemas.microsoft.com/office/drawing/2014/main" xmlns="" id="{9E786E8E-470B-8FC9-0279-A338CA273E3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30065" y="8543916"/>
            <a:ext cx="522088" cy="874497"/>
          </a:xfrm>
          <a:prstGeom prst="rect">
            <a:avLst/>
          </a:prstGeom>
        </p:spPr>
      </p:pic>
      <p:sp>
        <p:nvSpPr>
          <p:cNvPr id="9" name="TextBox 8">
            <a:extLst>
              <a:ext uri="{FF2B5EF4-FFF2-40B4-BE49-F238E27FC236}">
                <a16:creationId xmlns:a16="http://schemas.microsoft.com/office/drawing/2014/main" xmlns="" id="{018C7F50-A01A-528F-A51D-97F217B4CAC8}"/>
              </a:ext>
            </a:extLst>
          </p:cNvPr>
          <p:cNvSpPr txBox="1"/>
          <p:nvPr/>
        </p:nvSpPr>
        <p:spPr>
          <a:xfrm>
            <a:off x="1304764" y="8746703"/>
            <a:ext cx="2928633" cy="276999"/>
          </a:xfrm>
          <a:prstGeom prst="rect">
            <a:avLst/>
          </a:prstGeom>
          <a:noFill/>
        </p:spPr>
        <p:txBody>
          <a:bodyPr wrap="square" lIns="0" tIns="0" rIns="0" bIns="0" rtlCol="0" anchor="t" anchorCtr="0">
            <a:spAutoFit/>
          </a:bodyPr>
          <a:lstStyle/>
          <a:p>
            <a:pPr>
              <a:spcAft>
                <a:spcPts val="0"/>
              </a:spcAft>
            </a:pPr>
            <a:r>
              <a:rPr lang="ru-RU" sz="1800" b="1" dirty="0">
                <a:solidFill>
                  <a:schemeClr val="tx1">
                    <a:lumMod val="75000"/>
                  </a:schemeClr>
                </a:solidFill>
                <a:latin typeface="Golos Text" panose="020B0604020202020204" charset="0"/>
                <a:ea typeface="Golos Text" panose="020B0604020202020204" charset="0"/>
              </a:rPr>
              <a:t>8 (800) 222-22-22</a:t>
            </a:r>
          </a:p>
        </p:txBody>
      </p:sp>
      <p:sp>
        <p:nvSpPr>
          <p:cNvPr id="12" name="TextBox 11">
            <a:extLst>
              <a:ext uri="{FF2B5EF4-FFF2-40B4-BE49-F238E27FC236}">
                <a16:creationId xmlns:a16="http://schemas.microsoft.com/office/drawing/2014/main" xmlns="" id="{36803C9B-417A-A22A-DFB7-5DCDEFEFA1C7}"/>
              </a:ext>
            </a:extLst>
          </p:cNvPr>
          <p:cNvSpPr txBox="1"/>
          <p:nvPr/>
        </p:nvSpPr>
        <p:spPr>
          <a:xfrm>
            <a:off x="1304206" y="9041197"/>
            <a:ext cx="2928633" cy="276999"/>
          </a:xfrm>
          <a:prstGeom prst="rect">
            <a:avLst/>
          </a:prstGeom>
          <a:noFill/>
        </p:spPr>
        <p:txBody>
          <a:bodyPr wrap="square" lIns="0" tIns="0" rIns="0" bIns="0" rtlCol="0" anchor="t" anchorCtr="0">
            <a:spAutoFit/>
          </a:bodyPr>
          <a:lstStyle/>
          <a:p>
            <a:pPr>
              <a:spcAft>
                <a:spcPts val="0"/>
              </a:spcAft>
            </a:pPr>
            <a:r>
              <a:rPr lang="ru-RU" sz="900" dirty="0">
                <a:solidFill>
                  <a:schemeClr val="tx1">
                    <a:lumMod val="75000"/>
                  </a:schemeClr>
                </a:solidFill>
                <a:latin typeface="Golos Text" panose="020B0604020202020204" charset="0"/>
                <a:ea typeface="Golos Text" panose="020B0604020202020204" charset="0"/>
              </a:rPr>
              <a:t>Бесплатный многоканальный телефон </a:t>
            </a:r>
            <a:br>
              <a:rPr lang="ru-RU" sz="900" dirty="0">
                <a:solidFill>
                  <a:schemeClr val="tx1">
                    <a:lumMod val="75000"/>
                  </a:schemeClr>
                </a:solidFill>
                <a:latin typeface="Golos Text" panose="020B0604020202020204" charset="0"/>
                <a:ea typeface="Golos Text" panose="020B0604020202020204" charset="0"/>
              </a:rPr>
            </a:br>
            <a:r>
              <a:rPr lang="ru-RU" sz="900" dirty="0">
                <a:solidFill>
                  <a:schemeClr val="tx1">
                    <a:lumMod val="75000"/>
                  </a:schemeClr>
                </a:solidFill>
                <a:latin typeface="Golos Text" panose="020B0604020202020204" charset="0"/>
                <a:ea typeface="Golos Text" panose="020B0604020202020204" charset="0"/>
              </a:rPr>
              <a:t>контакт-центра ФНС России</a:t>
            </a:r>
          </a:p>
        </p:txBody>
      </p:sp>
    </p:spTree>
    <p:extLst>
      <p:ext uri="{BB962C8B-B14F-4D97-AF65-F5344CB8AC3E}">
        <p14:creationId xmlns:p14="http://schemas.microsoft.com/office/powerpoint/2010/main" val="3296911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9">
            <a:extLst>
              <a:ext uri="{FF2B5EF4-FFF2-40B4-BE49-F238E27FC236}">
                <a16:creationId xmlns:a16="http://schemas.microsoft.com/office/drawing/2014/main" xmlns="" id="{1190B5BC-289C-480A-9F4B-8A49BF1CA8A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48680" y="452500"/>
            <a:ext cx="1728192" cy="550516"/>
          </a:xfrm>
          <a:prstGeom prst="rect">
            <a:avLst/>
          </a:prstGeom>
        </p:spPr>
      </p:pic>
      <p:sp>
        <p:nvSpPr>
          <p:cNvPr id="31" name="TextBox 30">
            <a:extLst>
              <a:ext uri="{FF2B5EF4-FFF2-40B4-BE49-F238E27FC236}">
                <a16:creationId xmlns:a16="http://schemas.microsoft.com/office/drawing/2014/main" xmlns="" id="{4750A3A8-C3E9-42A8-A60C-787A1745C91F}"/>
              </a:ext>
            </a:extLst>
          </p:cNvPr>
          <p:cNvSpPr txBox="1"/>
          <p:nvPr/>
        </p:nvSpPr>
        <p:spPr>
          <a:xfrm>
            <a:off x="4653136" y="569893"/>
            <a:ext cx="1836979" cy="318630"/>
          </a:xfrm>
          <a:prstGeom prst="roundRect">
            <a:avLst>
              <a:gd name="adj" fmla="val 50000"/>
            </a:avLst>
          </a:prstGeom>
          <a:solidFill>
            <a:srgbClr val="00B0F0"/>
          </a:solidFill>
        </p:spPr>
        <p:txBody>
          <a:bodyPr wrap="square" lIns="72000" tIns="36000" rIns="72000" bIns="36000" rtlCol="0" anchor="ctr" anchorCtr="0">
            <a:spAutoFit/>
          </a:bodyPr>
          <a:lstStyle/>
          <a:p>
            <a:pPr algn="ctr" defTabSz="1760969">
              <a:defRPr/>
            </a:pPr>
            <a:r>
              <a:rPr lang="en-US" sz="1000" dirty="0">
                <a:solidFill>
                  <a:schemeClr val="bg1"/>
                </a:solidFill>
                <a:latin typeface="Golos Text" panose="020B0604020202020204" charset="0"/>
                <a:ea typeface="Golos Text" panose="020B0604020202020204" charset="0"/>
              </a:rPr>
              <a:t>WWW.NALOG.GOV.RU</a:t>
            </a:r>
            <a:endParaRPr lang="ru-RU" sz="1000" dirty="0">
              <a:solidFill>
                <a:schemeClr val="bg1"/>
              </a:solidFill>
              <a:latin typeface="Golos Text" panose="020B0604020202020204" charset="0"/>
              <a:ea typeface="Golos Text" panose="020B0604020202020204" charset="0"/>
            </a:endParaRPr>
          </a:p>
        </p:txBody>
      </p:sp>
      <p:sp>
        <p:nvSpPr>
          <p:cNvPr id="23" name="TextBox 22">
            <a:extLst>
              <a:ext uri="{FF2B5EF4-FFF2-40B4-BE49-F238E27FC236}">
                <a16:creationId xmlns:a16="http://schemas.microsoft.com/office/drawing/2014/main" xmlns="" id="{A3C65849-7548-4CD2-BBAE-F8D17103DB7B}"/>
              </a:ext>
            </a:extLst>
          </p:cNvPr>
          <p:cNvSpPr txBox="1"/>
          <p:nvPr/>
        </p:nvSpPr>
        <p:spPr>
          <a:xfrm>
            <a:off x="404664" y="1003016"/>
            <a:ext cx="6085451" cy="7602081"/>
          </a:xfrm>
          <a:prstGeom prst="rect">
            <a:avLst/>
          </a:prstGeom>
          <a:noFill/>
        </p:spPr>
        <p:txBody>
          <a:bodyPr wrap="square" lIns="0" tIns="0" rIns="0" bIns="0" rtlCol="0" anchor="t" anchorCtr="0">
            <a:spAutoFit/>
          </a:bodyPr>
          <a:lstStyle/>
          <a:p>
            <a:pPr lvl="0" algn="just"/>
            <a:r>
              <a:rPr lang="ru-RU" sz="1400" dirty="0">
                <a:latin typeface="Golos Text" charset="0"/>
                <a:ea typeface="Golos Text" charset="0"/>
              </a:rPr>
              <a:t>электронной форме»);</a:t>
            </a:r>
          </a:p>
          <a:p>
            <a:pPr algn="just"/>
            <a:r>
              <a:rPr lang="ru-RU" sz="1400" dirty="0" smtClean="0">
                <a:latin typeface="Golos Text" charset="0"/>
                <a:ea typeface="Golos Text" charset="0"/>
              </a:rPr>
              <a:t>29. </a:t>
            </a:r>
            <a:r>
              <a:rPr lang="ru-RU" sz="1400" dirty="0" smtClean="0">
                <a:latin typeface="Golos Text" charset="0"/>
                <a:ea typeface="Golos Text" charset="0"/>
              </a:rPr>
              <a:t>Прием </a:t>
            </a:r>
            <a:r>
              <a:rPr lang="ru-RU" sz="1400" dirty="0">
                <a:latin typeface="Golos Text" charset="0"/>
                <a:ea typeface="Golos Text" charset="0"/>
              </a:rPr>
              <a:t>сообщений о наличии у налогоплательщика-организации транспортных средств и (или) земельных участков, признаваемых объектами 2 налогообложения по соответствующим налогам (по форме, установленной Приказом ФНС России от 25.02.2020                № ЕД-7-21/124@ «Об утверждении формы и формата представления в электронной форме сообщения о наличии налогоплательщика-организации транспортных средств и (или) земельных участков, признаваемых объектами налогообложения по соответствующим налогам, а также порядка заполнения формы сообщения и порядка направления сообщения в электронной форме по ТКС</a:t>
            </a:r>
            <a:r>
              <a:rPr lang="ru-RU" sz="1400" dirty="0" smtClean="0">
                <a:latin typeface="Golos Text" charset="0"/>
                <a:ea typeface="Golos Text" charset="0"/>
              </a:rPr>
              <a:t>);</a:t>
            </a:r>
          </a:p>
          <a:p>
            <a:pPr lvl="0" algn="just"/>
            <a:r>
              <a:rPr lang="ru-RU" sz="1400" dirty="0" smtClean="0">
                <a:latin typeface="Golos Text" charset="0"/>
                <a:ea typeface="Golos Text" charset="0"/>
              </a:rPr>
              <a:t>30. </a:t>
            </a:r>
            <a:r>
              <a:rPr lang="ru-RU" sz="1400" dirty="0" smtClean="0">
                <a:latin typeface="Golos Text" charset="0"/>
                <a:ea typeface="Golos Text" charset="0"/>
              </a:rPr>
              <a:t>Прием </a:t>
            </a:r>
            <a:r>
              <a:rPr lang="ru-RU" sz="1400" dirty="0">
                <a:latin typeface="Golos Text" charset="0"/>
                <a:ea typeface="Golos Text" charset="0"/>
              </a:rPr>
              <a:t>заявлений налогоплательщика-физического лица о прекращении исчисления транспортного налога в связи с принудительным изъятием транспортного средства (по форме, установленной Приказом ФНС России от 19.07.2021 №ЕД-7-21/675@ «Об утверждении формы заявления о прекращении исчисления транспортного налога в связи с принудительным изъятием транспортного средства, порядка ее заполнения, формата представления указанного заявления в электронной форме, а также формы уведомления о прекращении исчисления </a:t>
            </a:r>
            <a:r>
              <a:rPr lang="ru-RU" sz="1400" dirty="0" smtClean="0">
                <a:latin typeface="Golos Text" charset="0"/>
                <a:ea typeface="Golos Text" charset="0"/>
              </a:rPr>
              <a:t>транспортного </a:t>
            </a:r>
            <a:r>
              <a:rPr lang="ru-RU" sz="1400" dirty="0">
                <a:latin typeface="Golos Text" charset="0"/>
                <a:ea typeface="Golos Text" charset="0"/>
              </a:rPr>
              <a:t>налога в связи с принудительным изъятием транспортного средства, сообщения об отсутствии основания для прекращения исчисления о прекращении исчисления транспортного налога в связи с принудительным изъятием транспортного </a:t>
            </a:r>
            <a:r>
              <a:rPr lang="ru-RU" sz="1400" dirty="0" smtClean="0">
                <a:latin typeface="Golos Text" charset="0"/>
                <a:ea typeface="Golos Text" charset="0"/>
              </a:rPr>
              <a:t>средства;</a:t>
            </a:r>
            <a:endParaRPr lang="ru-RU" sz="1400" dirty="0">
              <a:latin typeface="Golos Text" charset="0"/>
              <a:ea typeface="Golos Text" charset="0"/>
            </a:endParaRPr>
          </a:p>
          <a:p>
            <a:pPr lvl="0" algn="just"/>
            <a:r>
              <a:rPr lang="ru-RU" sz="1400" dirty="0" smtClean="0">
                <a:latin typeface="Golos Text" charset="0"/>
                <a:ea typeface="Golos Text" charset="0"/>
              </a:rPr>
              <a:t>31. </a:t>
            </a:r>
            <a:r>
              <a:rPr lang="ru-RU" sz="1400" dirty="0" smtClean="0">
                <a:latin typeface="Golos Text" charset="0"/>
                <a:ea typeface="Golos Text" charset="0"/>
              </a:rPr>
              <a:t>Прием </a:t>
            </a:r>
            <a:r>
              <a:rPr lang="ru-RU" sz="1400" dirty="0">
                <a:latin typeface="Golos Text" charset="0"/>
                <a:ea typeface="Golos Text" charset="0"/>
              </a:rPr>
              <a:t>запроса о предоставлении справки о принадлежности сумм денежных средств, перечисленных в качестве единого налогового </a:t>
            </a:r>
            <a:r>
              <a:rPr lang="ru-RU" sz="1400" dirty="0" smtClean="0">
                <a:latin typeface="Golos Text" charset="0"/>
                <a:ea typeface="Golos Text" charset="0"/>
              </a:rPr>
              <a:t>платежа;</a:t>
            </a:r>
            <a:endParaRPr lang="ru-RU" sz="1400" dirty="0">
              <a:latin typeface="Golos Text" charset="0"/>
              <a:ea typeface="Golos Text" charset="0"/>
            </a:endParaRPr>
          </a:p>
          <a:p>
            <a:pPr lvl="0" algn="just"/>
            <a:r>
              <a:rPr lang="ru-RU" sz="1400" dirty="0" smtClean="0">
                <a:latin typeface="Golos Text" charset="0"/>
                <a:ea typeface="Golos Text" charset="0"/>
              </a:rPr>
              <a:t>32. </a:t>
            </a:r>
            <a:r>
              <a:rPr lang="ru-RU" sz="1400" dirty="0" smtClean="0">
                <a:latin typeface="Golos Text" charset="0"/>
                <a:ea typeface="Golos Text" charset="0"/>
              </a:rPr>
              <a:t>Прием </a:t>
            </a:r>
            <a:r>
              <a:rPr lang="ru-RU" sz="1400" dirty="0">
                <a:latin typeface="Golos Text" charset="0"/>
                <a:ea typeface="Golos Text" charset="0"/>
              </a:rPr>
              <a:t>согласий налогоплательщика, плательщика сбора, плательщика страховых взносов, налогового агента на информирование о наличии недоимки и (или) задолженности по пеням, штрафам, </a:t>
            </a:r>
            <a:r>
              <a:rPr lang="ru-RU" sz="1400" dirty="0" smtClean="0">
                <a:latin typeface="Golos Text" charset="0"/>
                <a:ea typeface="Golos Text" charset="0"/>
              </a:rPr>
              <a:t>процентам;</a:t>
            </a:r>
            <a:endParaRPr lang="ru-RU" sz="1400" dirty="0">
              <a:latin typeface="Golos Text" charset="0"/>
              <a:ea typeface="Golos Text" charset="0"/>
            </a:endParaRPr>
          </a:p>
          <a:p>
            <a:pPr algn="just"/>
            <a:endParaRPr lang="ru-RU" sz="1400" dirty="0">
              <a:latin typeface="Golos Text" charset="0"/>
              <a:ea typeface="Golos Text" charset="0"/>
            </a:endParaRPr>
          </a:p>
          <a:p>
            <a:pPr>
              <a:spcAft>
                <a:spcPts val="0"/>
              </a:spcAft>
            </a:pPr>
            <a:endParaRPr lang="ru-RU" sz="1800" b="1" dirty="0">
              <a:solidFill>
                <a:schemeClr val="tx1">
                  <a:lumMod val="75000"/>
                </a:schemeClr>
              </a:solidFill>
              <a:latin typeface="Golos Text" panose="020B0604020202020204" charset="0"/>
              <a:ea typeface="Golos Text" panose="020B0604020202020204" charset="0"/>
            </a:endParaRPr>
          </a:p>
        </p:txBody>
      </p:sp>
      <p:pic>
        <p:nvPicPr>
          <p:cNvPr id="8" name="Graphic 7">
            <a:extLst>
              <a:ext uri="{FF2B5EF4-FFF2-40B4-BE49-F238E27FC236}">
                <a16:creationId xmlns:a16="http://schemas.microsoft.com/office/drawing/2014/main" xmlns="" id="{9E786E8E-470B-8FC9-0279-A338CA273E3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30065" y="8543916"/>
            <a:ext cx="522088" cy="874497"/>
          </a:xfrm>
          <a:prstGeom prst="rect">
            <a:avLst/>
          </a:prstGeom>
        </p:spPr>
      </p:pic>
      <p:sp>
        <p:nvSpPr>
          <p:cNvPr id="9" name="TextBox 8">
            <a:extLst>
              <a:ext uri="{FF2B5EF4-FFF2-40B4-BE49-F238E27FC236}">
                <a16:creationId xmlns:a16="http://schemas.microsoft.com/office/drawing/2014/main" xmlns="" id="{018C7F50-A01A-528F-A51D-97F217B4CAC8}"/>
              </a:ext>
            </a:extLst>
          </p:cNvPr>
          <p:cNvSpPr txBox="1"/>
          <p:nvPr/>
        </p:nvSpPr>
        <p:spPr>
          <a:xfrm>
            <a:off x="1304764" y="8746703"/>
            <a:ext cx="2928633" cy="276999"/>
          </a:xfrm>
          <a:prstGeom prst="rect">
            <a:avLst/>
          </a:prstGeom>
          <a:noFill/>
        </p:spPr>
        <p:txBody>
          <a:bodyPr wrap="square" lIns="0" tIns="0" rIns="0" bIns="0" rtlCol="0" anchor="t" anchorCtr="0">
            <a:spAutoFit/>
          </a:bodyPr>
          <a:lstStyle/>
          <a:p>
            <a:pPr>
              <a:spcAft>
                <a:spcPts val="0"/>
              </a:spcAft>
            </a:pPr>
            <a:r>
              <a:rPr lang="ru-RU" sz="1800" b="1" dirty="0">
                <a:solidFill>
                  <a:schemeClr val="tx1">
                    <a:lumMod val="75000"/>
                  </a:schemeClr>
                </a:solidFill>
                <a:latin typeface="Golos Text" panose="020B0604020202020204" charset="0"/>
                <a:ea typeface="Golos Text" panose="020B0604020202020204" charset="0"/>
              </a:rPr>
              <a:t>8 (800) 222-22-22</a:t>
            </a:r>
          </a:p>
        </p:txBody>
      </p:sp>
      <p:sp>
        <p:nvSpPr>
          <p:cNvPr id="12" name="TextBox 11">
            <a:extLst>
              <a:ext uri="{FF2B5EF4-FFF2-40B4-BE49-F238E27FC236}">
                <a16:creationId xmlns:a16="http://schemas.microsoft.com/office/drawing/2014/main" xmlns="" id="{36803C9B-417A-A22A-DFB7-5DCDEFEFA1C7}"/>
              </a:ext>
            </a:extLst>
          </p:cNvPr>
          <p:cNvSpPr txBox="1"/>
          <p:nvPr/>
        </p:nvSpPr>
        <p:spPr>
          <a:xfrm>
            <a:off x="1304206" y="9041197"/>
            <a:ext cx="2928633" cy="276999"/>
          </a:xfrm>
          <a:prstGeom prst="rect">
            <a:avLst/>
          </a:prstGeom>
          <a:noFill/>
        </p:spPr>
        <p:txBody>
          <a:bodyPr wrap="square" lIns="0" tIns="0" rIns="0" bIns="0" rtlCol="0" anchor="t" anchorCtr="0">
            <a:spAutoFit/>
          </a:bodyPr>
          <a:lstStyle/>
          <a:p>
            <a:pPr>
              <a:spcAft>
                <a:spcPts val="0"/>
              </a:spcAft>
            </a:pPr>
            <a:r>
              <a:rPr lang="ru-RU" sz="900" dirty="0">
                <a:solidFill>
                  <a:schemeClr val="tx1">
                    <a:lumMod val="75000"/>
                  </a:schemeClr>
                </a:solidFill>
                <a:latin typeface="Golos Text" panose="020B0604020202020204" charset="0"/>
                <a:ea typeface="Golos Text" panose="020B0604020202020204" charset="0"/>
              </a:rPr>
              <a:t>Бесплатный многоканальный телефон </a:t>
            </a:r>
            <a:br>
              <a:rPr lang="ru-RU" sz="900" dirty="0">
                <a:solidFill>
                  <a:schemeClr val="tx1">
                    <a:lumMod val="75000"/>
                  </a:schemeClr>
                </a:solidFill>
                <a:latin typeface="Golos Text" panose="020B0604020202020204" charset="0"/>
                <a:ea typeface="Golos Text" panose="020B0604020202020204" charset="0"/>
              </a:rPr>
            </a:br>
            <a:r>
              <a:rPr lang="ru-RU" sz="900" dirty="0">
                <a:solidFill>
                  <a:schemeClr val="tx1">
                    <a:lumMod val="75000"/>
                  </a:schemeClr>
                </a:solidFill>
                <a:latin typeface="Golos Text" panose="020B0604020202020204" charset="0"/>
                <a:ea typeface="Golos Text" panose="020B0604020202020204" charset="0"/>
              </a:rPr>
              <a:t>контакт-центра ФНС России</a:t>
            </a:r>
          </a:p>
        </p:txBody>
      </p:sp>
    </p:spTree>
    <p:extLst>
      <p:ext uri="{BB962C8B-B14F-4D97-AF65-F5344CB8AC3E}">
        <p14:creationId xmlns:p14="http://schemas.microsoft.com/office/powerpoint/2010/main" val="3520411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9">
            <a:extLst>
              <a:ext uri="{FF2B5EF4-FFF2-40B4-BE49-F238E27FC236}">
                <a16:creationId xmlns:a16="http://schemas.microsoft.com/office/drawing/2014/main" xmlns="" id="{1190B5BC-289C-480A-9F4B-8A49BF1CA8AF}"/>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48680" y="452500"/>
            <a:ext cx="1728192" cy="550516"/>
          </a:xfrm>
          <a:prstGeom prst="rect">
            <a:avLst/>
          </a:prstGeom>
        </p:spPr>
      </p:pic>
      <p:sp>
        <p:nvSpPr>
          <p:cNvPr id="31" name="TextBox 30">
            <a:extLst>
              <a:ext uri="{FF2B5EF4-FFF2-40B4-BE49-F238E27FC236}">
                <a16:creationId xmlns:a16="http://schemas.microsoft.com/office/drawing/2014/main" xmlns="" id="{4750A3A8-C3E9-42A8-A60C-787A1745C91F}"/>
              </a:ext>
            </a:extLst>
          </p:cNvPr>
          <p:cNvSpPr txBox="1"/>
          <p:nvPr/>
        </p:nvSpPr>
        <p:spPr>
          <a:xfrm>
            <a:off x="4653136" y="569893"/>
            <a:ext cx="1836979" cy="318630"/>
          </a:xfrm>
          <a:prstGeom prst="roundRect">
            <a:avLst>
              <a:gd name="adj" fmla="val 50000"/>
            </a:avLst>
          </a:prstGeom>
          <a:solidFill>
            <a:srgbClr val="00B0F0"/>
          </a:solidFill>
        </p:spPr>
        <p:txBody>
          <a:bodyPr wrap="square" lIns="72000" tIns="36000" rIns="72000" bIns="36000" rtlCol="0" anchor="ctr" anchorCtr="0">
            <a:spAutoFit/>
          </a:bodyPr>
          <a:lstStyle/>
          <a:p>
            <a:pPr algn="ctr" defTabSz="1760969">
              <a:defRPr/>
            </a:pPr>
            <a:r>
              <a:rPr lang="en-US" sz="1000" dirty="0">
                <a:solidFill>
                  <a:schemeClr val="bg1"/>
                </a:solidFill>
                <a:latin typeface="Golos Text" panose="020B0604020202020204" charset="0"/>
                <a:ea typeface="Golos Text" panose="020B0604020202020204" charset="0"/>
              </a:rPr>
              <a:t>WWW.NALOG.GOV.RU</a:t>
            </a:r>
            <a:endParaRPr lang="ru-RU" sz="1000" dirty="0">
              <a:solidFill>
                <a:schemeClr val="bg1"/>
              </a:solidFill>
              <a:latin typeface="Golos Text" panose="020B0604020202020204" charset="0"/>
              <a:ea typeface="Golos Text" panose="020B0604020202020204" charset="0"/>
            </a:endParaRPr>
          </a:p>
        </p:txBody>
      </p:sp>
      <p:sp>
        <p:nvSpPr>
          <p:cNvPr id="23" name="TextBox 22">
            <a:extLst>
              <a:ext uri="{FF2B5EF4-FFF2-40B4-BE49-F238E27FC236}">
                <a16:creationId xmlns:a16="http://schemas.microsoft.com/office/drawing/2014/main" xmlns="" id="{A3C65849-7548-4CD2-BBAE-F8D17103DB7B}"/>
              </a:ext>
            </a:extLst>
          </p:cNvPr>
          <p:cNvSpPr txBox="1"/>
          <p:nvPr/>
        </p:nvSpPr>
        <p:spPr>
          <a:xfrm>
            <a:off x="379837" y="989041"/>
            <a:ext cx="6085451" cy="5016758"/>
          </a:xfrm>
          <a:prstGeom prst="rect">
            <a:avLst/>
          </a:prstGeom>
          <a:noFill/>
        </p:spPr>
        <p:txBody>
          <a:bodyPr wrap="square" lIns="0" tIns="0" rIns="0" bIns="0" rtlCol="0" anchor="t" anchorCtr="0">
            <a:spAutoFit/>
          </a:bodyPr>
          <a:lstStyle/>
          <a:p>
            <a:pPr lvl="0" algn="just"/>
            <a:r>
              <a:rPr lang="ru-RU" sz="1400" dirty="0" smtClean="0">
                <a:latin typeface="Golos Text" charset="0"/>
                <a:ea typeface="Golos Text" charset="0"/>
              </a:rPr>
              <a:t>33. </a:t>
            </a:r>
            <a:r>
              <a:rPr lang="ru-RU" sz="1400" dirty="0" smtClean="0">
                <a:latin typeface="Golos Text" charset="0"/>
                <a:ea typeface="Golos Text" charset="0"/>
              </a:rPr>
              <a:t>Прием заявления налогоплательщика-физического лица о прекращении исчисления транспортного налога (авансового платежа по налогу) в отношении транспортного средства, находящегося в розыске в связи с его угоном (хищением), розыск которого прекращен;</a:t>
            </a:r>
          </a:p>
          <a:p>
            <a:pPr lvl="0" algn="just"/>
            <a:r>
              <a:rPr lang="ru-RU" sz="1400" dirty="0" smtClean="0">
                <a:latin typeface="Golos Text" charset="0"/>
                <a:ea typeface="Golos Text" charset="0"/>
              </a:rPr>
              <a:t>34. </a:t>
            </a:r>
            <a:r>
              <a:rPr lang="ru-RU" sz="1400" dirty="0" smtClean="0">
                <a:latin typeface="Golos Text" charset="0"/>
                <a:ea typeface="Golos Text" charset="0"/>
              </a:rPr>
              <a:t>Прием заявления налогоплательщика-физического лица о  наличии на земельном участке жилищного фонда и (или) объектов инженерной инфраструктуры жилищно-коммунального комплекса, о площади части земельного участка, приходящейся на объект недвижимого имущества, не относящихся к жилищному фонду и (или)  к объектам инженерной инфраструктуры жилищно-коммунального комплекса;</a:t>
            </a:r>
          </a:p>
          <a:p>
            <a:pPr lvl="0" algn="just"/>
            <a:r>
              <a:rPr lang="en-US" sz="1400" dirty="0" smtClean="0">
                <a:latin typeface="Golos Text" charset="0"/>
                <a:ea typeface="Golos Text" charset="0"/>
              </a:rPr>
              <a:t>3</a:t>
            </a:r>
            <a:r>
              <a:rPr lang="ru-RU" sz="1400" dirty="0" smtClean="0">
                <a:latin typeface="Golos Text" charset="0"/>
                <a:ea typeface="Golos Text" charset="0"/>
              </a:rPr>
              <a:t>5</a:t>
            </a:r>
            <a:r>
              <a:rPr lang="en-US" sz="1400" dirty="0" smtClean="0">
                <a:latin typeface="Golos Text" charset="0"/>
                <a:ea typeface="Golos Text" charset="0"/>
              </a:rPr>
              <a:t>. </a:t>
            </a:r>
            <a:r>
              <a:rPr lang="ru-RU" sz="1400" dirty="0" smtClean="0">
                <a:latin typeface="Golos Text" charset="0"/>
                <a:ea typeface="Golos Text" charset="0"/>
              </a:rPr>
              <a:t>Информирование физических лиц о начислениях налогов,</a:t>
            </a:r>
            <a:r>
              <a:rPr lang="en-US" sz="1400" dirty="0" smtClean="0">
                <a:latin typeface="Golos Text" charset="0"/>
                <a:ea typeface="Golos Text" charset="0"/>
              </a:rPr>
              <a:t> </a:t>
            </a:r>
            <a:r>
              <a:rPr lang="ru-RU" sz="1400" dirty="0" smtClean="0">
                <a:latin typeface="Golos Text" charset="0"/>
                <a:ea typeface="Golos Text" charset="0"/>
              </a:rPr>
              <a:t>сборов, пеней, штрафов, процентов с истекшим сроком уплаты (задолженности) с использованием Государственной информационной системы о государственных и муниципальных </a:t>
            </a:r>
            <a:r>
              <a:rPr lang="ru-RU" sz="1400" dirty="0" smtClean="0">
                <a:latin typeface="Golos Text" charset="0"/>
                <a:ea typeface="Golos Text" charset="0"/>
              </a:rPr>
              <a:t>платежах;</a:t>
            </a:r>
            <a:endParaRPr lang="en-US" sz="1400" dirty="0" smtClean="0">
              <a:latin typeface="Golos Text" charset="0"/>
              <a:ea typeface="Golos Text" charset="0"/>
            </a:endParaRPr>
          </a:p>
          <a:p>
            <a:pPr lvl="0" algn="just"/>
            <a:r>
              <a:rPr lang="en-US" sz="1400" dirty="0" smtClean="0">
                <a:latin typeface="Golos Text" charset="0"/>
                <a:ea typeface="Golos Text" charset="0"/>
              </a:rPr>
              <a:t>3</a:t>
            </a:r>
            <a:r>
              <a:rPr lang="ru-RU" sz="1400" smtClean="0">
                <a:latin typeface="Golos Text" charset="0"/>
                <a:ea typeface="Golos Text" charset="0"/>
              </a:rPr>
              <a:t>6</a:t>
            </a:r>
            <a:r>
              <a:rPr lang="en-US" sz="1400" smtClean="0">
                <a:latin typeface="Golos Text" charset="0"/>
                <a:ea typeface="Golos Text" charset="0"/>
              </a:rPr>
              <a:t>. </a:t>
            </a:r>
            <a:r>
              <a:rPr lang="ru-RU" sz="1400" dirty="0" smtClean="0">
                <a:latin typeface="Golos Text" charset="0"/>
                <a:ea typeface="Golos Text" charset="0"/>
              </a:rPr>
              <a:t>Прием заявлений о перерасчете суммы раннее исчисленного транспортного налога, земельного налога, налога на имущество физических лиц, налога на доходы физических лиц.</a:t>
            </a:r>
            <a:endParaRPr lang="en-US" sz="1400" dirty="0" smtClean="0">
              <a:latin typeface="Golos Text" charset="0"/>
              <a:ea typeface="Golos Text" charset="0"/>
            </a:endParaRPr>
          </a:p>
          <a:p>
            <a:pPr marL="342900" lvl="0" indent="-342900" algn="just">
              <a:buAutoNum type="arabicPeriod" startAt="36"/>
            </a:pPr>
            <a:endParaRPr lang="ru-RU" sz="1400" dirty="0">
              <a:latin typeface="Golos Text" charset="0"/>
              <a:ea typeface="Golos Text" charset="0"/>
            </a:endParaRPr>
          </a:p>
          <a:p>
            <a:pPr algn="just"/>
            <a:endParaRPr lang="ru-RU" sz="1400" dirty="0">
              <a:latin typeface="Golos Text" charset="0"/>
              <a:ea typeface="Golos Text" charset="0"/>
            </a:endParaRPr>
          </a:p>
          <a:p>
            <a:pPr>
              <a:spcAft>
                <a:spcPts val="0"/>
              </a:spcAft>
            </a:pPr>
            <a:endParaRPr lang="ru-RU" sz="1800" b="1" dirty="0">
              <a:solidFill>
                <a:schemeClr val="tx1">
                  <a:lumMod val="75000"/>
                </a:schemeClr>
              </a:solidFill>
              <a:latin typeface="Golos Text" panose="020B0604020202020204" charset="0"/>
              <a:ea typeface="Golos Text" panose="020B0604020202020204" charset="0"/>
            </a:endParaRPr>
          </a:p>
        </p:txBody>
      </p:sp>
      <p:pic>
        <p:nvPicPr>
          <p:cNvPr id="8" name="Graphic 7">
            <a:extLst>
              <a:ext uri="{FF2B5EF4-FFF2-40B4-BE49-F238E27FC236}">
                <a16:creationId xmlns:a16="http://schemas.microsoft.com/office/drawing/2014/main" xmlns="" id="{9E786E8E-470B-8FC9-0279-A338CA273E3F}"/>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30065" y="8543916"/>
            <a:ext cx="522088" cy="874497"/>
          </a:xfrm>
          <a:prstGeom prst="rect">
            <a:avLst/>
          </a:prstGeom>
        </p:spPr>
      </p:pic>
      <p:sp>
        <p:nvSpPr>
          <p:cNvPr id="9" name="TextBox 8">
            <a:extLst>
              <a:ext uri="{FF2B5EF4-FFF2-40B4-BE49-F238E27FC236}">
                <a16:creationId xmlns:a16="http://schemas.microsoft.com/office/drawing/2014/main" xmlns="" id="{018C7F50-A01A-528F-A51D-97F217B4CAC8}"/>
              </a:ext>
            </a:extLst>
          </p:cNvPr>
          <p:cNvSpPr txBox="1"/>
          <p:nvPr/>
        </p:nvSpPr>
        <p:spPr>
          <a:xfrm>
            <a:off x="1304764" y="8746703"/>
            <a:ext cx="2928633" cy="276999"/>
          </a:xfrm>
          <a:prstGeom prst="rect">
            <a:avLst/>
          </a:prstGeom>
          <a:noFill/>
        </p:spPr>
        <p:txBody>
          <a:bodyPr wrap="square" lIns="0" tIns="0" rIns="0" bIns="0" rtlCol="0" anchor="t" anchorCtr="0">
            <a:spAutoFit/>
          </a:bodyPr>
          <a:lstStyle/>
          <a:p>
            <a:pPr>
              <a:spcAft>
                <a:spcPts val="0"/>
              </a:spcAft>
            </a:pPr>
            <a:r>
              <a:rPr lang="ru-RU" sz="1800" b="1" dirty="0">
                <a:solidFill>
                  <a:schemeClr val="tx1">
                    <a:lumMod val="75000"/>
                  </a:schemeClr>
                </a:solidFill>
                <a:latin typeface="Golos Text" panose="020B0604020202020204" charset="0"/>
                <a:ea typeface="Golos Text" panose="020B0604020202020204" charset="0"/>
              </a:rPr>
              <a:t>8 (800) 222-22-22</a:t>
            </a:r>
          </a:p>
        </p:txBody>
      </p:sp>
      <p:sp>
        <p:nvSpPr>
          <p:cNvPr id="12" name="TextBox 11">
            <a:extLst>
              <a:ext uri="{FF2B5EF4-FFF2-40B4-BE49-F238E27FC236}">
                <a16:creationId xmlns:a16="http://schemas.microsoft.com/office/drawing/2014/main" xmlns="" id="{36803C9B-417A-A22A-DFB7-5DCDEFEFA1C7}"/>
              </a:ext>
            </a:extLst>
          </p:cNvPr>
          <p:cNvSpPr txBox="1"/>
          <p:nvPr/>
        </p:nvSpPr>
        <p:spPr>
          <a:xfrm>
            <a:off x="1304206" y="9041197"/>
            <a:ext cx="2928633" cy="276999"/>
          </a:xfrm>
          <a:prstGeom prst="rect">
            <a:avLst/>
          </a:prstGeom>
          <a:noFill/>
        </p:spPr>
        <p:txBody>
          <a:bodyPr wrap="square" lIns="0" tIns="0" rIns="0" bIns="0" rtlCol="0" anchor="t" anchorCtr="0">
            <a:spAutoFit/>
          </a:bodyPr>
          <a:lstStyle/>
          <a:p>
            <a:pPr>
              <a:spcAft>
                <a:spcPts val="0"/>
              </a:spcAft>
            </a:pPr>
            <a:r>
              <a:rPr lang="ru-RU" sz="900" dirty="0">
                <a:solidFill>
                  <a:schemeClr val="tx1">
                    <a:lumMod val="75000"/>
                  </a:schemeClr>
                </a:solidFill>
                <a:latin typeface="Golos Text" panose="020B0604020202020204" charset="0"/>
                <a:ea typeface="Golos Text" panose="020B0604020202020204" charset="0"/>
              </a:rPr>
              <a:t>Бесплатный многоканальный телефон </a:t>
            </a:r>
            <a:br>
              <a:rPr lang="ru-RU" sz="900" dirty="0">
                <a:solidFill>
                  <a:schemeClr val="tx1">
                    <a:lumMod val="75000"/>
                  </a:schemeClr>
                </a:solidFill>
                <a:latin typeface="Golos Text" panose="020B0604020202020204" charset="0"/>
                <a:ea typeface="Golos Text" panose="020B0604020202020204" charset="0"/>
              </a:rPr>
            </a:br>
            <a:r>
              <a:rPr lang="ru-RU" sz="900" dirty="0">
                <a:solidFill>
                  <a:schemeClr val="tx1">
                    <a:lumMod val="75000"/>
                  </a:schemeClr>
                </a:solidFill>
                <a:latin typeface="Golos Text" panose="020B0604020202020204" charset="0"/>
                <a:ea typeface="Golos Text" panose="020B0604020202020204" charset="0"/>
              </a:rPr>
              <a:t>контакт-центра ФНС России</a:t>
            </a:r>
          </a:p>
        </p:txBody>
      </p:sp>
    </p:spTree>
    <p:extLst>
      <p:ext uri="{BB962C8B-B14F-4D97-AF65-F5344CB8AC3E}">
        <p14:creationId xmlns:p14="http://schemas.microsoft.com/office/powerpoint/2010/main" val="2462191673"/>
      </p:ext>
    </p:extLst>
  </p:cSld>
  <p:clrMapOvr>
    <a:masterClrMapping/>
  </p:clrMapOvr>
</p:sld>
</file>

<file path=ppt/theme/theme1.xml><?xml version="1.0" encoding="utf-8"?>
<a:theme xmlns:a="http://schemas.openxmlformats.org/drawingml/2006/main" name="1_Office Theme">
  <a:themeElements>
    <a:clrScheme name="i9_Navy Lime">
      <a:dk1>
        <a:srgbClr val="57565A"/>
      </a:dk1>
      <a:lt1>
        <a:sysClr val="window" lastClr="FFFFFF"/>
      </a:lt1>
      <a:dk2>
        <a:srgbClr val="1C5686"/>
      </a:dk2>
      <a:lt2>
        <a:srgbClr val="22658C"/>
      </a:lt2>
      <a:accent1>
        <a:srgbClr val="CAD82A"/>
      </a:accent1>
      <a:accent2>
        <a:srgbClr val="B2C441"/>
      </a:accent2>
      <a:accent3>
        <a:srgbClr val="8EB240"/>
      </a:accent3>
      <a:accent4>
        <a:srgbClr val="649E4A"/>
      </a:accent4>
      <a:accent5>
        <a:srgbClr val="378966"/>
      </a:accent5>
      <a:accent6>
        <a:srgbClr val="197585"/>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164453</TotalTime>
  <Words>919</Words>
  <Application>Microsoft Office PowerPoint</Application>
  <PresentationFormat>Лист A4 (210x297 мм)</PresentationFormat>
  <Paragraphs>59</Paragraphs>
  <Slides>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vt:i4>
      </vt:variant>
    </vt:vector>
  </HeadingPairs>
  <TitlesOfParts>
    <vt:vector size="9" baseType="lpstr">
      <vt:lpstr>Arial</vt:lpstr>
      <vt:lpstr>Golos Text</vt:lpstr>
      <vt:lpstr>Calibri</vt:lpstr>
      <vt:lpstr>1_Office Theme</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Мурчич Светлана Викторовна</cp:lastModifiedBy>
  <cp:revision>1921</cp:revision>
  <cp:lastPrinted>2022-03-21T08:32:16Z</cp:lastPrinted>
  <dcterms:created xsi:type="dcterms:W3CDTF">2014-10-08T23:03:32Z</dcterms:created>
  <dcterms:modified xsi:type="dcterms:W3CDTF">2025-03-26T04:51:51Z</dcterms:modified>
</cp:coreProperties>
</file>