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57" r:id="rId3"/>
    <p:sldId id="259" r:id="rId4"/>
    <p:sldId id="264" r:id="rId5"/>
    <p:sldId id="258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</p:showPr>
  <p:clrMru>
    <a:srgbClr val="EF3939"/>
    <a:srgbClr val="78F967"/>
    <a:srgbClr val="F39935"/>
    <a:srgbClr val="7BDA74"/>
    <a:srgbClr val="F0F03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F182F-3498-4CE8-ADD2-31BDF5E04ABE}" type="datetimeFigureOut">
              <a:rPr lang="ru-RU" smtClean="0"/>
              <a:pPr/>
              <a:t>08.12.2015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F6972-B1C2-4773-A92E-76BA45F4D8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F6972-B1C2-4773-A92E-76BA45F4D8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12E1D-5946-449F-9863-479E7ACDC3E8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1EA2-4D10-40F4-8806-EE96E8CC030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F396E-FE64-4E7B-AA2C-0F8CBF697262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5CEF8-1B97-4C6F-98A5-E2F97576EB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6D8F2-C6A2-45F6-BE60-768023200D46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64E56-EA89-4F1D-8197-549F17DFE5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C6DD8-DF3C-47E1-B41A-89768D0266DA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2E437-DA4D-438D-8C0C-D6D1EEF95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D6F5B4-D88D-4890-B42F-F65C2CF4605C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D037B1-4358-4B1B-A00D-99EE8C8DB4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C33367-1DD0-4FC9-A9DD-F426E9486A77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C9FA6-2A34-4D05-864B-DB8E26FEE7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E2605-CFE1-4058-8CE1-A5E77F13A197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945A5-B6FD-4CDD-B946-A9ED2B5989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37406-DE8D-4930-939F-4C29B0533B7F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8DA09D-17C6-4DEF-ABD4-6A9CB0A459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C6EF4-D1C1-4A98-9D28-B6A0B553CE4F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D5DCD-2672-4D43-8FA6-8E400036D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43B72-0B4A-475F-807A-C20448DF015A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E1152-98C9-4EDD-9D5C-5E9D15379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D8B75D-087C-4C18-9700-DB907A27727A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22F41-CB8F-4EA5-B455-A7EC2BC8DB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4B2B017-04F8-4DB9-927A-949CE9A28385}" type="datetimeFigureOut">
              <a:rPr lang="ru-RU"/>
              <a:pPr>
                <a:defRPr/>
              </a:pPr>
              <a:t>08.12.2015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E3BBD1-8788-4BC5-88A1-8D5E35465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/>
          </p:cNvSpPr>
          <p:nvPr/>
        </p:nvSpPr>
        <p:spPr bwMode="auto">
          <a:xfrm>
            <a:off x="827584" y="1772816"/>
            <a:ext cx="8158162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6000" b="1" dirty="0">
              <a:solidFill>
                <a:srgbClr val="558ED5"/>
              </a:solidFill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0" y="476672"/>
            <a:ext cx="9144000" cy="6527915"/>
          </a:xfrm>
          <a:prstGeom prst="rect">
            <a:avLst/>
          </a:prstGeom>
          <a:noFill/>
          <a:ln w="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0" y="0"/>
            <a:ext cx="9144000" cy="523220"/>
          </a:xfrm>
          <a:prstGeom prst="rect">
            <a:avLst/>
          </a:prstGeom>
          <a:solidFill>
            <a:srgbClr val="00B0F0"/>
          </a:solidFill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Личный кабинет застрахованного лица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6296" y="1916832"/>
            <a:ext cx="1584176" cy="369332"/>
          </a:xfrm>
          <a:prstGeom prst="rect">
            <a:avLst/>
          </a:prstGeom>
          <a:noFill/>
          <a:ln w="0"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www.pfrf.ru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7" name="Picture 8" descr="Logo-PFR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52320" y="764704"/>
            <a:ext cx="1079500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3844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1с.PN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34686" y="775245"/>
            <a:ext cx="5345626" cy="4525963"/>
          </a:xfrm>
        </p:spPr>
      </p:pic>
      <p:sp>
        <p:nvSpPr>
          <p:cNvPr id="7" name="Стрелка вниз 6"/>
          <p:cNvSpPr/>
          <p:nvPr/>
        </p:nvSpPr>
        <p:spPr>
          <a:xfrm rot="14185939">
            <a:off x="3575143" y="5140385"/>
            <a:ext cx="484632" cy="978408"/>
          </a:xfrm>
          <a:prstGeom prst="downArrow">
            <a:avLst>
              <a:gd name="adj1" fmla="val 50000"/>
              <a:gd name="adj2" fmla="val 48094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Вход в личный кабинет застрахованного лица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6021288"/>
            <a:ext cx="8665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Вход в личный кабинет ЗЛ находится на сайте ПФР РФ по адресу </a:t>
            </a:r>
            <a:r>
              <a:rPr lang="en-US" b="1" dirty="0" smtClean="0"/>
              <a:t>www.pfrf.ru</a:t>
            </a:r>
            <a:r>
              <a:rPr lang="ru-RU" dirty="0" smtClean="0"/>
              <a:t> 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Click="0" advTm="807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083 0.06296 L 8.33333E-7 1.85185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Заголовок 1"/>
          <p:cNvSpPr>
            <a:spLocks/>
          </p:cNvSpPr>
          <p:nvPr/>
        </p:nvSpPr>
        <p:spPr bwMode="auto">
          <a:xfrm>
            <a:off x="3708400" y="3068638"/>
            <a:ext cx="2303463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3600" b="1">
              <a:solidFill>
                <a:srgbClr val="EF3939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Доступ в личный кабинет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2656"/>
            <a:ext cx="9144000" cy="2535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2" descr="E:\Documents and Settings\1110\Мои документы\Презентация\5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940152" y="2706344"/>
            <a:ext cx="3230450" cy="4151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трелка вправо 11"/>
          <p:cNvSpPr/>
          <p:nvPr/>
        </p:nvSpPr>
        <p:spPr>
          <a:xfrm rot="1379723">
            <a:off x="5500784" y="1917371"/>
            <a:ext cx="1533179" cy="274392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779912" y="1412776"/>
            <a:ext cx="1584176" cy="648072"/>
          </a:xfrm>
          <a:prstGeom prst="ellipse">
            <a:avLst/>
          </a:prstGeom>
          <a:solidFill>
            <a:schemeClr val="accent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>
            <a:off x="4716016" y="5157192"/>
            <a:ext cx="1117293" cy="504056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300192" y="5301208"/>
            <a:ext cx="2448272" cy="720080"/>
          </a:xfrm>
          <a:prstGeom prst="ellipse">
            <a:avLst/>
          </a:prstGeom>
          <a:solidFill>
            <a:schemeClr val="accent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179512" y="4149080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После прохождения регистрации Вы можете попасть в ЛКЗЛ заполнив номер телефона и пароль полученный при регистрации в ЕСИА</a:t>
            </a:r>
            <a:endParaRPr lang="ru-RU" dirty="0"/>
          </a:p>
        </p:txBody>
      </p:sp>
    </p:spTree>
    <p:custDataLst>
      <p:tags r:id="rId1"/>
    </p:custDataLst>
  </p:cSld>
  <p:clrMapOvr>
    <a:masterClrMapping/>
  </p:clrMapOvr>
  <p:transition advTm="119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938 -0.05162 L 0.08246 0.032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E:\Documents and Settings\1110\Мои документы\Презентация\5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95536" y="1412776"/>
            <a:ext cx="8208907" cy="3127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>
          <a:xfrm>
            <a:off x="251520" y="1700808"/>
            <a:ext cx="3096344" cy="2664296"/>
          </a:xfrm>
          <a:prstGeom prst="ellipse">
            <a:avLst/>
          </a:prstGeom>
          <a:solidFill>
            <a:schemeClr val="accent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843806" y="1700808"/>
            <a:ext cx="3096344" cy="2664296"/>
          </a:xfrm>
          <a:prstGeom prst="ellipse">
            <a:avLst/>
          </a:prstGeom>
          <a:solidFill>
            <a:schemeClr val="accent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652118" y="1700808"/>
            <a:ext cx="3096344" cy="2664296"/>
          </a:xfrm>
          <a:prstGeom prst="ellipse">
            <a:avLst/>
          </a:prstGeom>
          <a:solidFill>
            <a:schemeClr val="accent1">
              <a:alpha val="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79512" y="5147900"/>
            <a:ext cx="8665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 Личный </a:t>
            </a:r>
            <a:r>
              <a:rPr lang="ru-RU" dirty="0" smtClean="0"/>
              <a:t>кабинет ЗЛ позволяет получить сведения о пенсионных правах;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Записаться </a:t>
            </a:r>
            <a:r>
              <a:rPr lang="ru-RU" dirty="0" smtClean="0"/>
              <a:t>на личный прием;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Получить </a:t>
            </a:r>
            <a:r>
              <a:rPr lang="ru-RU" dirty="0" smtClean="0"/>
              <a:t>сведения о состоянии ИЛС;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 Подать </a:t>
            </a:r>
            <a:r>
              <a:rPr lang="ru-RU" dirty="0" smtClean="0"/>
              <a:t>заявление о назначении пенсии и о выборе способа доставки пенсии;  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Возможности электронного сервиса ЛКЗЛ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Click="0" advTm="1306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1520" y="836712"/>
            <a:ext cx="86653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Все представленные сведения о пенсионных правах граждан сформированы на основе данных, которые ПФР получил от работодателей.</a:t>
            </a:r>
          </a:p>
          <a:p>
            <a:endParaRPr lang="ru-RU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Сведения о пенсионных правах в Личном Кабинете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1520" y="4797152"/>
            <a:ext cx="86653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Так что если Вы считаете, что какие-то данные не учтены или учтены не в полном объеме, у Вас появится возможность уточнить эти данные и представить их в Пенсионный фонд</a:t>
            </a:r>
            <a:endParaRPr lang="ru-RU" dirty="0"/>
          </a:p>
        </p:txBody>
      </p:sp>
      <p:pic>
        <p:nvPicPr>
          <p:cNvPr id="8" name="Содержимое 5" descr="1с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32076" y="1844824"/>
            <a:ext cx="2191852" cy="1872208"/>
          </a:xfrm>
        </p:spPr>
      </p:pic>
      <p:pic>
        <p:nvPicPr>
          <p:cNvPr id="9" name="Содержимое 5" descr="1с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756412" y="2852936"/>
            <a:ext cx="2191852" cy="1859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Click="0" advTm="9844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3.4|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144</Words>
  <Application>Microsoft Office PowerPoint</Application>
  <PresentationFormat>Экран (4:3)</PresentationFormat>
  <Paragraphs>16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1110</dc:creator>
  <cp:lastModifiedBy>1110</cp:lastModifiedBy>
  <cp:revision>38</cp:revision>
  <dcterms:created xsi:type="dcterms:W3CDTF">2014-05-08T10:34:06Z</dcterms:created>
  <dcterms:modified xsi:type="dcterms:W3CDTF">2015-12-08T05:40:51Z</dcterms:modified>
</cp:coreProperties>
</file>