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4754D0-5B54-43CD-AEA2-5A2017E1F242}" type="doc">
      <dgm:prSet loTypeId="urn:microsoft.com/office/officeart/2008/layout/VerticalCurvedList" loCatId="list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914E1130-CDFD-4E8F-907A-E1A0EC213B23}" type="pres">
      <dgm:prSet presAssocID="{234754D0-5B54-43CD-AEA2-5A2017E1F24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629304-8F91-4AF8-B130-F3345D6A1392}" type="pres">
      <dgm:prSet presAssocID="{234754D0-5B54-43CD-AEA2-5A2017E1F242}" presName="Name1" presStyleCnt="0"/>
      <dgm:spPr/>
      <dgm:t>
        <a:bodyPr/>
        <a:lstStyle/>
        <a:p>
          <a:endParaRPr lang="ru-RU"/>
        </a:p>
      </dgm:t>
    </dgm:pt>
    <dgm:pt modelId="{E73DBB30-2967-4065-BEDD-1549664CDDBD}" type="pres">
      <dgm:prSet presAssocID="{234754D0-5B54-43CD-AEA2-5A2017E1F242}" presName="cycle" presStyleCnt="0"/>
      <dgm:spPr/>
      <dgm:t>
        <a:bodyPr/>
        <a:lstStyle/>
        <a:p>
          <a:endParaRPr lang="ru-RU"/>
        </a:p>
      </dgm:t>
    </dgm:pt>
    <dgm:pt modelId="{75B5E872-FED5-4FF4-A7E8-602F7A4B25D6}" type="pres">
      <dgm:prSet presAssocID="{234754D0-5B54-43CD-AEA2-5A2017E1F242}" presName="srcNode" presStyleLbl="node1" presStyleIdx="0" presStyleCnt="0"/>
      <dgm:spPr/>
      <dgm:t>
        <a:bodyPr/>
        <a:lstStyle/>
        <a:p>
          <a:endParaRPr lang="ru-RU"/>
        </a:p>
      </dgm:t>
    </dgm:pt>
    <dgm:pt modelId="{14551A26-AAB5-4008-9FB1-B8958E7A4D2D}" type="pres">
      <dgm:prSet presAssocID="{234754D0-5B54-43CD-AEA2-5A2017E1F242}" presName="conn" presStyleLbl="parChTrans1D2" presStyleIdx="0" presStyleCnt="1"/>
      <dgm:spPr/>
      <dgm:t>
        <a:bodyPr/>
        <a:lstStyle/>
        <a:p>
          <a:endParaRPr lang="ru-RU"/>
        </a:p>
      </dgm:t>
    </dgm:pt>
    <dgm:pt modelId="{3AFDAA1D-4045-4BC0-920E-5AE09325F04D}" type="pres">
      <dgm:prSet presAssocID="{234754D0-5B54-43CD-AEA2-5A2017E1F242}" presName="extraNode" presStyleLbl="node1" presStyleIdx="0" presStyleCnt="0"/>
      <dgm:spPr/>
      <dgm:t>
        <a:bodyPr/>
        <a:lstStyle/>
        <a:p>
          <a:endParaRPr lang="ru-RU"/>
        </a:p>
      </dgm:t>
    </dgm:pt>
    <dgm:pt modelId="{F2AEA4A4-8CF9-41A7-8E5A-4D326C982C0E}" type="pres">
      <dgm:prSet presAssocID="{234754D0-5B54-43CD-AEA2-5A2017E1F242}" presName="dstNode" presStyleLbl="node1" presStyleIdx="0" presStyleCnt="0"/>
      <dgm:spPr/>
      <dgm:t>
        <a:bodyPr/>
        <a:lstStyle/>
        <a:p>
          <a:endParaRPr lang="ru-RU"/>
        </a:p>
      </dgm:t>
    </dgm:pt>
  </dgm:ptLst>
  <dgm:cxnLst>
    <dgm:cxn modelId="{2FA3FD8D-E77A-43F8-A3DE-026328A36302}" type="presOf" srcId="{234754D0-5B54-43CD-AEA2-5A2017E1F242}" destId="{914E1130-CDFD-4E8F-907A-E1A0EC213B23}" srcOrd="0" destOrd="0" presId="urn:microsoft.com/office/officeart/2008/layout/VerticalCurvedList"/>
    <dgm:cxn modelId="{50EAA26A-951B-49C5-B3A9-A67D23A3F23F}" type="presParOf" srcId="{914E1130-CDFD-4E8F-907A-E1A0EC213B23}" destId="{84629304-8F91-4AF8-B130-F3345D6A1392}" srcOrd="0" destOrd="0" presId="urn:microsoft.com/office/officeart/2008/layout/VerticalCurvedList"/>
    <dgm:cxn modelId="{86D174F9-251D-4FAE-9A30-67139CC99193}" type="presParOf" srcId="{84629304-8F91-4AF8-B130-F3345D6A1392}" destId="{E73DBB30-2967-4065-BEDD-1549664CDDBD}" srcOrd="0" destOrd="0" presId="urn:microsoft.com/office/officeart/2008/layout/VerticalCurvedList"/>
    <dgm:cxn modelId="{5BAACB74-E869-458D-A991-497615B37B24}" type="presParOf" srcId="{E73DBB30-2967-4065-BEDD-1549664CDDBD}" destId="{75B5E872-FED5-4FF4-A7E8-602F7A4B25D6}" srcOrd="0" destOrd="0" presId="urn:microsoft.com/office/officeart/2008/layout/VerticalCurvedList"/>
    <dgm:cxn modelId="{03D7D828-D87C-4A70-BF5D-DC33E71605C4}" type="presParOf" srcId="{E73DBB30-2967-4065-BEDD-1549664CDDBD}" destId="{14551A26-AAB5-4008-9FB1-B8958E7A4D2D}" srcOrd="1" destOrd="0" presId="urn:microsoft.com/office/officeart/2008/layout/VerticalCurvedList"/>
    <dgm:cxn modelId="{E5331193-5102-42B3-B051-F79AF82A3C57}" type="presParOf" srcId="{E73DBB30-2967-4065-BEDD-1549664CDDBD}" destId="{3AFDAA1D-4045-4BC0-920E-5AE09325F04D}" srcOrd="2" destOrd="0" presId="urn:microsoft.com/office/officeart/2008/layout/VerticalCurvedList"/>
    <dgm:cxn modelId="{B4DB1B72-5A85-475E-85C9-1AF4C1A8D733}" type="presParOf" srcId="{E73DBB30-2967-4065-BEDD-1549664CDDBD}" destId="{F2AEA4A4-8CF9-41A7-8E5A-4D326C982C0E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DE91F0-08B1-48D8-8A9E-FFA5A65BB9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9A5384-109F-431B-BEF0-CE68058711A5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ru-RU" sz="18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рейтинговых баллов набрал Сургут суммарно за 2022 год</a:t>
          </a:r>
          <a:endParaRPr lang="ru-RU" sz="1800" b="1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77A502-30EC-479C-A08F-7793A95112DC}" type="parTrans" cxnId="{B9FC356B-0099-4BAD-B92A-F837929D230C}">
      <dgm:prSet/>
      <dgm:spPr/>
      <dgm:t>
        <a:bodyPr/>
        <a:lstStyle/>
        <a:p>
          <a:endParaRPr lang="ru-RU"/>
        </a:p>
      </dgm:t>
    </dgm:pt>
    <dgm:pt modelId="{0EB1FC3C-9B58-47A5-822F-74FF65F5890C}" type="sibTrans" cxnId="{B9FC356B-0099-4BAD-B92A-F837929D230C}">
      <dgm:prSet/>
      <dgm:spPr/>
      <dgm:t>
        <a:bodyPr/>
        <a:lstStyle/>
        <a:p>
          <a:endParaRPr lang="ru-RU"/>
        </a:p>
      </dgm:t>
    </dgm:pt>
    <dgm:pt modelId="{D6CD0A88-0FD8-4262-8340-4F59A0592498}">
      <dgm:prSet phldrT="[Текст]" custT="1"/>
      <dgm:spPr>
        <a:solidFill>
          <a:schemeClr val="bg2"/>
        </a:solidFill>
      </dgm:spPr>
      <dgm:t>
        <a:bodyPr/>
        <a:lstStyle/>
        <a:p>
          <a:pPr algn="just"/>
          <a:r>
            <a:rPr lang="ru-RU" sz="1800" b="1" i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 ухудшили позиции по отношению к 2021 году</a:t>
          </a:r>
          <a:endParaRPr lang="ru-RU" sz="1800" b="1" i="1" dirty="0">
            <a:solidFill>
              <a:schemeClr val="accent2">
                <a:lumMod val="50000"/>
              </a:schemeClr>
            </a:solidFill>
          </a:endParaRPr>
        </a:p>
      </dgm:t>
    </dgm:pt>
    <dgm:pt modelId="{8218847C-565D-4543-AB67-EFD82DCB44AB}" type="parTrans" cxnId="{47354A0D-4F0B-49B5-8907-D480E68A37AB}">
      <dgm:prSet/>
      <dgm:spPr/>
      <dgm:t>
        <a:bodyPr/>
        <a:lstStyle/>
        <a:p>
          <a:endParaRPr lang="ru-RU"/>
        </a:p>
      </dgm:t>
    </dgm:pt>
    <dgm:pt modelId="{810B52FC-43B9-4090-AD65-C028F44CD285}" type="sibTrans" cxnId="{47354A0D-4F0B-49B5-8907-D480E68A37AB}">
      <dgm:prSet/>
      <dgm:spPr/>
      <dgm:t>
        <a:bodyPr/>
        <a:lstStyle/>
        <a:p>
          <a:endParaRPr lang="ru-RU"/>
        </a:p>
      </dgm:t>
    </dgm:pt>
    <dgm:pt modelId="{5C3862F1-A789-4833-9E10-8B71B14A232A}">
      <dgm:prSet custT="1"/>
      <dgm:spPr>
        <a:solidFill>
          <a:schemeClr val="bg2"/>
        </a:solidFill>
      </dgm:spPr>
      <dgm:t>
        <a:bodyPr/>
        <a:lstStyle/>
        <a:p>
          <a:r>
            <a:rPr lang="ru-RU" sz="1800" b="1" i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 улучшили позиции по отношению к 2021 году</a:t>
          </a:r>
          <a:endParaRPr lang="ru-RU" sz="1800" b="1" i="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816424-7603-4835-B39A-AC5089E19BBD}" type="parTrans" cxnId="{7CA49EDE-3578-4D6C-8497-38D8078C4AD2}">
      <dgm:prSet/>
      <dgm:spPr/>
      <dgm:t>
        <a:bodyPr/>
        <a:lstStyle/>
        <a:p>
          <a:endParaRPr lang="ru-RU"/>
        </a:p>
      </dgm:t>
    </dgm:pt>
    <dgm:pt modelId="{F196FD9B-D47C-4932-80AE-4619F4DD063D}" type="sibTrans" cxnId="{7CA49EDE-3578-4D6C-8497-38D8078C4AD2}">
      <dgm:prSet/>
      <dgm:spPr/>
      <dgm:t>
        <a:bodyPr/>
        <a:lstStyle/>
        <a:p>
          <a:endParaRPr lang="ru-RU"/>
        </a:p>
      </dgm:t>
    </dgm:pt>
    <dgm:pt modelId="{5FAB67DC-5E3C-4168-BA31-1DE3D15E0EB3}">
      <dgm:prSet custT="1"/>
      <dgm:spPr>
        <a:solidFill>
          <a:schemeClr val="bg2"/>
        </a:solidFill>
      </dgm:spPr>
      <dgm:t>
        <a:bodyPr/>
        <a:lstStyle/>
        <a:p>
          <a:r>
            <a:rPr lang="ru-RU" sz="1800" b="1" i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занял Сургут в рейтинге из 13 муниципальных образований</a:t>
          </a:r>
          <a:endParaRPr lang="ru-RU" sz="1800" i="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964A05-F28A-42E0-BB96-682C0FEA33E0}" type="parTrans" cxnId="{BD254518-D72C-438C-A3A3-2E6A2F5D08EA}">
      <dgm:prSet/>
      <dgm:spPr/>
      <dgm:t>
        <a:bodyPr/>
        <a:lstStyle/>
        <a:p>
          <a:endParaRPr lang="ru-RU"/>
        </a:p>
      </dgm:t>
    </dgm:pt>
    <dgm:pt modelId="{0F3FF0D6-32FE-4866-B31C-7D7D2E8EF895}" type="sibTrans" cxnId="{BD254518-D72C-438C-A3A3-2E6A2F5D08EA}">
      <dgm:prSet/>
      <dgm:spPr/>
      <dgm:t>
        <a:bodyPr/>
        <a:lstStyle/>
        <a:p>
          <a:endParaRPr lang="ru-RU"/>
        </a:p>
      </dgm:t>
    </dgm:pt>
    <dgm:pt modelId="{3C14C0BF-7659-405F-BD95-3CAEB03A6D3B}" type="pres">
      <dgm:prSet presAssocID="{96DE91F0-08B1-48D8-8A9E-FFA5A65BB9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F72307-A327-4BC1-A4FD-ABFD318C559E}" type="pres">
      <dgm:prSet presAssocID="{96DE91F0-08B1-48D8-8A9E-FFA5A65BB9C4}" presName="Name1" presStyleCnt="0"/>
      <dgm:spPr/>
    </dgm:pt>
    <dgm:pt modelId="{D116D7E7-7D54-4B8F-BAAC-B2BD4572D04A}" type="pres">
      <dgm:prSet presAssocID="{96DE91F0-08B1-48D8-8A9E-FFA5A65BB9C4}" presName="cycle" presStyleCnt="0"/>
      <dgm:spPr/>
    </dgm:pt>
    <dgm:pt modelId="{AD2AD4E6-0F29-4C54-9CA2-80C2C23C279E}" type="pres">
      <dgm:prSet presAssocID="{96DE91F0-08B1-48D8-8A9E-FFA5A65BB9C4}" presName="srcNode" presStyleLbl="node1" presStyleIdx="0" presStyleCnt="4"/>
      <dgm:spPr/>
    </dgm:pt>
    <dgm:pt modelId="{309A3C8F-0CC0-4AED-8932-AD5F63EAC0D5}" type="pres">
      <dgm:prSet presAssocID="{96DE91F0-08B1-48D8-8A9E-FFA5A65BB9C4}" presName="conn" presStyleLbl="parChTrans1D2" presStyleIdx="0" presStyleCnt="1" custLinFactNeighborX="1245" custLinFactNeighborY="1800"/>
      <dgm:spPr/>
      <dgm:t>
        <a:bodyPr/>
        <a:lstStyle/>
        <a:p>
          <a:endParaRPr lang="ru-RU"/>
        </a:p>
      </dgm:t>
    </dgm:pt>
    <dgm:pt modelId="{AA273C8E-BE7F-4A2D-862C-9EF051D71D08}" type="pres">
      <dgm:prSet presAssocID="{96DE91F0-08B1-48D8-8A9E-FFA5A65BB9C4}" presName="extraNode" presStyleLbl="node1" presStyleIdx="0" presStyleCnt="4"/>
      <dgm:spPr/>
    </dgm:pt>
    <dgm:pt modelId="{0EFDC884-1690-4A6C-B407-82D1810D0994}" type="pres">
      <dgm:prSet presAssocID="{96DE91F0-08B1-48D8-8A9E-FFA5A65BB9C4}" presName="dstNode" presStyleLbl="node1" presStyleIdx="0" presStyleCnt="4"/>
      <dgm:spPr/>
    </dgm:pt>
    <dgm:pt modelId="{24E420BC-F06B-4A59-9A30-9F2107D8EAF7}" type="pres">
      <dgm:prSet presAssocID="{569A5384-109F-431B-BEF0-CE68058711A5}" presName="text_1" presStyleLbl="node1" presStyleIdx="0" presStyleCnt="4" custScaleX="99207" custScaleY="96237" custLinFactNeighborX="427" custLinFactNeighborY="-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ED14C-CE42-4F86-B6E1-5FF3EAB0C452}" type="pres">
      <dgm:prSet presAssocID="{569A5384-109F-431B-BEF0-CE68058711A5}" presName="accent_1" presStyleCnt="0"/>
      <dgm:spPr/>
    </dgm:pt>
    <dgm:pt modelId="{4C513581-0A16-4140-83AA-EF35BA4E8684}" type="pres">
      <dgm:prSet presAssocID="{569A5384-109F-431B-BEF0-CE68058711A5}" presName="accentRepeatNode" presStyleLbl="solidFgAcc1" presStyleIdx="0" presStyleCnt="4" custScaleX="92518" custScaleY="94349" custLinFactNeighborX="1438" custLinFactNeighborY="-3828"/>
      <dgm:spPr/>
      <dgm:t>
        <a:bodyPr/>
        <a:lstStyle/>
        <a:p>
          <a:endParaRPr lang="ru-RU"/>
        </a:p>
      </dgm:t>
    </dgm:pt>
    <dgm:pt modelId="{0251E889-E8D0-4CD6-975F-0FCAE7947AC9}" type="pres">
      <dgm:prSet presAssocID="{5FAB67DC-5E3C-4168-BA31-1DE3D15E0EB3}" presName="text_2" presStyleLbl="node1" presStyleIdx="1" presStyleCnt="4" custScaleY="93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CF8DB-F620-4C8D-B804-D8079BC859DB}" type="pres">
      <dgm:prSet presAssocID="{5FAB67DC-5E3C-4168-BA31-1DE3D15E0EB3}" presName="accent_2" presStyleCnt="0"/>
      <dgm:spPr/>
    </dgm:pt>
    <dgm:pt modelId="{9DAB6DF7-0CF9-4EBD-B4C7-17B61F8F1F1D}" type="pres">
      <dgm:prSet presAssocID="{5FAB67DC-5E3C-4168-BA31-1DE3D15E0EB3}" presName="accentRepeatNode" presStyleLbl="solidFgAcc1" presStyleIdx="1" presStyleCnt="4" custScaleX="95431" custScaleY="87777" custLinFactNeighborX="1259" custLinFactNeighborY="-11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B60F535-72D0-4603-8863-0D6C98873530}" type="pres">
      <dgm:prSet presAssocID="{5C3862F1-A789-4833-9E10-8B71B14A232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526B6-3535-4014-8B08-FA1C728BA7ED}" type="pres">
      <dgm:prSet presAssocID="{5C3862F1-A789-4833-9E10-8B71B14A232A}" presName="accent_3" presStyleCnt="0"/>
      <dgm:spPr/>
    </dgm:pt>
    <dgm:pt modelId="{F263C97E-4AFA-4F8D-A464-119E9CD08498}" type="pres">
      <dgm:prSet presAssocID="{5C3862F1-A789-4833-9E10-8B71B14A232A}" presName="accentRepeatNode" presStyleLbl="solidFgAcc1" presStyleIdx="2" presStyleCnt="4" custScaleX="89378" custScaleY="89923"/>
      <dgm:spPr/>
      <dgm:t>
        <a:bodyPr/>
        <a:lstStyle/>
        <a:p>
          <a:endParaRPr lang="ru-RU"/>
        </a:p>
      </dgm:t>
    </dgm:pt>
    <dgm:pt modelId="{F6D6D749-686F-48BD-AB62-65DDC176E7F8}" type="pres">
      <dgm:prSet presAssocID="{D6CD0A88-0FD8-4262-8340-4F59A0592498}" presName="text_4" presStyleLbl="node1" presStyleIdx="3" presStyleCnt="4" custScaleX="99382" custScaleY="97357" custLinFactNeighborX="-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78889-DAFE-48DF-A58A-D6DAF954FEB9}" type="pres">
      <dgm:prSet presAssocID="{D6CD0A88-0FD8-4262-8340-4F59A0592498}" presName="accent_4" presStyleCnt="0"/>
      <dgm:spPr/>
    </dgm:pt>
    <dgm:pt modelId="{CBAD0FA3-8430-421D-89A1-3051E280ABE3}" type="pres">
      <dgm:prSet presAssocID="{D6CD0A88-0FD8-4262-8340-4F59A0592498}" presName="accentRepeatNode" presStyleLbl="solidFgAcc1" presStyleIdx="3" presStyleCnt="4" custScaleX="90251" custScaleY="88171"/>
      <dgm:spPr/>
    </dgm:pt>
  </dgm:ptLst>
  <dgm:cxnLst>
    <dgm:cxn modelId="{7CA49EDE-3578-4D6C-8497-38D8078C4AD2}" srcId="{96DE91F0-08B1-48D8-8A9E-FFA5A65BB9C4}" destId="{5C3862F1-A789-4833-9E10-8B71B14A232A}" srcOrd="2" destOrd="0" parTransId="{EA816424-7603-4835-B39A-AC5089E19BBD}" sibTransId="{F196FD9B-D47C-4932-80AE-4619F4DD063D}"/>
    <dgm:cxn modelId="{B9FC356B-0099-4BAD-B92A-F837929D230C}" srcId="{96DE91F0-08B1-48D8-8A9E-FFA5A65BB9C4}" destId="{569A5384-109F-431B-BEF0-CE68058711A5}" srcOrd="0" destOrd="0" parTransId="{8177A502-30EC-479C-A08F-7793A95112DC}" sibTransId="{0EB1FC3C-9B58-47A5-822F-74FF65F5890C}"/>
    <dgm:cxn modelId="{47FA8993-7AA4-45EE-A3EE-5F792B2A08F5}" type="presOf" srcId="{5FAB67DC-5E3C-4168-BA31-1DE3D15E0EB3}" destId="{0251E889-E8D0-4CD6-975F-0FCAE7947AC9}" srcOrd="0" destOrd="0" presId="urn:microsoft.com/office/officeart/2008/layout/VerticalCurvedList"/>
    <dgm:cxn modelId="{62633956-59FB-4929-B36F-FCF7CE214E43}" type="presOf" srcId="{5C3862F1-A789-4833-9E10-8B71B14A232A}" destId="{AB60F535-72D0-4603-8863-0D6C98873530}" srcOrd="0" destOrd="0" presId="urn:microsoft.com/office/officeart/2008/layout/VerticalCurvedList"/>
    <dgm:cxn modelId="{738CE267-0635-4B11-9281-0751CA981987}" type="presOf" srcId="{96DE91F0-08B1-48D8-8A9E-FFA5A65BB9C4}" destId="{3C14C0BF-7659-405F-BD95-3CAEB03A6D3B}" srcOrd="0" destOrd="0" presId="urn:microsoft.com/office/officeart/2008/layout/VerticalCurvedList"/>
    <dgm:cxn modelId="{47354A0D-4F0B-49B5-8907-D480E68A37AB}" srcId="{96DE91F0-08B1-48D8-8A9E-FFA5A65BB9C4}" destId="{D6CD0A88-0FD8-4262-8340-4F59A0592498}" srcOrd="3" destOrd="0" parTransId="{8218847C-565D-4543-AB67-EFD82DCB44AB}" sibTransId="{810B52FC-43B9-4090-AD65-C028F44CD285}"/>
    <dgm:cxn modelId="{F693984C-9F72-4CBE-9C56-E6914B44C16C}" type="presOf" srcId="{569A5384-109F-431B-BEF0-CE68058711A5}" destId="{24E420BC-F06B-4A59-9A30-9F2107D8EAF7}" srcOrd="0" destOrd="0" presId="urn:microsoft.com/office/officeart/2008/layout/VerticalCurvedList"/>
    <dgm:cxn modelId="{5D1C319B-43E3-4698-9F7F-4BBC1F524EEA}" type="presOf" srcId="{D6CD0A88-0FD8-4262-8340-4F59A0592498}" destId="{F6D6D749-686F-48BD-AB62-65DDC176E7F8}" srcOrd="0" destOrd="0" presId="urn:microsoft.com/office/officeart/2008/layout/VerticalCurvedList"/>
    <dgm:cxn modelId="{BD254518-D72C-438C-A3A3-2E6A2F5D08EA}" srcId="{96DE91F0-08B1-48D8-8A9E-FFA5A65BB9C4}" destId="{5FAB67DC-5E3C-4168-BA31-1DE3D15E0EB3}" srcOrd="1" destOrd="0" parTransId="{BD964A05-F28A-42E0-BB96-682C0FEA33E0}" sibTransId="{0F3FF0D6-32FE-4866-B31C-7D7D2E8EF895}"/>
    <dgm:cxn modelId="{971F42E0-68FF-4BD8-A3EE-21D44D03555F}" type="presOf" srcId="{0EB1FC3C-9B58-47A5-822F-74FF65F5890C}" destId="{309A3C8F-0CC0-4AED-8932-AD5F63EAC0D5}" srcOrd="0" destOrd="0" presId="urn:microsoft.com/office/officeart/2008/layout/VerticalCurvedList"/>
    <dgm:cxn modelId="{D1761B40-4F7D-4408-8524-D23C871C6479}" type="presParOf" srcId="{3C14C0BF-7659-405F-BD95-3CAEB03A6D3B}" destId="{85F72307-A327-4BC1-A4FD-ABFD318C559E}" srcOrd="0" destOrd="0" presId="urn:microsoft.com/office/officeart/2008/layout/VerticalCurvedList"/>
    <dgm:cxn modelId="{0C63FCAD-5AA2-4947-B060-792B6EA6CE92}" type="presParOf" srcId="{85F72307-A327-4BC1-A4FD-ABFD318C559E}" destId="{D116D7E7-7D54-4B8F-BAAC-B2BD4572D04A}" srcOrd="0" destOrd="0" presId="urn:microsoft.com/office/officeart/2008/layout/VerticalCurvedList"/>
    <dgm:cxn modelId="{D8CD2BB7-B9F0-4A6A-8C45-CEAAE7A863E5}" type="presParOf" srcId="{D116D7E7-7D54-4B8F-BAAC-B2BD4572D04A}" destId="{AD2AD4E6-0F29-4C54-9CA2-80C2C23C279E}" srcOrd="0" destOrd="0" presId="urn:microsoft.com/office/officeart/2008/layout/VerticalCurvedList"/>
    <dgm:cxn modelId="{446249DC-A6C5-4162-A0FD-D55CFA7F6574}" type="presParOf" srcId="{D116D7E7-7D54-4B8F-BAAC-B2BD4572D04A}" destId="{309A3C8F-0CC0-4AED-8932-AD5F63EAC0D5}" srcOrd="1" destOrd="0" presId="urn:microsoft.com/office/officeart/2008/layout/VerticalCurvedList"/>
    <dgm:cxn modelId="{36F365DA-FC0D-4897-8F2D-F1B1EB8C761C}" type="presParOf" srcId="{D116D7E7-7D54-4B8F-BAAC-B2BD4572D04A}" destId="{AA273C8E-BE7F-4A2D-862C-9EF051D71D08}" srcOrd="2" destOrd="0" presId="urn:microsoft.com/office/officeart/2008/layout/VerticalCurvedList"/>
    <dgm:cxn modelId="{3814ED7B-DE71-4F08-95E3-6FA9E9293CE5}" type="presParOf" srcId="{D116D7E7-7D54-4B8F-BAAC-B2BD4572D04A}" destId="{0EFDC884-1690-4A6C-B407-82D1810D0994}" srcOrd="3" destOrd="0" presId="urn:microsoft.com/office/officeart/2008/layout/VerticalCurvedList"/>
    <dgm:cxn modelId="{5CE752E8-DFA2-4FEF-A8FA-9855810A1BBC}" type="presParOf" srcId="{85F72307-A327-4BC1-A4FD-ABFD318C559E}" destId="{24E420BC-F06B-4A59-9A30-9F2107D8EAF7}" srcOrd="1" destOrd="0" presId="urn:microsoft.com/office/officeart/2008/layout/VerticalCurvedList"/>
    <dgm:cxn modelId="{7BF206DF-BF04-4DA6-982C-8E0CF48852A2}" type="presParOf" srcId="{85F72307-A327-4BC1-A4FD-ABFD318C559E}" destId="{417ED14C-CE42-4F86-B6E1-5FF3EAB0C452}" srcOrd="2" destOrd="0" presId="urn:microsoft.com/office/officeart/2008/layout/VerticalCurvedList"/>
    <dgm:cxn modelId="{E6DB6816-6050-46DC-8E18-43E1EB651A6C}" type="presParOf" srcId="{417ED14C-CE42-4F86-B6E1-5FF3EAB0C452}" destId="{4C513581-0A16-4140-83AA-EF35BA4E8684}" srcOrd="0" destOrd="0" presId="urn:microsoft.com/office/officeart/2008/layout/VerticalCurvedList"/>
    <dgm:cxn modelId="{52DE166F-7AE5-44A9-81AF-A893E413179B}" type="presParOf" srcId="{85F72307-A327-4BC1-A4FD-ABFD318C559E}" destId="{0251E889-E8D0-4CD6-975F-0FCAE7947AC9}" srcOrd="3" destOrd="0" presId="urn:microsoft.com/office/officeart/2008/layout/VerticalCurvedList"/>
    <dgm:cxn modelId="{1A4E2932-15C3-4D96-AE79-6299D36EFDBF}" type="presParOf" srcId="{85F72307-A327-4BC1-A4FD-ABFD318C559E}" destId="{76BCF8DB-F620-4C8D-B804-D8079BC859DB}" srcOrd="4" destOrd="0" presId="urn:microsoft.com/office/officeart/2008/layout/VerticalCurvedList"/>
    <dgm:cxn modelId="{36BA8E19-DFE4-4D60-8C5F-87F7D4E52012}" type="presParOf" srcId="{76BCF8DB-F620-4C8D-B804-D8079BC859DB}" destId="{9DAB6DF7-0CF9-4EBD-B4C7-17B61F8F1F1D}" srcOrd="0" destOrd="0" presId="urn:microsoft.com/office/officeart/2008/layout/VerticalCurvedList"/>
    <dgm:cxn modelId="{832B1759-39A0-43A0-91C9-497C8FE3C74F}" type="presParOf" srcId="{85F72307-A327-4BC1-A4FD-ABFD318C559E}" destId="{AB60F535-72D0-4603-8863-0D6C98873530}" srcOrd="5" destOrd="0" presId="urn:microsoft.com/office/officeart/2008/layout/VerticalCurvedList"/>
    <dgm:cxn modelId="{AB9249B3-CA91-4829-96A0-B8678B30AF48}" type="presParOf" srcId="{85F72307-A327-4BC1-A4FD-ABFD318C559E}" destId="{2FB526B6-3535-4014-8B08-FA1C728BA7ED}" srcOrd="6" destOrd="0" presId="urn:microsoft.com/office/officeart/2008/layout/VerticalCurvedList"/>
    <dgm:cxn modelId="{C772C42B-9BF2-456C-B4C8-B49C758C127B}" type="presParOf" srcId="{2FB526B6-3535-4014-8B08-FA1C728BA7ED}" destId="{F263C97E-4AFA-4F8D-A464-119E9CD08498}" srcOrd="0" destOrd="0" presId="urn:microsoft.com/office/officeart/2008/layout/VerticalCurvedList"/>
    <dgm:cxn modelId="{9EBCA7C2-A79E-445A-BE63-5D2E62784CD3}" type="presParOf" srcId="{85F72307-A327-4BC1-A4FD-ABFD318C559E}" destId="{F6D6D749-686F-48BD-AB62-65DDC176E7F8}" srcOrd="7" destOrd="0" presId="urn:microsoft.com/office/officeart/2008/layout/VerticalCurvedList"/>
    <dgm:cxn modelId="{53C6D53B-ED8C-4F45-B561-E2FDEE584794}" type="presParOf" srcId="{85F72307-A327-4BC1-A4FD-ABFD318C559E}" destId="{E2378889-DAFE-48DF-A58A-D6DAF954FEB9}" srcOrd="8" destOrd="0" presId="urn:microsoft.com/office/officeart/2008/layout/VerticalCurvedList"/>
    <dgm:cxn modelId="{1F55F055-409A-43B7-BF2A-C1D3E0B62744}" type="presParOf" srcId="{E2378889-DAFE-48DF-A58A-D6DAF954FEB9}" destId="{CBAD0FA3-8430-421D-89A1-3051E280AB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5A358B-A3ED-44A5-9DE2-C9DA31AEF199}" type="doc">
      <dgm:prSet loTypeId="urn:microsoft.com/office/officeart/2008/layout/Bending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E54749-47A9-4401-B6A9-A9724400AF8E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2021 год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43013F-7AE4-4B80-8C10-C7F740C0CD83}" type="parTrans" cxnId="{4B35C912-0FD2-4ECA-A71A-FBC7A838E473}">
      <dgm:prSet/>
      <dgm:spPr/>
      <dgm:t>
        <a:bodyPr/>
        <a:lstStyle/>
        <a:p>
          <a:endParaRPr lang="ru-RU"/>
        </a:p>
      </dgm:t>
    </dgm:pt>
    <dgm:pt modelId="{9CD4E53E-04AE-4C79-9BEC-515A8643C610}" type="sibTrans" cxnId="{4B35C912-0FD2-4ECA-A71A-FBC7A838E473}">
      <dgm:prSet/>
      <dgm:spPr/>
      <dgm:t>
        <a:bodyPr/>
        <a:lstStyle/>
        <a:p>
          <a:endParaRPr lang="ru-RU"/>
        </a:p>
      </dgm:t>
    </dgm:pt>
    <dgm:pt modelId="{132CAD7C-5353-4073-803D-668E04B4D9BC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год</a:t>
          </a:r>
          <a:endParaRPr lang="ru-RU" sz="1400" dirty="0"/>
        </a:p>
      </dgm:t>
    </dgm:pt>
    <dgm:pt modelId="{8041E0E8-82CE-4B1F-931C-F23BAAF387BC}" type="parTrans" cxnId="{CDA5983C-7573-43C3-BB8E-482B1669FBAB}">
      <dgm:prSet/>
      <dgm:spPr/>
      <dgm:t>
        <a:bodyPr/>
        <a:lstStyle/>
        <a:p>
          <a:endParaRPr lang="ru-RU"/>
        </a:p>
      </dgm:t>
    </dgm:pt>
    <dgm:pt modelId="{043973AA-399B-4C61-A6C6-959C8F08E51A}" type="sibTrans" cxnId="{CDA5983C-7573-43C3-BB8E-482B1669FBAB}">
      <dgm:prSet/>
      <dgm:spPr/>
      <dgm:t>
        <a:bodyPr/>
        <a:lstStyle/>
        <a:p>
          <a:endParaRPr lang="ru-RU"/>
        </a:p>
      </dgm:t>
    </dgm:pt>
    <dgm:pt modelId="{44CDEEB4-C498-4B8E-A760-ED9DF68DD7AC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2019 год</a:t>
          </a:r>
          <a:endParaRPr lang="ru-RU" sz="1400" dirty="0"/>
        </a:p>
      </dgm:t>
    </dgm:pt>
    <dgm:pt modelId="{598A53FF-6C9F-4FF3-8932-D5A2B49C70E3}" type="parTrans" cxnId="{508AA8C6-0647-4208-A92C-179B901A8F52}">
      <dgm:prSet/>
      <dgm:spPr/>
      <dgm:t>
        <a:bodyPr/>
        <a:lstStyle/>
        <a:p>
          <a:endParaRPr lang="ru-RU"/>
        </a:p>
      </dgm:t>
    </dgm:pt>
    <dgm:pt modelId="{60B1FA24-5D59-4E46-8A7E-2CFA6A33CF7A}" type="sibTrans" cxnId="{508AA8C6-0647-4208-A92C-179B901A8F52}">
      <dgm:prSet/>
      <dgm:spPr/>
      <dgm:t>
        <a:bodyPr/>
        <a:lstStyle/>
        <a:p>
          <a:endParaRPr lang="ru-RU"/>
        </a:p>
      </dgm:t>
    </dgm:pt>
    <dgm:pt modelId="{1D58A50F-D675-4598-B5C7-5FBCC7E9EC66}" type="pres">
      <dgm:prSet presAssocID="{775A358B-A3ED-44A5-9DE2-C9DA31AEF19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D200C2F-6903-4881-ACF5-B88E3664AB85}" type="pres">
      <dgm:prSet presAssocID="{39E54749-47A9-4401-B6A9-A9724400AF8E}" presName="composite" presStyleCnt="0"/>
      <dgm:spPr/>
    </dgm:pt>
    <dgm:pt modelId="{7DBACDE3-AF6F-4C0C-B756-758923868DF2}" type="pres">
      <dgm:prSet presAssocID="{39E54749-47A9-4401-B6A9-A9724400AF8E}" presName="rect1" presStyleLbl="bgImgPlace1" presStyleIdx="0" presStyleCnt="3" custLinFactNeighborX="21380" custLinFactNeighborY="38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  <dgm:t>
        <a:bodyPr/>
        <a:lstStyle/>
        <a:p>
          <a:endParaRPr lang="ru-RU"/>
        </a:p>
      </dgm:t>
    </dgm:pt>
    <dgm:pt modelId="{5125BE20-D46B-4885-B2DB-2F461230C321}" type="pres">
      <dgm:prSet presAssocID="{39E54749-47A9-4401-B6A9-A9724400AF8E}" presName="rect2" presStyleLbl="node1" presStyleIdx="0" presStyleCnt="3" custScaleX="154707" custScaleY="92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F8DE4-E8AE-41BB-8B9D-F76632BAB879}" type="pres">
      <dgm:prSet presAssocID="{9CD4E53E-04AE-4C79-9BEC-515A8643C610}" presName="sibTrans" presStyleCnt="0"/>
      <dgm:spPr/>
    </dgm:pt>
    <dgm:pt modelId="{C5607D12-C2ED-4340-A1BE-2A17DE072DBE}" type="pres">
      <dgm:prSet presAssocID="{132CAD7C-5353-4073-803D-668E04B4D9BC}" presName="composite" presStyleCnt="0"/>
      <dgm:spPr/>
    </dgm:pt>
    <dgm:pt modelId="{49A92388-5259-49B5-9C60-7CC0DFA08AD5}" type="pres">
      <dgm:prSet presAssocID="{132CAD7C-5353-4073-803D-668E04B4D9BC}" presName="rect1" presStyleLbl="bgImgPlace1" presStyleIdx="1" presStyleCnt="3" custLinFactNeighborX="32178" custLinFactNeighborY="-533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  <dgm:t>
        <a:bodyPr/>
        <a:lstStyle/>
        <a:p>
          <a:endParaRPr lang="ru-RU"/>
        </a:p>
      </dgm:t>
    </dgm:pt>
    <dgm:pt modelId="{A0D36EDE-F778-48AE-B73D-D4B0809FA88C}" type="pres">
      <dgm:prSet presAssocID="{132CAD7C-5353-4073-803D-668E04B4D9BC}" presName="rect2" presStyleLbl="node1" presStyleIdx="1" presStyleCnt="3" custScaleX="163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E1421D-B035-438F-A4FE-786432DB8041}" type="pres">
      <dgm:prSet presAssocID="{043973AA-399B-4C61-A6C6-959C8F08E51A}" presName="sibTrans" presStyleCnt="0"/>
      <dgm:spPr/>
    </dgm:pt>
    <dgm:pt modelId="{C3E44A7E-CA0D-49B1-BADD-F80F2DBCA80C}" type="pres">
      <dgm:prSet presAssocID="{44CDEEB4-C498-4B8E-A760-ED9DF68DD7AC}" presName="composite" presStyleCnt="0"/>
      <dgm:spPr/>
    </dgm:pt>
    <dgm:pt modelId="{6EFCE11E-44BE-401E-9F13-227A26A7ABF3}" type="pres">
      <dgm:prSet presAssocID="{44CDEEB4-C498-4B8E-A760-ED9DF68DD7AC}" presName="rect1" presStyleLbl="bgImgPlace1" presStyleIdx="2" presStyleCnt="3" custScaleX="102877" custScaleY="98270" custLinFactNeighborX="24587" custLinFactNeighborY="-1211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  <dgm:t>
        <a:bodyPr/>
        <a:lstStyle/>
        <a:p>
          <a:endParaRPr lang="ru-RU"/>
        </a:p>
      </dgm:t>
    </dgm:pt>
    <dgm:pt modelId="{F66FA689-F49E-49AD-9BCA-ABDCDEEF4369}" type="pres">
      <dgm:prSet presAssocID="{44CDEEB4-C498-4B8E-A760-ED9DF68DD7AC}" presName="rect2" presStyleLbl="node1" presStyleIdx="2" presStyleCnt="3" custScaleX="140102" custLinFactNeighborX="17752" custLinFactNeighborY="-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8AA8C6-0647-4208-A92C-179B901A8F52}" srcId="{775A358B-A3ED-44A5-9DE2-C9DA31AEF199}" destId="{44CDEEB4-C498-4B8E-A760-ED9DF68DD7AC}" srcOrd="2" destOrd="0" parTransId="{598A53FF-6C9F-4FF3-8932-D5A2B49C70E3}" sibTransId="{60B1FA24-5D59-4E46-8A7E-2CFA6A33CF7A}"/>
    <dgm:cxn modelId="{4B35C912-0FD2-4ECA-A71A-FBC7A838E473}" srcId="{775A358B-A3ED-44A5-9DE2-C9DA31AEF199}" destId="{39E54749-47A9-4401-B6A9-A9724400AF8E}" srcOrd="0" destOrd="0" parTransId="{E343013F-7AE4-4B80-8C10-C7F740C0CD83}" sibTransId="{9CD4E53E-04AE-4C79-9BEC-515A8643C610}"/>
    <dgm:cxn modelId="{CDA5983C-7573-43C3-BB8E-482B1669FBAB}" srcId="{775A358B-A3ED-44A5-9DE2-C9DA31AEF199}" destId="{132CAD7C-5353-4073-803D-668E04B4D9BC}" srcOrd="1" destOrd="0" parTransId="{8041E0E8-82CE-4B1F-931C-F23BAAF387BC}" sibTransId="{043973AA-399B-4C61-A6C6-959C8F08E51A}"/>
    <dgm:cxn modelId="{4C50D3BF-4882-4859-AEF8-1F87708E9BB5}" type="presOf" srcId="{39E54749-47A9-4401-B6A9-A9724400AF8E}" destId="{5125BE20-D46B-4885-B2DB-2F461230C321}" srcOrd="0" destOrd="0" presId="urn:microsoft.com/office/officeart/2008/layout/BendingPictureBlocks"/>
    <dgm:cxn modelId="{0EB2FBE5-A671-4C05-A971-F3EC6CAC8B6D}" type="presOf" srcId="{775A358B-A3ED-44A5-9DE2-C9DA31AEF199}" destId="{1D58A50F-D675-4598-B5C7-5FBCC7E9EC66}" srcOrd="0" destOrd="0" presId="urn:microsoft.com/office/officeart/2008/layout/BendingPictureBlocks"/>
    <dgm:cxn modelId="{75448DE4-CDB2-4B47-B1D0-A8B440E5C706}" type="presOf" srcId="{132CAD7C-5353-4073-803D-668E04B4D9BC}" destId="{A0D36EDE-F778-48AE-B73D-D4B0809FA88C}" srcOrd="0" destOrd="0" presId="urn:microsoft.com/office/officeart/2008/layout/BendingPictureBlocks"/>
    <dgm:cxn modelId="{D9D4646C-2629-41B0-BA03-8C008F9B641C}" type="presOf" srcId="{44CDEEB4-C498-4B8E-A760-ED9DF68DD7AC}" destId="{F66FA689-F49E-49AD-9BCA-ABDCDEEF4369}" srcOrd="0" destOrd="0" presId="urn:microsoft.com/office/officeart/2008/layout/BendingPictureBlocks"/>
    <dgm:cxn modelId="{B49AE4DD-CBD2-41FD-9C0A-1FBAFB02D2B4}" type="presParOf" srcId="{1D58A50F-D675-4598-B5C7-5FBCC7E9EC66}" destId="{4D200C2F-6903-4881-ACF5-B88E3664AB85}" srcOrd="0" destOrd="0" presId="urn:microsoft.com/office/officeart/2008/layout/BendingPictureBlocks"/>
    <dgm:cxn modelId="{790534A5-9FC9-4F4C-9748-4ADCCF0C4B2C}" type="presParOf" srcId="{4D200C2F-6903-4881-ACF5-B88E3664AB85}" destId="{7DBACDE3-AF6F-4C0C-B756-758923868DF2}" srcOrd="0" destOrd="0" presId="urn:microsoft.com/office/officeart/2008/layout/BendingPictureBlocks"/>
    <dgm:cxn modelId="{80485FF3-3ECD-4028-8855-112C3D65A725}" type="presParOf" srcId="{4D200C2F-6903-4881-ACF5-B88E3664AB85}" destId="{5125BE20-D46B-4885-B2DB-2F461230C321}" srcOrd="1" destOrd="0" presId="urn:microsoft.com/office/officeart/2008/layout/BendingPictureBlocks"/>
    <dgm:cxn modelId="{2F0186A6-9160-48FC-855B-C8A7981398AF}" type="presParOf" srcId="{1D58A50F-D675-4598-B5C7-5FBCC7E9EC66}" destId="{CCAF8DE4-E8AE-41BB-8B9D-F76632BAB879}" srcOrd="1" destOrd="0" presId="urn:microsoft.com/office/officeart/2008/layout/BendingPictureBlocks"/>
    <dgm:cxn modelId="{836AB7C1-ECA8-4315-ABA8-BCAAFA7C84F2}" type="presParOf" srcId="{1D58A50F-D675-4598-B5C7-5FBCC7E9EC66}" destId="{C5607D12-C2ED-4340-A1BE-2A17DE072DBE}" srcOrd="2" destOrd="0" presId="urn:microsoft.com/office/officeart/2008/layout/BendingPictureBlocks"/>
    <dgm:cxn modelId="{DBC8DFD8-5A3C-41FB-9BC2-E5AD0E0A601A}" type="presParOf" srcId="{C5607D12-C2ED-4340-A1BE-2A17DE072DBE}" destId="{49A92388-5259-49B5-9C60-7CC0DFA08AD5}" srcOrd="0" destOrd="0" presId="urn:microsoft.com/office/officeart/2008/layout/BendingPictureBlocks"/>
    <dgm:cxn modelId="{8D3456F4-16E9-4465-9712-77BA9F553722}" type="presParOf" srcId="{C5607D12-C2ED-4340-A1BE-2A17DE072DBE}" destId="{A0D36EDE-F778-48AE-B73D-D4B0809FA88C}" srcOrd="1" destOrd="0" presId="urn:microsoft.com/office/officeart/2008/layout/BendingPictureBlocks"/>
    <dgm:cxn modelId="{875709E0-EE10-45F5-9125-690F0BE5767F}" type="presParOf" srcId="{1D58A50F-D675-4598-B5C7-5FBCC7E9EC66}" destId="{10E1421D-B035-438F-A4FE-786432DB8041}" srcOrd="3" destOrd="0" presId="urn:microsoft.com/office/officeart/2008/layout/BendingPictureBlocks"/>
    <dgm:cxn modelId="{27168A92-65FF-41F1-8CBD-ACE8105437A9}" type="presParOf" srcId="{1D58A50F-D675-4598-B5C7-5FBCC7E9EC66}" destId="{C3E44A7E-CA0D-49B1-BADD-F80F2DBCA80C}" srcOrd="4" destOrd="0" presId="urn:microsoft.com/office/officeart/2008/layout/BendingPictureBlocks"/>
    <dgm:cxn modelId="{08D537F3-2BC1-457D-A766-B3634C52D82F}" type="presParOf" srcId="{C3E44A7E-CA0D-49B1-BADD-F80F2DBCA80C}" destId="{6EFCE11E-44BE-401E-9F13-227A26A7ABF3}" srcOrd="0" destOrd="0" presId="urn:microsoft.com/office/officeart/2008/layout/BendingPictureBlocks"/>
    <dgm:cxn modelId="{2FE7F3DA-0D79-456D-B9CF-74C694A64639}" type="presParOf" srcId="{C3E44A7E-CA0D-49B1-BADD-F80F2DBCA80C}" destId="{F66FA689-F49E-49AD-9BCA-ABDCDEEF4369}" srcOrd="1" destOrd="0" presId="urn:microsoft.com/office/officeart/2008/layout/Bend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A3C8F-0CC0-4AED-8932-AD5F63EAC0D5}">
      <dsp:nvSpPr>
        <dsp:cNvPr id="0" name=""/>
        <dsp:cNvSpPr/>
      </dsp:nvSpPr>
      <dsp:spPr>
        <a:xfrm>
          <a:off x="-5106596" y="-682860"/>
          <a:ext cx="6172636" cy="6172636"/>
        </a:xfrm>
        <a:prstGeom prst="blockArc">
          <a:avLst>
            <a:gd name="adj1" fmla="val 18900000"/>
            <a:gd name="adj2" fmla="val 2700000"/>
            <a:gd name="adj3" fmla="val 350"/>
          </a:avLst>
        </a:pr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420BC-F06B-4A59-9A30-9F2107D8EAF7}">
      <dsp:nvSpPr>
        <dsp:cNvPr id="0" name=""/>
        <dsp:cNvSpPr/>
      </dsp:nvSpPr>
      <dsp:spPr>
        <a:xfrm>
          <a:off x="581069" y="361940"/>
          <a:ext cx="7606508" cy="678769"/>
        </a:xfrm>
        <a:prstGeom prst="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4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рейтинговых баллов набрал Сургут суммарно за 2022 год</a:t>
          </a:r>
          <a:endParaRPr lang="ru-RU" sz="1800" b="1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1069" y="361940"/>
        <a:ext cx="7606508" cy="678769"/>
      </dsp:txXfrm>
    </dsp:sp>
    <dsp:sp modelId="{4C513581-0A16-4140-83AA-EF35BA4E8684}">
      <dsp:nvSpPr>
        <dsp:cNvPr id="0" name=""/>
        <dsp:cNvSpPr/>
      </dsp:nvSpPr>
      <dsp:spPr>
        <a:xfrm>
          <a:off x="122770" y="255469"/>
          <a:ext cx="815673" cy="83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1E889-E8D0-4CD6-975F-0FCAE7947AC9}">
      <dsp:nvSpPr>
        <dsp:cNvPr id="0" name=""/>
        <dsp:cNvSpPr/>
      </dsp:nvSpPr>
      <dsp:spPr>
        <a:xfrm>
          <a:off x="922300" y="1434364"/>
          <a:ext cx="7262939" cy="657821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занял Сургут в рейтинге из 13 муниципальных образований</a:t>
          </a:r>
          <a:endParaRPr lang="ru-RU" sz="1800" i="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2300" y="1434364"/>
        <a:ext cx="7262939" cy="657821"/>
      </dsp:txXfrm>
    </dsp:sp>
    <dsp:sp modelId="{9DAB6DF7-0CF9-4EBD-B4C7-17B61F8F1F1D}">
      <dsp:nvSpPr>
        <dsp:cNvPr id="0" name=""/>
        <dsp:cNvSpPr/>
      </dsp:nvSpPr>
      <dsp:spPr>
        <a:xfrm>
          <a:off x="512721" y="1366349"/>
          <a:ext cx="841355" cy="77387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shade val="80000"/>
              <a:hueOff val="90421"/>
              <a:satOff val="1725"/>
              <a:lumOff val="7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0F535-72D0-4603-8863-0D6C98873530}">
      <dsp:nvSpPr>
        <dsp:cNvPr id="0" name=""/>
        <dsp:cNvSpPr/>
      </dsp:nvSpPr>
      <dsp:spPr>
        <a:xfrm>
          <a:off x="922300" y="2468769"/>
          <a:ext cx="7262939" cy="705310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 улучшили позиции по отношению к 2021 году</a:t>
          </a:r>
          <a:endParaRPr lang="ru-RU" sz="1800" b="1" i="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2300" y="2468769"/>
        <a:ext cx="7262939" cy="705310"/>
      </dsp:txXfrm>
    </dsp:sp>
    <dsp:sp modelId="{F263C97E-4AFA-4F8D-A464-119E9CD08498}">
      <dsp:nvSpPr>
        <dsp:cNvPr id="0" name=""/>
        <dsp:cNvSpPr/>
      </dsp:nvSpPr>
      <dsp:spPr>
        <a:xfrm>
          <a:off x="528304" y="2425026"/>
          <a:ext cx="787990" cy="792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80842"/>
              <a:satOff val="3450"/>
              <a:lumOff val="15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6D749-686F-48BD-AB62-65DDC176E7F8}">
      <dsp:nvSpPr>
        <dsp:cNvPr id="0" name=""/>
        <dsp:cNvSpPr/>
      </dsp:nvSpPr>
      <dsp:spPr>
        <a:xfrm>
          <a:off x="510645" y="3536238"/>
          <a:ext cx="7619926" cy="686668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4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 ухудшили позиции по отношению к 2021 году</a:t>
          </a:r>
          <a:endParaRPr lang="ru-RU" sz="1800" b="1" i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10645" y="3536238"/>
        <a:ext cx="7619926" cy="686668"/>
      </dsp:txXfrm>
    </dsp:sp>
    <dsp:sp modelId="{CBAD0FA3-8430-421D-89A1-3051E280ABE3}">
      <dsp:nvSpPr>
        <dsp:cNvPr id="0" name=""/>
        <dsp:cNvSpPr/>
      </dsp:nvSpPr>
      <dsp:spPr>
        <a:xfrm>
          <a:off x="120086" y="3490898"/>
          <a:ext cx="795686" cy="777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ACDE3-AF6F-4C0C-B756-758923868DF2}">
      <dsp:nvSpPr>
        <dsp:cNvPr id="0" name=""/>
        <dsp:cNvSpPr/>
      </dsp:nvSpPr>
      <dsp:spPr>
        <a:xfrm>
          <a:off x="2048135" y="114749"/>
          <a:ext cx="814664" cy="68519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5BE20-D46B-4885-B2DB-2F461230C321}">
      <dsp:nvSpPr>
        <dsp:cNvPr id="0" name=""/>
        <dsp:cNvSpPr/>
      </dsp:nvSpPr>
      <dsp:spPr>
        <a:xfrm>
          <a:off x="1449697" y="393947"/>
          <a:ext cx="683060" cy="407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2021 год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49697" y="393947"/>
        <a:ext cx="683060" cy="407036"/>
      </dsp:txXfrm>
    </dsp:sp>
    <dsp:sp modelId="{49A92388-5259-49B5-9C60-7CC0DFA08AD5}">
      <dsp:nvSpPr>
        <dsp:cNvPr id="0" name=""/>
        <dsp:cNvSpPr/>
      </dsp:nvSpPr>
      <dsp:spPr>
        <a:xfrm>
          <a:off x="3537357" y="43468"/>
          <a:ext cx="814664" cy="68519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36EDE-F778-48AE-B73D-D4B0809FA88C}">
      <dsp:nvSpPr>
        <dsp:cNvPr id="0" name=""/>
        <dsp:cNvSpPr/>
      </dsp:nvSpPr>
      <dsp:spPr>
        <a:xfrm>
          <a:off x="2831717" y="368085"/>
          <a:ext cx="721530" cy="441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год</a:t>
          </a:r>
          <a:endParaRPr lang="ru-RU" sz="1400" kern="1200" dirty="0"/>
        </a:p>
      </dsp:txBody>
      <dsp:txXfrm>
        <a:off x="2831717" y="368085"/>
        <a:ext cx="721530" cy="441518"/>
      </dsp:txXfrm>
    </dsp:sp>
    <dsp:sp modelId="{6EFCE11E-44BE-401E-9F13-227A26A7ABF3}">
      <dsp:nvSpPr>
        <dsp:cNvPr id="0" name=""/>
        <dsp:cNvSpPr/>
      </dsp:nvSpPr>
      <dsp:spPr>
        <a:xfrm>
          <a:off x="4813574" y="3"/>
          <a:ext cx="838101" cy="67333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FA689-F49E-49AD-9BCA-ABDCDEEF4369}">
      <dsp:nvSpPr>
        <dsp:cNvPr id="0" name=""/>
        <dsp:cNvSpPr/>
      </dsp:nvSpPr>
      <dsp:spPr>
        <a:xfrm>
          <a:off x="4311350" y="365060"/>
          <a:ext cx="618576" cy="441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2019 год</a:t>
          </a:r>
          <a:endParaRPr lang="ru-RU" sz="1400" kern="1200" dirty="0"/>
        </a:p>
      </dsp:txBody>
      <dsp:txXfrm>
        <a:off x="4311350" y="365060"/>
        <a:ext cx="618576" cy="441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endingPictureBlocks">
  <dgm:title val=""/>
  <dgm:desc val=""/>
  <dgm:catLst>
    <dgm:cat type="picture" pri="8000"/>
    <dgm:cat type="pictureconvert" pri="8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61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908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3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.63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6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40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7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41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6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7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21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11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74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27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88F98-B4DF-47CD-9FC3-A59C4961E2B4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569B-46D8-4220-85E2-AC546F2C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1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C:\Users\salahutdinova_ea.OMS\Documents\Борисова\АДМИНИСТРАЦИЯ\логотипы\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63" y="277116"/>
            <a:ext cx="795337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Схема 23"/>
          <p:cNvGraphicFramePr/>
          <p:nvPr>
            <p:extLst/>
          </p:nvPr>
        </p:nvGraphicFramePr>
        <p:xfrm>
          <a:off x="3441162" y="5386648"/>
          <a:ext cx="7226838" cy="122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027095" y="247839"/>
            <a:ext cx="74250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рейтинга города Сургута за 2022 год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2278332" y="1225710"/>
          <a:ext cx="8248650" cy="4584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45402" y="1726267"/>
            <a:ext cx="8323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50,37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2118" y="3837943"/>
            <a:ext cx="479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63066" y="4874740"/>
            <a:ext cx="464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2227" y="2749740"/>
            <a:ext cx="414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/>
          </p:nvPr>
        </p:nvGraphicFramePr>
        <p:xfrm>
          <a:off x="3027095" y="5810410"/>
          <a:ext cx="6901073" cy="88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53196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Мединцева Светлана Геннадьевна</dc:creator>
  <cp:lastModifiedBy>Мединцева Светлана Геннадьевна</cp:lastModifiedBy>
  <cp:revision>1</cp:revision>
  <dcterms:created xsi:type="dcterms:W3CDTF">2023-08-11T08:30:49Z</dcterms:created>
  <dcterms:modified xsi:type="dcterms:W3CDTF">2023-08-11T08:31:28Z</dcterms:modified>
</cp:coreProperties>
</file>