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76" r:id="rId2"/>
    <p:sldId id="381" r:id="rId3"/>
    <p:sldId id="377" r:id="rId4"/>
    <p:sldId id="383" r:id="rId5"/>
    <p:sldId id="384" r:id="rId6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99C86496-EBA4-4DC0-9BD2-8BB50AC5AA44}">
          <p14:sldIdLst>
            <p14:sldId id="376"/>
            <p14:sldId id="381"/>
            <p14:sldId id="377"/>
            <p14:sldId id="383"/>
            <p14:sldId id="3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лимченко Анастасия Валерьевна" initials="КАВ" lastIdx="1" clrIdx="0">
    <p:extLst>
      <p:ext uri="{19B8F6BF-5375-455C-9EA6-DF929625EA0E}">
        <p15:presenceInfo xmlns:p15="http://schemas.microsoft.com/office/powerpoint/2012/main" userId="S-1-5-21-2944462463-41517796-893743237-99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A7BAB"/>
    <a:srgbClr val="FBD88E"/>
    <a:srgbClr val="76EC6D"/>
    <a:srgbClr val="008484"/>
    <a:srgbClr val="CC47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92653" autoAdjust="0"/>
  </p:normalViewPr>
  <p:slideViewPr>
    <p:cSldViewPr snapToGrid="0">
      <p:cViewPr varScale="1">
        <p:scale>
          <a:sx n="107" d="100"/>
          <a:sy n="107" d="100"/>
        </p:scale>
        <p:origin x="70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5" cy="498773"/>
          </a:xfrm>
          <a:prstGeom prst="rect">
            <a:avLst/>
          </a:prstGeom>
        </p:spPr>
        <p:txBody>
          <a:bodyPr vert="horz" lIns="91561" tIns="45781" rIns="91561" bIns="4578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0" y="1"/>
            <a:ext cx="2950475" cy="498773"/>
          </a:xfrm>
          <a:prstGeom prst="rect">
            <a:avLst/>
          </a:prstGeom>
        </p:spPr>
        <p:txBody>
          <a:bodyPr vert="horz" lIns="91561" tIns="45781" rIns="91561" bIns="45781" rtlCol="0"/>
          <a:lstStyle>
            <a:lvl1pPr algn="r">
              <a:defRPr sz="1200"/>
            </a:lvl1pPr>
          </a:lstStyle>
          <a:p>
            <a:fld id="{255239C9-9388-4384-80B7-7C532D03797C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1" tIns="45781" rIns="91561" bIns="4578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0"/>
            <a:ext cx="5447030" cy="3914240"/>
          </a:xfrm>
          <a:prstGeom prst="rect">
            <a:avLst/>
          </a:prstGeom>
        </p:spPr>
        <p:txBody>
          <a:bodyPr vert="horz" lIns="91561" tIns="45781" rIns="91561" bIns="4578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6"/>
            <a:ext cx="2950475" cy="498772"/>
          </a:xfrm>
          <a:prstGeom prst="rect">
            <a:avLst/>
          </a:prstGeom>
        </p:spPr>
        <p:txBody>
          <a:bodyPr vert="horz" lIns="91561" tIns="45781" rIns="91561" bIns="4578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0" y="9442156"/>
            <a:ext cx="2950475" cy="498772"/>
          </a:xfrm>
          <a:prstGeom prst="rect">
            <a:avLst/>
          </a:prstGeom>
        </p:spPr>
        <p:txBody>
          <a:bodyPr vert="horz" lIns="91561" tIns="45781" rIns="91561" bIns="45781" rtlCol="0" anchor="b"/>
          <a:lstStyle>
            <a:lvl1pPr algn="r">
              <a:defRPr sz="1200"/>
            </a:lvl1pPr>
          </a:lstStyle>
          <a:p>
            <a:fld id="{A6C9BACE-5F67-416F-9B9A-C58E67EBA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245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350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590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340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719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466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346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526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58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46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22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52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46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65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35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422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17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53976-5425-4D28-B493-977C0D385CA0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57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38" t="-1150" r="15465" b="7311"/>
          <a:stretch/>
        </p:blipFill>
        <p:spPr>
          <a:xfrm>
            <a:off x="1575" y="1597635"/>
            <a:ext cx="12124452" cy="51656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634070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spc="300" dirty="0"/>
              <a:t>СУРГУТ 2023</a:t>
            </a:r>
          </a:p>
        </p:txBody>
      </p:sp>
      <p:sp>
        <p:nvSpPr>
          <p:cNvPr id="17" name="Прямоугольник 12"/>
          <p:cNvSpPr/>
          <p:nvPr/>
        </p:nvSpPr>
        <p:spPr>
          <a:xfrm>
            <a:off x="0" y="83128"/>
            <a:ext cx="11444140" cy="637217"/>
          </a:xfrm>
          <a:custGeom>
            <a:avLst/>
            <a:gdLst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8629650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7105650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7467157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2030"/>
              <a:gd name="connsiteY0" fmla="*/ 0 h 2074260"/>
              <a:gd name="connsiteX1" fmla="*/ 8622030 w 8622030"/>
              <a:gd name="connsiteY1" fmla="*/ 0 h 2074260"/>
              <a:gd name="connsiteX2" fmla="*/ 7467157 w 8622030"/>
              <a:gd name="connsiteY2" fmla="*/ 2074260 h 2074260"/>
              <a:gd name="connsiteX3" fmla="*/ 0 w 8622030"/>
              <a:gd name="connsiteY3" fmla="*/ 2074260 h 2074260"/>
              <a:gd name="connsiteX4" fmla="*/ 0 w 8622030"/>
              <a:gd name="connsiteY4" fmla="*/ 0 h 2074260"/>
              <a:gd name="connsiteX0" fmla="*/ 0 w 8627110"/>
              <a:gd name="connsiteY0" fmla="*/ 0 h 2074260"/>
              <a:gd name="connsiteX1" fmla="*/ 8627110 w 8627110"/>
              <a:gd name="connsiteY1" fmla="*/ 0 h 2074260"/>
              <a:gd name="connsiteX2" fmla="*/ 7467157 w 8627110"/>
              <a:gd name="connsiteY2" fmla="*/ 2074260 h 2074260"/>
              <a:gd name="connsiteX3" fmla="*/ 0 w 8627110"/>
              <a:gd name="connsiteY3" fmla="*/ 2074260 h 2074260"/>
              <a:gd name="connsiteX4" fmla="*/ 0 w 8627110"/>
              <a:gd name="connsiteY4" fmla="*/ 0 h 2074260"/>
              <a:gd name="connsiteX0" fmla="*/ 0 w 8627110"/>
              <a:gd name="connsiteY0" fmla="*/ 0 h 2074260"/>
              <a:gd name="connsiteX1" fmla="*/ 8627110 w 8627110"/>
              <a:gd name="connsiteY1" fmla="*/ 0 h 2074260"/>
              <a:gd name="connsiteX2" fmla="*/ 7462077 w 8627110"/>
              <a:gd name="connsiteY2" fmla="*/ 2074260 h 2074260"/>
              <a:gd name="connsiteX3" fmla="*/ 0 w 8627110"/>
              <a:gd name="connsiteY3" fmla="*/ 2074260 h 2074260"/>
              <a:gd name="connsiteX4" fmla="*/ 0 w 8627110"/>
              <a:gd name="connsiteY4" fmla="*/ 0 h 2074260"/>
              <a:gd name="connsiteX0" fmla="*/ 508000 w 9135110"/>
              <a:gd name="connsiteY0" fmla="*/ 0 h 2074260"/>
              <a:gd name="connsiteX1" fmla="*/ 9135110 w 9135110"/>
              <a:gd name="connsiteY1" fmla="*/ 0 h 2074260"/>
              <a:gd name="connsiteX2" fmla="*/ 7970077 w 9135110"/>
              <a:gd name="connsiteY2" fmla="*/ 2074260 h 2074260"/>
              <a:gd name="connsiteX3" fmla="*/ 0 w 9135110"/>
              <a:gd name="connsiteY3" fmla="*/ 2074260 h 2074260"/>
              <a:gd name="connsiteX4" fmla="*/ 508000 w 9135110"/>
              <a:gd name="connsiteY4" fmla="*/ 0 h 2074260"/>
              <a:gd name="connsiteX0" fmla="*/ 0 w 9135110"/>
              <a:gd name="connsiteY0" fmla="*/ 0 h 2074260"/>
              <a:gd name="connsiteX1" fmla="*/ 9135110 w 9135110"/>
              <a:gd name="connsiteY1" fmla="*/ 0 h 2074260"/>
              <a:gd name="connsiteX2" fmla="*/ 7970077 w 9135110"/>
              <a:gd name="connsiteY2" fmla="*/ 2074260 h 2074260"/>
              <a:gd name="connsiteX3" fmla="*/ 0 w 9135110"/>
              <a:gd name="connsiteY3" fmla="*/ 2074260 h 2074260"/>
              <a:gd name="connsiteX4" fmla="*/ 0 w 9135110"/>
              <a:gd name="connsiteY4" fmla="*/ 0 h 2074260"/>
              <a:gd name="connsiteX0" fmla="*/ 0 w 10262870"/>
              <a:gd name="connsiteY0" fmla="*/ 18160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1127760 w 10262870"/>
              <a:gd name="connsiteY3" fmla="*/ 2074260 h 2074260"/>
              <a:gd name="connsiteX4" fmla="*/ 0 w 10262870"/>
              <a:gd name="connsiteY4" fmla="*/ 18160 h 2074260"/>
              <a:gd name="connsiteX0" fmla="*/ 0 w 10262870"/>
              <a:gd name="connsiteY0" fmla="*/ 18160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0 w 10262870"/>
              <a:gd name="connsiteY3" fmla="*/ 2074260 h 2074260"/>
              <a:gd name="connsiteX4" fmla="*/ 0 w 10262870"/>
              <a:gd name="connsiteY4" fmla="*/ 18160 h 2074260"/>
              <a:gd name="connsiteX0" fmla="*/ 0 w 10262870"/>
              <a:gd name="connsiteY0" fmla="*/ 0 h 2081440"/>
              <a:gd name="connsiteX1" fmla="*/ 10262870 w 10262870"/>
              <a:gd name="connsiteY1" fmla="*/ 7180 h 2081440"/>
              <a:gd name="connsiteX2" fmla="*/ 9097837 w 10262870"/>
              <a:gd name="connsiteY2" fmla="*/ 2081440 h 2081440"/>
              <a:gd name="connsiteX3" fmla="*/ 0 w 10262870"/>
              <a:gd name="connsiteY3" fmla="*/ 2081440 h 2081440"/>
              <a:gd name="connsiteX4" fmla="*/ 0 w 10262870"/>
              <a:gd name="connsiteY4" fmla="*/ 0 h 2081440"/>
              <a:gd name="connsiteX0" fmla="*/ 0 w 10262870"/>
              <a:gd name="connsiteY0" fmla="*/ 0 h 2081440"/>
              <a:gd name="connsiteX1" fmla="*/ 10262870 w 10262870"/>
              <a:gd name="connsiteY1" fmla="*/ 7180 h 2081440"/>
              <a:gd name="connsiteX2" fmla="*/ 9097837 w 10262870"/>
              <a:gd name="connsiteY2" fmla="*/ 2081440 h 2081440"/>
              <a:gd name="connsiteX3" fmla="*/ 0 w 10262870"/>
              <a:gd name="connsiteY3" fmla="*/ 2081440 h 2081440"/>
              <a:gd name="connsiteX4" fmla="*/ 0 w 10262870"/>
              <a:gd name="connsiteY4" fmla="*/ 0 h 2081440"/>
              <a:gd name="connsiteX0" fmla="*/ 0 w 10262870"/>
              <a:gd name="connsiteY0" fmla="*/ 5489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0 w 10262870"/>
              <a:gd name="connsiteY3" fmla="*/ 2074260 h 2074260"/>
              <a:gd name="connsiteX4" fmla="*/ 0 w 10262870"/>
              <a:gd name="connsiteY4" fmla="*/ 5489 h 2074260"/>
              <a:gd name="connsiteX0" fmla="*/ 4127500 w 10262870"/>
              <a:gd name="connsiteY0" fmla="*/ 0 h 2091471"/>
              <a:gd name="connsiteX1" fmla="*/ 10262870 w 10262870"/>
              <a:gd name="connsiteY1" fmla="*/ 17211 h 2091471"/>
              <a:gd name="connsiteX2" fmla="*/ 9097837 w 10262870"/>
              <a:gd name="connsiteY2" fmla="*/ 2091471 h 2091471"/>
              <a:gd name="connsiteX3" fmla="*/ 0 w 10262870"/>
              <a:gd name="connsiteY3" fmla="*/ 2091471 h 2091471"/>
              <a:gd name="connsiteX4" fmla="*/ 4127500 w 10262870"/>
              <a:gd name="connsiteY4" fmla="*/ 0 h 2091471"/>
              <a:gd name="connsiteX0" fmla="*/ 25400 w 6160770"/>
              <a:gd name="connsiteY0" fmla="*/ 0 h 2114171"/>
              <a:gd name="connsiteX1" fmla="*/ 6160770 w 6160770"/>
              <a:gd name="connsiteY1" fmla="*/ 17211 h 2114171"/>
              <a:gd name="connsiteX2" fmla="*/ 4995737 w 6160770"/>
              <a:gd name="connsiteY2" fmla="*/ 2091471 h 2114171"/>
              <a:gd name="connsiteX3" fmla="*/ 0 w 6160770"/>
              <a:gd name="connsiteY3" fmla="*/ 2114171 h 2114171"/>
              <a:gd name="connsiteX4" fmla="*/ 25400 w 6160770"/>
              <a:gd name="connsiteY4" fmla="*/ 0 h 2114171"/>
              <a:gd name="connsiteX0" fmla="*/ 12700 w 6148070"/>
              <a:gd name="connsiteY0" fmla="*/ 0 h 2114171"/>
              <a:gd name="connsiteX1" fmla="*/ 6148070 w 6148070"/>
              <a:gd name="connsiteY1" fmla="*/ 17211 h 2114171"/>
              <a:gd name="connsiteX2" fmla="*/ 4983037 w 6148070"/>
              <a:gd name="connsiteY2" fmla="*/ 2091471 h 2114171"/>
              <a:gd name="connsiteX3" fmla="*/ 0 w 6148070"/>
              <a:gd name="connsiteY3" fmla="*/ 2114171 h 2114171"/>
              <a:gd name="connsiteX4" fmla="*/ 12700 w 6148070"/>
              <a:gd name="connsiteY4" fmla="*/ 0 h 2114171"/>
              <a:gd name="connsiteX0" fmla="*/ 12700 w 6148070"/>
              <a:gd name="connsiteY0" fmla="*/ 0 h 2091471"/>
              <a:gd name="connsiteX1" fmla="*/ 6148070 w 6148070"/>
              <a:gd name="connsiteY1" fmla="*/ 17211 h 2091471"/>
              <a:gd name="connsiteX2" fmla="*/ 4983037 w 6148070"/>
              <a:gd name="connsiteY2" fmla="*/ 2091471 h 2091471"/>
              <a:gd name="connsiteX3" fmla="*/ 0 w 6148070"/>
              <a:gd name="connsiteY3" fmla="*/ 2091471 h 2091471"/>
              <a:gd name="connsiteX4" fmla="*/ 12700 w 6148070"/>
              <a:gd name="connsiteY4" fmla="*/ 0 h 2091471"/>
              <a:gd name="connsiteX0" fmla="*/ 3273 w 6138643"/>
              <a:gd name="connsiteY0" fmla="*/ 0 h 2091471"/>
              <a:gd name="connsiteX1" fmla="*/ 6138643 w 6138643"/>
              <a:gd name="connsiteY1" fmla="*/ 17211 h 2091471"/>
              <a:gd name="connsiteX2" fmla="*/ 4973610 w 6138643"/>
              <a:gd name="connsiteY2" fmla="*/ 2091471 h 2091471"/>
              <a:gd name="connsiteX3" fmla="*/ 0 w 6138643"/>
              <a:gd name="connsiteY3" fmla="*/ 1249009 h 2091471"/>
              <a:gd name="connsiteX4" fmla="*/ 3273 w 6138643"/>
              <a:gd name="connsiteY4" fmla="*/ 0 h 2091471"/>
              <a:gd name="connsiteX0" fmla="*/ 3273 w 6138643"/>
              <a:gd name="connsiteY0" fmla="*/ 0 h 1265859"/>
              <a:gd name="connsiteX1" fmla="*/ 6138643 w 6138643"/>
              <a:gd name="connsiteY1" fmla="*/ 17211 h 1265859"/>
              <a:gd name="connsiteX2" fmla="*/ 5444951 w 6138643"/>
              <a:gd name="connsiteY2" fmla="*/ 1265859 h 1265859"/>
              <a:gd name="connsiteX3" fmla="*/ 0 w 6138643"/>
              <a:gd name="connsiteY3" fmla="*/ 1249009 h 1265859"/>
              <a:gd name="connsiteX4" fmla="*/ 3273 w 6138643"/>
              <a:gd name="connsiteY4" fmla="*/ 0 h 1265859"/>
              <a:gd name="connsiteX0" fmla="*/ 3273 w 6138643"/>
              <a:gd name="connsiteY0" fmla="*/ 0 h 1249009"/>
              <a:gd name="connsiteX1" fmla="*/ 6138643 w 6138643"/>
              <a:gd name="connsiteY1" fmla="*/ 17211 h 1249009"/>
              <a:gd name="connsiteX2" fmla="*/ 5463804 w 6138643"/>
              <a:gd name="connsiteY2" fmla="*/ 1232160 h 1249009"/>
              <a:gd name="connsiteX3" fmla="*/ 0 w 6138643"/>
              <a:gd name="connsiteY3" fmla="*/ 1249009 h 1249009"/>
              <a:gd name="connsiteX4" fmla="*/ 3273 w 6138643"/>
              <a:gd name="connsiteY4" fmla="*/ 0 h 1249009"/>
              <a:gd name="connsiteX0" fmla="*/ 4226481 w 10361851"/>
              <a:gd name="connsiteY0" fmla="*/ 0 h 1249009"/>
              <a:gd name="connsiteX1" fmla="*/ 10361851 w 10361851"/>
              <a:gd name="connsiteY1" fmla="*/ 17211 h 1249009"/>
              <a:gd name="connsiteX2" fmla="*/ 9687012 w 10361851"/>
              <a:gd name="connsiteY2" fmla="*/ 1232160 h 1249009"/>
              <a:gd name="connsiteX3" fmla="*/ 0 w 10361851"/>
              <a:gd name="connsiteY3" fmla="*/ 1249009 h 1249009"/>
              <a:gd name="connsiteX4" fmla="*/ 4226481 w 10361851"/>
              <a:gd name="connsiteY4" fmla="*/ 0 h 1249009"/>
              <a:gd name="connsiteX0" fmla="*/ 371 w 10387230"/>
              <a:gd name="connsiteY0" fmla="*/ 33336 h 1231798"/>
              <a:gd name="connsiteX1" fmla="*/ 10387230 w 10387230"/>
              <a:gd name="connsiteY1" fmla="*/ 0 h 1231798"/>
              <a:gd name="connsiteX2" fmla="*/ 9712391 w 10387230"/>
              <a:gd name="connsiteY2" fmla="*/ 1214949 h 1231798"/>
              <a:gd name="connsiteX3" fmla="*/ 25379 w 10387230"/>
              <a:gd name="connsiteY3" fmla="*/ 1231798 h 1231798"/>
              <a:gd name="connsiteX4" fmla="*/ 371 w 10387230"/>
              <a:gd name="connsiteY4" fmla="*/ 33336 h 1231798"/>
              <a:gd name="connsiteX0" fmla="*/ 778 w 10368783"/>
              <a:gd name="connsiteY0" fmla="*/ 0 h 1232159"/>
              <a:gd name="connsiteX1" fmla="*/ 10368783 w 10368783"/>
              <a:gd name="connsiteY1" fmla="*/ 361 h 1232159"/>
              <a:gd name="connsiteX2" fmla="*/ 9693944 w 10368783"/>
              <a:gd name="connsiteY2" fmla="*/ 1215310 h 1232159"/>
              <a:gd name="connsiteX3" fmla="*/ 6932 w 10368783"/>
              <a:gd name="connsiteY3" fmla="*/ 1232159 h 1232159"/>
              <a:gd name="connsiteX4" fmla="*/ 778 w 10368783"/>
              <a:gd name="connsiteY4" fmla="*/ 0 h 1232159"/>
              <a:gd name="connsiteX0" fmla="*/ 3273 w 10361851"/>
              <a:gd name="connsiteY0" fmla="*/ 0 h 1232159"/>
              <a:gd name="connsiteX1" fmla="*/ 10361851 w 10361851"/>
              <a:gd name="connsiteY1" fmla="*/ 361 h 1232159"/>
              <a:gd name="connsiteX2" fmla="*/ 9687012 w 10361851"/>
              <a:gd name="connsiteY2" fmla="*/ 1215310 h 1232159"/>
              <a:gd name="connsiteX3" fmla="*/ 0 w 10361851"/>
              <a:gd name="connsiteY3" fmla="*/ 1232159 h 1232159"/>
              <a:gd name="connsiteX4" fmla="*/ 3273 w 10361851"/>
              <a:gd name="connsiteY4" fmla="*/ 0 h 123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1851" h="1232159">
                <a:moveTo>
                  <a:pt x="3273" y="0"/>
                </a:moveTo>
                <a:lnTo>
                  <a:pt x="10361851" y="361"/>
                </a:lnTo>
                <a:lnTo>
                  <a:pt x="9687012" y="1215310"/>
                </a:lnTo>
                <a:lnTo>
                  <a:pt x="0" y="1232159"/>
                </a:lnTo>
                <a:cubicBezTo>
                  <a:pt x="4233" y="527435"/>
                  <a:pt x="-960" y="704724"/>
                  <a:pt x="3273" y="0"/>
                </a:cubicBezTo>
                <a:close/>
              </a:path>
            </a:pathLst>
          </a:custGeom>
          <a:gradFill flip="none" rotWithShape="1">
            <a:gsLst>
              <a:gs pos="0">
                <a:srgbClr val="FCBF25"/>
              </a:gs>
              <a:gs pos="100000">
                <a:srgbClr val="5274B1">
                  <a:alpha val="50000"/>
                </a:srgbClr>
              </a:gs>
            </a:gsLst>
            <a:lin ang="0" scaled="1"/>
            <a:tileRect/>
          </a:gradFill>
          <a:ln w="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Ins="90000" rtlCol="0" anchor="ctr"/>
          <a:lstStyle/>
          <a:p>
            <a:r>
              <a:rPr lang="ru-RU" sz="2800" b="1" spc="300" dirty="0">
                <a:latin typeface="Arial Black" panose="020B0A040201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</a:t>
            </a:r>
          </a:p>
        </p:txBody>
      </p:sp>
      <p:sp>
        <p:nvSpPr>
          <p:cNvPr id="15" name="Шестиугольник 14"/>
          <p:cNvSpPr/>
          <p:nvPr/>
        </p:nvSpPr>
        <p:spPr>
          <a:xfrm rot="16200000">
            <a:off x="8392869" y="4862666"/>
            <a:ext cx="546865" cy="577341"/>
          </a:xfrm>
          <a:prstGeom prst="hexagon">
            <a:avLst/>
          </a:prstGeom>
          <a:solidFill>
            <a:srgbClr val="F9BE42">
              <a:alpha val="60000"/>
            </a:srgbClr>
          </a:solidFill>
          <a:ln w="19050">
            <a:gradFill flip="none" rotWithShape="1">
              <a:gsLst>
                <a:gs pos="0">
                  <a:srgbClr val="F9BE42"/>
                </a:gs>
                <a:gs pos="74000">
                  <a:schemeClr val="tx1"/>
                </a:gs>
                <a:gs pos="83000">
                  <a:schemeClr val="tx1"/>
                </a:gs>
                <a:gs pos="100000">
                  <a:schemeClr val="tx1"/>
                </a:gs>
              </a:gsLst>
              <a:lin ang="10800000" scaled="1"/>
              <a:tileRect/>
            </a:gra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08000" tIns="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  <a:latin typeface="Haettenschweiler" panose="020B0706040902060204" pitchFamily="34" charset="0"/>
                <a:ea typeface="Lato" panose="020F0502020204030203" pitchFamily="34" charset="0"/>
                <a:cs typeface="Lato" panose="020F0502020204030203" pitchFamily="34" charset="0"/>
              </a:rPr>
              <a:t>1</a:t>
            </a:r>
          </a:p>
        </p:txBody>
      </p:sp>
      <p:cxnSp>
        <p:nvCxnSpPr>
          <p:cNvPr id="16" name="Прямая со стрелкой 15"/>
          <p:cNvCxnSpPr>
            <a:cxnSpLocks/>
          </p:cNvCxnSpPr>
          <p:nvPr/>
        </p:nvCxnSpPr>
        <p:spPr>
          <a:xfrm>
            <a:off x="8666302" y="5426081"/>
            <a:ext cx="1" cy="18463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122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327B9EC-C515-4971-A7B4-F8C3F58089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20" r="6697" b="13789"/>
          <a:stretch/>
        </p:blipFill>
        <p:spPr>
          <a:xfrm>
            <a:off x="5920545" y="766609"/>
            <a:ext cx="5134018" cy="3446803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1.2.57)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718755" y="86975"/>
            <a:ext cx="260649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1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82C753C0-43ED-4B3E-91C2-5B8AEA73274B}"/>
              </a:ext>
            </a:extLst>
          </p:cNvPr>
          <p:cNvSpPr/>
          <p:nvPr/>
        </p:nvSpPr>
        <p:spPr>
          <a:xfrm>
            <a:off x="10262425" y="2357691"/>
            <a:ext cx="142875" cy="1492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E37ADF-70E8-4DEE-8D86-CBC278CEC6C3}"/>
              </a:ext>
            </a:extLst>
          </p:cNvPr>
          <p:cNvSpPr txBox="1"/>
          <p:nvPr/>
        </p:nvSpPr>
        <p:spPr>
          <a:xfrm>
            <a:off x="769173" y="5949831"/>
            <a:ext cx="112102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highlight>
                  <a:srgbClr val="FFFFFF"/>
                </a:highlight>
                <a:cs typeface="Arial" panose="020B0604020202020204" pitchFamily="34" charset="0"/>
              </a:rPr>
              <a:t>Цель проекта –  внесение изменений в проект планировки </a:t>
            </a:r>
            <a:r>
              <a:rPr lang="ru-RU" sz="1400" dirty="0">
                <a:highlight>
                  <a:srgbClr val="FFFFFF"/>
                </a:highlight>
              </a:rPr>
              <a:t>территории юго-восточной части восточного жилого района города Сургута, утвержденный постановлением Администрации города от 20.04.2010 №1624, и разработке проекта межевания территории в границах улицы Югорской, проспекта Комсомольского, улицы Щепеткина, улицы Рыбников города Сургута» от 19.04.2021 №2896.</a:t>
            </a:r>
            <a:endParaRPr lang="ru-RU" sz="1400" dirty="0">
              <a:highlight>
                <a:srgbClr val="FFFFFF"/>
              </a:highlight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1E3E3-1F0C-417F-B1FE-3649253776BF}"/>
              </a:ext>
            </a:extLst>
          </p:cNvPr>
          <p:cNvSpPr txBox="1"/>
          <p:nvPr/>
        </p:nvSpPr>
        <p:spPr>
          <a:xfrm>
            <a:off x="0" y="407056"/>
            <a:ext cx="1974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Заявитель: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40F103-A4A4-4288-857D-1012E918CD71}"/>
              </a:ext>
            </a:extLst>
          </p:cNvPr>
          <p:cNvSpPr txBox="1"/>
          <p:nvPr/>
        </p:nvSpPr>
        <p:spPr>
          <a:xfrm>
            <a:off x="834993" y="407056"/>
            <a:ext cx="21689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Grtsk Tera Semibold" pitchFamily="2" charset="-52"/>
              </a:rPr>
              <a:t>БРУСНИКА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729757D3-9E83-47B2-B963-02399455F1D8}"/>
              </a:ext>
            </a:extLst>
          </p:cNvPr>
          <p:cNvSpPr/>
          <p:nvPr/>
        </p:nvSpPr>
        <p:spPr>
          <a:xfrm>
            <a:off x="10333862" y="2381385"/>
            <a:ext cx="45719" cy="5091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9DC22041-06B8-44C5-8E9A-94C78CB44C3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16" t="7431" r="1629" b="3200"/>
          <a:stretch/>
        </p:blipFill>
        <p:spPr>
          <a:xfrm>
            <a:off x="81633" y="766609"/>
            <a:ext cx="5519659" cy="3529026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1C50702-3311-4865-8168-D461B0C966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64" y="4409593"/>
            <a:ext cx="4095575" cy="142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73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1D7F1AF-F656-41D1-BE06-696699563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596" y="864316"/>
            <a:ext cx="8592039" cy="5824179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1.2.57)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627385" y="86975"/>
            <a:ext cx="352019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0D6923-0A0E-4A3B-B9D5-B2C9A5CDEF6F}"/>
              </a:ext>
            </a:extLst>
          </p:cNvPr>
          <p:cNvSpPr txBox="1"/>
          <p:nvPr/>
        </p:nvSpPr>
        <p:spPr>
          <a:xfrm>
            <a:off x="114299" y="484054"/>
            <a:ext cx="35982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Grtsk Tera Semibold" pitchFamily="2" charset="-52"/>
              </a:rPr>
              <a:t>Чертеж планировки территории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0529661-7BFC-4D6E-96AC-08478ADBF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1568" y="445318"/>
            <a:ext cx="3176493" cy="231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06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1.2.57)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627385" y="86975"/>
            <a:ext cx="352019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0F978BF-DAAA-4D31-84EB-E2FB8037AD9C}"/>
              </a:ext>
            </a:extLst>
          </p:cNvPr>
          <p:cNvSpPr txBox="1"/>
          <p:nvPr/>
        </p:nvSpPr>
        <p:spPr>
          <a:xfrm>
            <a:off x="44853" y="548640"/>
            <a:ext cx="46600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Grtsk Tera Semibold" pitchFamily="2" charset="-52"/>
              </a:rPr>
              <a:t>Вариант планировочного решения застройки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06709C-64D8-4124-963D-171798C94F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6194" y="702528"/>
            <a:ext cx="4277538" cy="30710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9ED482-1FE3-4F0C-85F2-EFC3DCDE0C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4196" y="3903406"/>
            <a:ext cx="3962116" cy="14624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2211BA-F530-4638-B756-B389D08E4E2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69" t="3161" r="177" b="6392"/>
          <a:stretch/>
        </p:blipFill>
        <p:spPr>
          <a:xfrm>
            <a:off x="141950" y="838184"/>
            <a:ext cx="6982703" cy="439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18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1.2.57)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627385" y="86975"/>
            <a:ext cx="352019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4539C1-0249-4AC6-92CA-3A1F7BACA835}"/>
              </a:ext>
            </a:extLst>
          </p:cNvPr>
          <p:cNvSpPr txBox="1"/>
          <p:nvPr/>
        </p:nvSpPr>
        <p:spPr>
          <a:xfrm>
            <a:off x="91541" y="504315"/>
            <a:ext cx="3912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Grtsk Tera Semibold" pitchFamily="2" charset="-52"/>
              </a:rPr>
              <a:t>Чертеж межевания территории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1B3734B-0C13-4B35-8EEE-694CE31A7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18" y="957529"/>
            <a:ext cx="7387028" cy="539615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EC40E4D-C9C8-48A5-96F5-5C2557DBB0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9830" y="635120"/>
            <a:ext cx="3736746" cy="165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757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51907</TotalTime>
  <Words>134</Words>
  <Application>Microsoft Office PowerPoint</Application>
  <PresentationFormat>Широкоэкранный</PresentationFormat>
  <Paragraphs>32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Grtsk Tera Semibold</vt:lpstr>
      <vt:lpstr>Haettenschweiler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Соловьёва</dc:creator>
  <cp:lastModifiedBy>Кильдибекова Марина Васильевна</cp:lastModifiedBy>
  <cp:revision>959</cp:revision>
  <cp:lastPrinted>2023-04-11T11:51:06Z</cp:lastPrinted>
  <dcterms:created xsi:type="dcterms:W3CDTF">2022-04-27T13:15:47Z</dcterms:created>
  <dcterms:modified xsi:type="dcterms:W3CDTF">2023-07-26T05:41:09Z</dcterms:modified>
</cp:coreProperties>
</file>